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2" r:id="rId3"/>
  </p:sldMasterIdLst>
  <p:notesMasterIdLst>
    <p:notesMasterId r:id="rId42"/>
  </p:notesMasterIdLst>
  <p:sldIdLst>
    <p:sldId id="276" r:id="rId4"/>
    <p:sldId id="278" r:id="rId5"/>
    <p:sldId id="277" r:id="rId6"/>
    <p:sldId id="261" r:id="rId7"/>
    <p:sldId id="265" r:id="rId8"/>
    <p:sldId id="266" r:id="rId9"/>
    <p:sldId id="267" r:id="rId10"/>
    <p:sldId id="268" r:id="rId11"/>
    <p:sldId id="269" r:id="rId12"/>
    <p:sldId id="270" r:id="rId13"/>
    <p:sldId id="271" r:id="rId14"/>
    <p:sldId id="272" r:id="rId15"/>
    <p:sldId id="283" r:id="rId16"/>
    <p:sldId id="280" r:id="rId17"/>
    <p:sldId id="281" r:id="rId18"/>
    <p:sldId id="279" r:id="rId19"/>
    <p:sldId id="292" r:id="rId20"/>
    <p:sldId id="257" r:id="rId21"/>
    <p:sldId id="258" r:id="rId22"/>
    <p:sldId id="264" r:id="rId23"/>
    <p:sldId id="296" r:id="rId24"/>
    <p:sldId id="297" r:id="rId25"/>
    <p:sldId id="314" r:id="rId26"/>
    <p:sldId id="315" r:id="rId27"/>
    <p:sldId id="316" r:id="rId28"/>
    <p:sldId id="317" r:id="rId29"/>
    <p:sldId id="298" r:id="rId30"/>
    <p:sldId id="300" r:id="rId31"/>
    <p:sldId id="311" r:id="rId32"/>
    <p:sldId id="302" r:id="rId33"/>
    <p:sldId id="312" r:id="rId34"/>
    <p:sldId id="304" r:id="rId35"/>
    <p:sldId id="305" r:id="rId36"/>
    <p:sldId id="306" r:id="rId37"/>
    <p:sldId id="307" r:id="rId38"/>
    <p:sldId id="309" r:id="rId39"/>
    <p:sldId id="310" r:id="rId40"/>
    <p:sldId id="31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4AC2"/>
    <a:srgbClr val="856DC1"/>
    <a:srgbClr val="8C77C4"/>
    <a:srgbClr val="CAC0E4"/>
    <a:srgbClr val="BAACDC"/>
    <a:srgbClr val="FFC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2" autoAdjust="0"/>
    <p:restoredTop sz="93933" autoAdjust="0"/>
  </p:normalViewPr>
  <p:slideViewPr>
    <p:cSldViewPr snapToGrid="0">
      <p:cViewPr>
        <p:scale>
          <a:sx n="33" d="100"/>
          <a:sy n="33" d="100"/>
        </p:scale>
        <p:origin x="2762" y="101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B851F-8B63-47C3-BBAE-E72A421EE62B}"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567AE-2F11-45EC-9DE5-AF0975A7C212}" type="slidenum">
              <a:rPr lang="en-US" smtClean="0"/>
              <a:t>‹#›</a:t>
            </a:fld>
            <a:endParaRPr lang="en-US"/>
          </a:p>
        </p:txBody>
      </p:sp>
    </p:spTree>
    <p:extLst>
      <p:ext uri="{BB962C8B-B14F-4D97-AF65-F5344CB8AC3E}">
        <p14:creationId xmlns:p14="http://schemas.microsoft.com/office/powerpoint/2010/main" val="3375737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01E1E-F5F0-D455-AE9F-C45DC6179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C7979-A761-25BA-D44D-BA17253F3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078DF0-FD52-7671-EB94-3B6162AD31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A7352A-1A7C-963A-B564-B757774C083A}"/>
              </a:ext>
            </a:extLst>
          </p:cNvPr>
          <p:cNvSpPr>
            <a:spLocks noGrp="1"/>
          </p:cNvSpPr>
          <p:nvPr>
            <p:ph type="sldNum" sz="quarter" idx="5"/>
          </p:nvPr>
        </p:nvSpPr>
        <p:spPr/>
        <p:txBody>
          <a:bodyPr/>
          <a:lstStyle/>
          <a:p>
            <a:fld id="{58A567AE-2F11-45EC-9DE5-AF0975A7C212}" type="slidenum">
              <a:rPr lang="en-US" smtClean="0"/>
              <a:t>1</a:t>
            </a:fld>
            <a:endParaRPr lang="en-US"/>
          </a:p>
        </p:txBody>
      </p:sp>
    </p:spTree>
    <p:extLst>
      <p:ext uri="{BB962C8B-B14F-4D97-AF65-F5344CB8AC3E}">
        <p14:creationId xmlns:p14="http://schemas.microsoft.com/office/powerpoint/2010/main" val="1953978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C280F-FE76-090C-6C8E-33E1F9CFE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C77E7A-F607-F5FF-9E37-D8C97371ED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1FA60-15D0-1D3A-3B2D-6F3BAB0DAF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1E9547-30D1-5D29-D3ED-A45AEC2183CA}"/>
              </a:ext>
            </a:extLst>
          </p:cNvPr>
          <p:cNvSpPr>
            <a:spLocks noGrp="1"/>
          </p:cNvSpPr>
          <p:nvPr>
            <p:ph type="sldNum" sz="quarter" idx="5"/>
          </p:nvPr>
        </p:nvSpPr>
        <p:spPr/>
        <p:txBody>
          <a:bodyPr/>
          <a:lstStyle/>
          <a:p>
            <a:fld id="{58A567AE-2F11-45EC-9DE5-AF0975A7C212}" type="slidenum">
              <a:rPr lang="en-US" smtClean="0"/>
              <a:t>10</a:t>
            </a:fld>
            <a:endParaRPr lang="en-US"/>
          </a:p>
        </p:txBody>
      </p:sp>
    </p:spTree>
    <p:extLst>
      <p:ext uri="{BB962C8B-B14F-4D97-AF65-F5344CB8AC3E}">
        <p14:creationId xmlns:p14="http://schemas.microsoft.com/office/powerpoint/2010/main" val="145711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56A9A-C936-0ABB-B475-A7E4845A1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DAE03-B84A-1D98-6DD5-086666253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A7DC1-3DA9-3A56-CD6E-B5D6A2A6E0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92B3F7-6A61-7887-EB11-A2CEB95F5627}"/>
              </a:ext>
            </a:extLst>
          </p:cNvPr>
          <p:cNvSpPr>
            <a:spLocks noGrp="1"/>
          </p:cNvSpPr>
          <p:nvPr>
            <p:ph type="sldNum" sz="quarter" idx="5"/>
          </p:nvPr>
        </p:nvSpPr>
        <p:spPr/>
        <p:txBody>
          <a:bodyPr/>
          <a:lstStyle/>
          <a:p>
            <a:fld id="{58A567AE-2F11-45EC-9DE5-AF0975A7C212}" type="slidenum">
              <a:rPr lang="en-US" smtClean="0"/>
              <a:t>11</a:t>
            </a:fld>
            <a:endParaRPr lang="en-US"/>
          </a:p>
        </p:txBody>
      </p:sp>
    </p:spTree>
    <p:extLst>
      <p:ext uri="{BB962C8B-B14F-4D97-AF65-F5344CB8AC3E}">
        <p14:creationId xmlns:p14="http://schemas.microsoft.com/office/powerpoint/2010/main" val="354404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9D72B-607E-C6AB-1FF1-C795476669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7DA22-C099-614E-A868-92E40CD9B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BA323-0EC9-21DD-F9EC-99E4F7A87F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4719CA-4E8D-C638-0E5A-2C6C72189BED}"/>
              </a:ext>
            </a:extLst>
          </p:cNvPr>
          <p:cNvSpPr>
            <a:spLocks noGrp="1"/>
          </p:cNvSpPr>
          <p:nvPr>
            <p:ph type="sldNum" sz="quarter" idx="5"/>
          </p:nvPr>
        </p:nvSpPr>
        <p:spPr/>
        <p:txBody>
          <a:bodyPr/>
          <a:lstStyle/>
          <a:p>
            <a:fld id="{58A567AE-2F11-45EC-9DE5-AF0975A7C212}" type="slidenum">
              <a:rPr lang="en-US" smtClean="0"/>
              <a:t>12</a:t>
            </a:fld>
            <a:endParaRPr lang="en-US"/>
          </a:p>
        </p:txBody>
      </p:sp>
    </p:spTree>
    <p:extLst>
      <p:ext uri="{BB962C8B-B14F-4D97-AF65-F5344CB8AC3E}">
        <p14:creationId xmlns:p14="http://schemas.microsoft.com/office/powerpoint/2010/main" val="1693941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a:extLst>
            <a:ext uri="{FF2B5EF4-FFF2-40B4-BE49-F238E27FC236}">
              <a16:creationId xmlns:a16="http://schemas.microsoft.com/office/drawing/2014/main" id="{A006C184-CC6F-FF39-E17C-9C412257A02F}"/>
            </a:ext>
          </a:extLst>
        </p:cNvPr>
        <p:cNvGrpSpPr/>
        <p:nvPr/>
      </p:nvGrpSpPr>
      <p:grpSpPr>
        <a:xfrm>
          <a:off x="0" y="0"/>
          <a:ext cx="0" cy="0"/>
          <a:chOff x="0" y="0"/>
          <a:chExt cx="0" cy="0"/>
        </a:xfrm>
      </p:grpSpPr>
      <p:sp>
        <p:nvSpPr>
          <p:cNvPr id="1034" name="Google Shape;1034;g34666238aca_0_517:notes">
            <a:extLst>
              <a:ext uri="{FF2B5EF4-FFF2-40B4-BE49-F238E27FC236}">
                <a16:creationId xmlns:a16="http://schemas.microsoft.com/office/drawing/2014/main" id="{A393F20E-AE30-F7E9-671E-BA3793A8113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34666238aca_0_517:notes">
            <a:extLst>
              <a:ext uri="{FF2B5EF4-FFF2-40B4-BE49-F238E27FC236}">
                <a16:creationId xmlns:a16="http://schemas.microsoft.com/office/drawing/2014/main" id="{E19C05EB-0856-C55B-AD57-B6B065D9FC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560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34666238aca_0_51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34666238ac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6968C-0CFF-72A2-4215-8852671C1E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0E217-B344-DACB-6E5C-34DF9610C8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505CE-04C5-81E9-0934-F5EDDE0FC4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A3C5D5-6F25-AFA6-22A9-2296A63D76D5}"/>
              </a:ext>
            </a:extLst>
          </p:cNvPr>
          <p:cNvSpPr>
            <a:spLocks noGrp="1"/>
          </p:cNvSpPr>
          <p:nvPr>
            <p:ph type="sldNum" sz="quarter" idx="5"/>
          </p:nvPr>
        </p:nvSpPr>
        <p:spPr/>
        <p:txBody>
          <a:bodyPr/>
          <a:lstStyle/>
          <a:p>
            <a:fld id="{58A567AE-2F11-45EC-9DE5-AF0975A7C212}" type="slidenum">
              <a:rPr lang="en-US" smtClean="0"/>
              <a:t>15</a:t>
            </a:fld>
            <a:endParaRPr lang="en-US"/>
          </a:p>
        </p:txBody>
      </p:sp>
    </p:spTree>
    <p:extLst>
      <p:ext uri="{BB962C8B-B14F-4D97-AF65-F5344CB8AC3E}">
        <p14:creationId xmlns:p14="http://schemas.microsoft.com/office/powerpoint/2010/main" val="152492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9D81E-95A4-0944-412A-4AC258F36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CEC81-D272-12A5-BBE6-AB0EC5E6AA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F40079-9F9A-756F-A79A-85A08F517F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A24550-FF17-AD58-A7DD-AC4BFE773D4A}"/>
              </a:ext>
            </a:extLst>
          </p:cNvPr>
          <p:cNvSpPr>
            <a:spLocks noGrp="1"/>
          </p:cNvSpPr>
          <p:nvPr>
            <p:ph type="sldNum" sz="quarter" idx="5"/>
          </p:nvPr>
        </p:nvSpPr>
        <p:spPr/>
        <p:txBody>
          <a:bodyPr/>
          <a:lstStyle/>
          <a:p>
            <a:fld id="{58A567AE-2F11-45EC-9DE5-AF0975A7C212}" type="slidenum">
              <a:rPr lang="en-US" smtClean="0"/>
              <a:t>16</a:t>
            </a:fld>
            <a:endParaRPr lang="en-US"/>
          </a:p>
        </p:txBody>
      </p:sp>
    </p:spTree>
    <p:extLst>
      <p:ext uri="{BB962C8B-B14F-4D97-AF65-F5344CB8AC3E}">
        <p14:creationId xmlns:p14="http://schemas.microsoft.com/office/powerpoint/2010/main" val="132834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a:extLst>
            <a:ext uri="{FF2B5EF4-FFF2-40B4-BE49-F238E27FC236}">
              <a16:creationId xmlns:a16="http://schemas.microsoft.com/office/drawing/2014/main" id="{B7712314-6E65-70D0-47E7-46F7CF26E90C}"/>
            </a:ext>
          </a:extLst>
        </p:cNvPr>
        <p:cNvGrpSpPr/>
        <p:nvPr/>
      </p:nvGrpSpPr>
      <p:grpSpPr>
        <a:xfrm>
          <a:off x="0" y="0"/>
          <a:ext cx="0" cy="0"/>
          <a:chOff x="0" y="0"/>
          <a:chExt cx="0" cy="0"/>
        </a:xfrm>
      </p:grpSpPr>
      <p:sp>
        <p:nvSpPr>
          <p:cNvPr id="334" name="Google Shape;334;g4dfce81f19_0_45:notes">
            <a:extLst>
              <a:ext uri="{FF2B5EF4-FFF2-40B4-BE49-F238E27FC236}">
                <a16:creationId xmlns:a16="http://schemas.microsoft.com/office/drawing/2014/main" id="{B4C32929-01CB-1FEF-63A5-8D159C04DEE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dfce81f19_0_45:notes">
            <a:extLst>
              <a:ext uri="{FF2B5EF4-FFF2-40B4-BE49-F238E27FC236}">
                <a16:creationId xmlns:a16="http://schemas.microsoft.com/office/drawing/2014/main" id="{8620D71D-67C7-F27D-A007-BD4AD60DE1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706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958e4b1c69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666238aca_0_3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4666238ac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34666238aca_0_3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34666238ac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4666238aca_0_2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4666238ac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0B02B-E286-90DA-3F77-0035900C6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00F1F-68FC-2FFB-C1ED-6166CBF41F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4DE815-FA63-2D8D-6BCE-D24FAEEA21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BD9B54-83C6-0A45-7A92-132FCD116D10}"/>
              </a:ext>
            </a:extLst>
          </p:cNvPr>
          <p:cNvSpPr>
            <a:spLocks noGrp="1"/>
          </p:cNvSpPr>
          <p:nvPr>
            <p:ph type="sldNum" sz="quarter" idx="5"/>
          </p:nvPr>
        </p:nvSpPr>
        <p:spPr/>
        <p:txBody>
          <a:bodyPr/>
          <a:lstStyle/>
          <a:p>
            <a:fld id="{58A567AE-2F11-45EC-9DE5-AF0975A7C212}" type="slidenum">
              <a:rPr lang="en-US" smtClean="0"/>
              <a:t>21</a:t>
            </a:fld>
            <a:endParaRPr lang="en-US"/>
          </a:p>
        </p:txBody>
      </p:sp>
    </p:spTree>
    <p:extLst>
      <p:ext uri="{BB962C8B-B14F-4D97-AF65-F5344CB8AC3E}">
        <p14:creationId xmlns:p14="http://schemas.microsoft.com/office/powerpoint/2010/main" val="3960728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AC18F-0345-C1FB-4D47-A04BFB59C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028C2-A305-A0F8-587B-215BF99B03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49C27-A04E-55EC-3228-3BDEEFB6DB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370266-D44B-4069-5207-C6CDF6ABE1F1}"/>
              </a:ext>
            </a:extLst>
          </p:cNvPr>
          <p:cNvSpPr>
            <a:spLocks noGrp="1"/>
          </p:cNvSpPr>
          <p:nvPr>
            <p:ph type="sldNum" sz="quarter" idx="5"/>
          </p:nvPr>
        </p:nvSpPr>
        <p:spPr/>
        <p:txBody>
          <a:bodyPr/>
          <a:lstStyle/>
          <a:p>
            <a:fld id="{58A567AE-2F11-45EC-9DE5-AF0975A7C212}" type="slidenum">
              <a:rPr lang="en-US" smtClean="0"/>
              <a:t>22</a:t>
            </a:fld>
            <a:endParaRPr lang="en-US"/>
          </a:p>
        </p:txBody>
      </p:sp>
    </p:spTree>
    <p:extLst>
      <p:ext uri="{BB962C8B-B14F-4D97-AF65-F5344CB8AC3E}">
        <p14:creationId xmlns:p14="http://schemas.microsoft.com/office/powerpoint/2010/main" val="1813036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B5439-C7AB-B0FB-9E4D-1A335C44A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F7DA3-F2AD-380F-AC9B-E934B4BF4C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C0C9B-0424-0E79-C73D-FF03B4411D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F7F947-1A1F-113E-2595-E920272D6FA9}"/>
              </a:ext>
            </a:extLst>
          </p:cNvPr>
          <p:cNvSpPr>
            <a:spLocks noGrp="1"/>
          </p:cNvSpPr>
          <p:nvPr>
            <p:ph type="sldNum" sz="quarter" idx="5"/>
          </p:nvPr>
        </p:nvSpPr>
        <p:spPr/>
        <p:txBody>
          <a:bodyPr/>
          <a:lstStyle/>
          <a:p>
            <a:fld id="{58A567AE-2F11-45EC-9DE5-AF0975A7C212}" type="slidenum">
              <a:rPr lang="en-US" smtClean="0"/>
              <a:t>23</a:t>
            </a:fld>
            <a:endParaRPr lang="en-US"/>
          </a:p>
        </p:txBody>
      </p:sp>
    </p:spTree>
    <p:extLst>
      <p:ext uri="{BB962C8B-B14F-4D97-AF65-F5344CB8AC3E}">
        <p14:creationId xmlns:p14="http://schemas.microsoft.com/office/powerpoint/2010/main" val="2227089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DE054-7031-D1E8-3A65-BD4807FB88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1B742-C64A-B33A-3C8F-4AB376AE2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76E58-1225-881C-1582-B56ACCDB16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40D2A0-61AB-AAF8-61F0-E26DBE3271FB}"/>
              </a:ext>
            </a:extLst>
          </p:cNvPr>
          <p:cNvSpPr>
            <a:spLocks noGrp="1"/>
          </p:cNvSpPr>
          <p:nvPr>
            <p:ph type="sldNum" sz="quarter" idx="5"/>
          </p:nvPr>
        </p:nvSpPr>
        <p:spPr/>
        <p:txBody>
          <a:bodyPr/>
          <a:lstStyle/>
          <a:p>
            <a:fld id="{58A567AE-2F11-45EC-9DE5-AF0975A7C212}" type="slidenum">
              <a:rPr lang="en-US" smtClean="0"/>
              <a:t>24</a:t>
            </a:fld>
            <a:endParaRPr lang="en-US"/>
          </a:p>
        </p:txBody>
      </p:sp>
    </p:spTree>
    <p:extLst>
      <p:ext uri="{BB962C8B-B14F-4D97-AF65-F5344CB8AC3E}">
        <p14:creationId xmlns:p14="http://schemas.microsoft.com/office/powerpoint/2010/main" val="2066255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D9C5D-EEB5-A2B5-79C8-09AB33481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EF3E4-B443-8751-D295-FBE67507C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2444A-B795-0E27-C172-D030C36B03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74539-38F6-CEB7-348D-5B60287D6276}"/>
              </a:ext>
            </a:extLst>
          </p:cNvPr>
          <p:cNvSpPr>
            <a:spLocks noGrp="1"/>
          </p:cNvSpPr>
          <p:nvPr>
            <p:ph type="sldNum" sz="quarter" idx="5"/>
          </p:nvPr>
        </p:nvSpPr>
        <p:spPr/>
        <p:txBody>
          <a:bodyPr/>
          <a:lstStyle/>
          <a:p>
            <a:fld id="{58A567AE-2F11-45EC-9DE5-AF0975A7C212}" type="slidenum">
              <a:rPr lang="en-US" smtClean="0"/>
              <a:t>25</a:t>
            </a:fld>
            <a:endParaRPr lang="en-US"/>
          </a:p>
        </p:txBody>
      </p:sp>
    </p:spTree>
    <p:extLst>
      <p:ext uri="{BB962C8B-B14F-4D97-AF65-F5344CB8AC3E}">
        <p14:creationId xmlns:p14="http://schemas.microsoft.com/office/powerpoint/2010/main" val="3115971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CF50-BEFB-5A0D-7B85-FD0567F16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CEA0A-8D21-992A-6BD2-6D4D9943E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CF22D-CF01-0F8B-FE01-504640CB47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E04AD3-3879-FFA7-851D-06FEB607FFAE}"/>
              </a:ext>
            </a:extLst>
          </p:cNvPr>
          <p:cNvSpPr>
            <a:spLocks noGrp="1"/>
          </p:cNvSpPr>
          <p:nvPr>
            <p:ph type="sldNum" sz="quarter" idx="5"/>
          </p:nvPr>
        </p:nvSpPr>
        <p:spPr/>
        <p:txBody>
          <a:bodyPr/>
          <a:lstStyle/>
          <a:p>
            <a:fld id="{58A567AE-2F11-45EC-9DE5-AF0975A7C212}" type="slidenum">
              <a:rPr lang="en-US" smtClean="0"/>
              <a:t>26</a:t>
            </a:fld>
            <a:endParaRPr lang="en-US"/>
          </a:p>
        </p:txBody>
      </p:sp>
    </p:spTree>
    <p:extLst>
      <p:ext uri="{BB962C8B-B14F-4D97-AF65-F5344CB8AC3E}">
        <p14:creationId xmlns:p14="http://schemas.microsoft.com/office/powerpoint/2010/main" val="508998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a:extLst>
            <a:ext uri="{FF2B5EF4-FFF2-40B4-BE49-F238E27FC236}">
              <a16:creationId xmlns:a16="http://schemas.microsoft.com/office/drawing/2014/main" id="{92AB7451-05CA-EDDA-7DF9-B7458AC9208D}"/>
            </a:ext>
          </a:extLst>
        </p:cNvPr>
        <p:cNvGrpSpPr/>
        <p:nvPr/>
      </p:nvGrpSpPr>
      <p:grpSpPr>
        <a:xfrm>
          <a:off x="0" y="0"/>
          <a:ext cx="0" cy="0"/>
          <a:chOff x="0" y="0"/>
          <a:chExt cx="0" cy="0"/>
        </a:xfrm>
      </p:grpSpPr>
      <p:sp>
        <p:nvSpPr>
          <p:cNvPr id="334" name="Google Shape;334;g4dfce81f19_0_45:notes">
            <a:extLst>
              <a:ext uri="{FF2B5EF4-FFF2-40B4-BE49-F238E27FC236}">
                <a16:creationId xmlns:a16="http://schemas.microsoft.com/office/drawing/2014/main" id="{806CA5F6-1649-C6E6-9744-868644E8F21F}"/>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dfce81f19_0_45:notes">
            <a:extLst>
              <a:ext uri="{FF2B5EF4-FFF2-40B4-BE49-F238E27FC236}">
                <a16:creationId xmlns:a16="http://schemas.microsoft.com/office/drawing/2014/main" id="{C91B8F5D-2E3F-85A2-0512-12D7DC8586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838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F7FBBCFE-4C0C-0828-3B50-390FBDF2D9BE}"/>
            </a:ext>
          </a:extLst>
        </p:cNvPr>
        <p:cNvGrpSpPr/>
        <p:nvPr/>
      </p:nvGrpSpPr>
      <p:grpSpPr>
        <a:xfrm>
          <a:off x="0" y="0"/>
          <a:ext cx="0" cy="0"/>
          <a:chOff x="0" y="0"/>
          <a:chExt cx="0" cy="0"/>
        </a:xfrm>
      </p:grpSpPr>
      <p:sp>
        <p:nvSpPr>
          <p:cNvPr id="486" name="Google Shape;486;g1958e4b1c69_0_0:notes">
            <a:extLst>
              <a:ext uri="{FF2B5EF4-FFF2-40B4-BE49-F238E27FC236}">
                <a16:creationId xmlns:a16="http://schemas.microsoft.com/office/drawing/2014/main" id="{0C5AF827-5491-1EA8-BF0E-62BF32DBBF71}"/>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a:extLst>
              <a:ext uri="{FF2B5EF4-FFF2-40B4-BE49-F238E27FC236}">
                <a16:creationId xmlns:a16="http://schemas.microsoft.com/office/drawing/2014/main" id="{B423E695-529B-B1D8-1967-E11B32365B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099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4666238aca_0_2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4666238aca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DC758-AD60-5737-3C08-1407E44C1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17743-6FE1-914E-375F-2D92C994E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F972F3-52C3-B77A-D434-6234D6FDE2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3AAF4E-CA2F-C5C9-9A1E-0A3FA9797C3C}"/>
              </a:ext>
            </a:extLst>
          </p:cNvPr>
          <p:cNvSpPr>
            <a:spLocks noGrp="1"/>
          </p:cNvSpPr>
          <p:nvPr>
            <p:ph type="sldNum" sz="quarter" idx="5"/>
          </p:nvPr>
        </p:nvSpPr>
        <p:spPr/>
        <p:txBody>
          <a:bodyPr/>
          <a:lstStyle/>
          <a:p>
            <a:fld id="{58A567AE-2F11-45EC-9DE5-AF0975A7C212}" type="slidenum">
              <a:rPr lang="en-US" smtClean="0"/>
              <a:t>3</a:t>
            </a:fld>
            <a:endParaRPr lang="en-US"/>
          </a:p>
        </p:txBody>
      </p:sp>
    </p:spTree>
    <p:extLst>
      <p:ext uri="{BB962C8B-B14F-4D97-AF65-F5344CB8AC3E}">
        <p14:creationId xmlns:p14="http://schemas.microsoft.com/office/powerpoint/2010/main" val="3452448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ACDF362D-539E-84E1-1495-8166D4A91F63}"/>
            </a:ext>
          </a:extLst>
        </p:cNvPr>
        <p:cNvGrpSpPr/>
        <p:nvPr/>
      </p:nvGrpSpPr>
      <p:grpSpPr>
        <a:xfrm>
          <a:off x="0" y="0"/>
          <a:ext cx="0" cy="0"/>
          <a:chOff x="0" y="0"/>
          <a:chExt cx="0" cy="0"/>
        </a:xfrm>
      </p:grpSpPr>
      <p:sp>
        <p:nvSpPr>
          <p:cNvPr id="486" name="Google Shape;486;g1958e4b1c69_0_0:notes">
            <a:extLst>
              <a:ext uri="{FF2B5EF4-FFF2-40B4-BE49-F238E27FC236}">
                <a16:creationId xmlns:a16="http://schemas.microsoft.com/office/drawing/2014/main" id="{8647E869-F922-035C-CEB4-3D05F52D736B}"/>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a:extLst>
              <a:ext uri="{FF2B5EF4-FFF2-40B4-BE49-F238E27FC236}">
                <a16:creationId xmlns:a16="http://schemas.microsoft.com/office/drawing/2014/main" id="{54687B20-DA79-087A-BADA-94BA45F2F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83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34666238aca_0_4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34666238ac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A74306A4-5EC5-9A29-2883-CC76D18050F8}"/>
            </a:ext>
          </a:extLst>
        </p:cNvPr>
        <p:cNvGrpSpPr/>
        <p:nvPr/>
      </p:nvGrpSpPr>
      <p:grpSpPr>
        <a:xfrm>
          <a:off x="0" y="0"/>
          <a:ext cx="0" cy="0"/>
          <a:chOff x="0" y="0"/>
          <a:chExt cx="0" cy="0"/>
        </a:xfrm>
      </p:grpSpPr>
      <p:sp>
        <p:nvSpPr>
          <p:cNvPr id="486" name="Google Shape;486;g1958e4b1c69_0_0:notes">
            <a:extLst>
              <a:ext uri="{FF2B5EF4-FFF2-40B4-BE49-F238E27FC236}">
                <a16:creationId xmlns:a16="http://schemas.microsoft.com/office/drawing/2014/main" id="{69B29E44-AF9E-AD18-F1AA-9937109D0AC0}"/>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a:extLst>
              <a:ext uri="{FF2B5EF4-FFF2-40B4-BE49-F238E27FC236}">
                <a16:creationId xmlns:a16="http://schemas.microsoft.com/office/drawing/2014/main" id="{16AFA06C-B3FF-914A-5F15-BCEBC08E0B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164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439E9162-8676-BC0C-368C-D4F224EB0057}"/>
            </a:ext>
          </a:extLst>
        </p:cNvPr>
        <p:cNvGrpSpPr/>
        <p:nvPr/>
      </p:nvGrpSpPr>
      <p:grpSpPr>
        <a:xfrm>
          <a:off x="0" y="0"/>
          <a:ext cx="0" cy="0"/>
          <a:chOff x="0" y="0"/>
          <a:chExt cx="0" cy="0"/>
        </a:xfrm>
      </p:grpSpPr>
      <p:sp>
        <p:nvSpPr>
          <p:cNvPr id="486" name="Google Shape;486;g1958e4b1c69_0_0:notes">
            <a:extLst>
              <a:ext uri="{FF2B5EF4-FFF2-40B4-BE49-F238E27FC236}">
                <a16:creationId xmlns:a16="http://schemas.microsoft.com/office/drawing/2014/main" id="{D93E097D-F5B8-52A9-9950-761ECBFF635E}"/>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a:extLst>
              <a:ext uri="{FF2B5EF4-FFF2-40B4-BE49-F238E27FC236}">
                <a16:creationId xmlns:a16="http://schemas.microsoft.com/office/drawing/2014/main" id="{140539A7-5D5C-F79F-94C8-3177F658B6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849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1D98F752-CF12-83A3-AFD8-B25221571CBA}"/>
            </a:ext>
          </a:extLst>
        </p:cNvPr>
        <p:cNvGrpSpPr/>
        <p:nvPr/>
      </p:nvGrpSpPr>
      <p:grpSpPr>
        <a:xfrm>
          <a:off x="0" y="0"/>
          <a:ext cx="0" cy="0"/>
          <a:chOff x="0" y="0"/>
          <a:chExt cx="0" cy="0"/>
        </a:xfrm>
      </p:grpSpPr>
      <p:sp>
        <p:nvSpPr>
          <p:cNvPr id="486" name="Google Shape;486;g1958e4b1c69_0_0:notes">
            <a:extLst>
              <a:ext uri="{FF2B5EF4-FFF2-40B4-BE49-F238E27FC236}">
                <a16:creationId xmlns:a16="http://schemas.microsoft.com/office/drawing/2014/main" id="{63C1D695-C744-9E93-B9CB-B14454BCEA1C}"/>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a:extLst>
              <a:ext uri="{FF2B5EF4-FFF2-40B4-BE49-F238E27FC236}">
                <a16:creationId xmlns:a16="http://schemas.microsoft.com/office/drawing/2014/main" id="{0DAB474D-1F45-4E18-2A28-72C109DCAE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221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36C50BC4-3FF8-C0D9-3F9A-0B3AE03C3A47}"/>
            </a:ext>
          </a:extLst>
        </p:cNvPr>
        <p:cNvGrpSpPr/>
        <p:nvPr/>
      </p:nvGrpSpPr>
      <p:grpSpPr>
        <a:xfrm>
          <a:off x="0" y="0"/>
          <a:ext cx="0" cy="0"/>
          <a:chOff x="0" y="0"/>
          <a:chExt cx="0" cy="0"/>
        </a:xfrm>
      </p:grpSpPr>
      <p:sp>
        <p:nvSpPr>
          <p:cNvPr id="486" name="Google Shape;486;g1958e4b1c69_0_0:notes">
            <a:extLst>
              <a:ext uri="{FF2B5EF4-FFF2-40B4-BE49-F238E27FC236}">
                <a16:creationId xmlns:a16="http://schemas.microsoft.com/office/drawing/2014/main" id="{3A23D81A-7CE0-26B3-505D-C56472F9F2D7}"/>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a:extLst>
              <a:ext uri="{FF2B5EF4-FFF2-40B4-BE49-F238E27FC236}">
                <a16:creationId xmlns:a16="http://schemas.microsoft.com/office/drawing/2014/main" id="{C9526FE0-F215-18C1-C2BF-0F32867F5D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674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035DB4D5-D44C-D4D2-5A5F-73ED6F34ACC0}"/>
            </a:ext>
          </a:extLst>
        </p:cNvPr>
        <p:cNvGrpSpPr/>
        <p:nvPr/>
      </p:nvGrpSpPr>
      <p:grpSpPr>
        <a:xfrm>
          <a:off x="0" y="0"/>
          <a:ext cx="0" cy="0"/>
          <a:chOff x="0" y="0"/>
          <a:chExt cx="0" cy="0"/>
        </a:xfrm>
      </p:grpSpPr>
      <p:sp>
        <p:nvSpPr>
          <p:cNvPr id="486" name="Google Shape;486;g1958e4b1c69_0_0:notes">
            <a:extLst>
              <a:ext uri="{FF2B5EF4-FFF2-40B4-BE49-F238E27FC236}">
                <a16:creationId xmlns:a16="http://schemas.microsoft.com/office/drawing/2014/main" id="{94673864-E6C1-611D-1CE7-4611CACF7E6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a:extLst>
              <a:ext uri="{FF2B5EF4-FFF2-40B4-BE49-F238E27FC236}">
                <a16:creationId xmlns:a16="http://schemas.microsoft.com/office/drawing/2014/main" id="{A03BED78-C849-D3E8-3661-D18D1D117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341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4A350DB9-2D90-011C-8BE6-AF21084E4832}"/>
            </a:ext>
          </a:extLst>
        </p:cNvPr>
        <p:cNvGrpSpPr/>
        <p:nvPr/>
      </p:nvGrpSpPr>
      <p:grpSpPr>
        <a:xfrm>
          <a:off x="0" y="0"/>
          <a:ext cx="0" cy="0"/>
          <a:chOff x="0" y="0"/>
          <a:chExt cx="0" cy="0"/>
        </a:xfrm>
      </p:grpSpPr>
      <p:sp>
        <p:nvSpPr>
          <p:cNvPr id="486" name="Google Shape;486;g1958e4b1c69_0_0:notes">
            <a:extLst>
              <a:ext uri="{FF2B5EF4-FFF2-40B4-BE49-F238E27FC236}">
                <a16:creationId xmlns:a16="http://schemas.microsoft.com/office/drawing/2014/main" id="{A0D9AB90-2B14-5714-EDC9-596304D1873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a:extLst>
              <a:ext uri="{FF2B5EF4-FFF2-40B4-BE49-F238E27FC236}">
                <a16:creationId xmlns:a16="http://schemas.microsoft.com/office/drawing/2014/main" id="{9AC1B8AD-4696-6F2A-3B40-EE8010BE72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248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8BA6DC56-4A88-9F07-ABE4-A1AAB9518AE2}"/>
            </a:ext>
          </a:extLst>
        </p:cNvPr>
        <p:cNvGrpSpPr/>
        <p:nvPr/>
      </p:nvGrpSpPr>
      <p:grpSpPr>
        <a:xfrm>
          <a:off x="0" y="0"/>
          <a:ext cx="0" cy="0"/>
          <a:chOff x="0" y="0"/>
          <a:chExt cx="0" cy="0"/>
        </a:xfrm>
      </p:grpSpPr>
      <p:sp>
        <p:nvSpPr>
          <p:cNvPr id="486" name="Google Shape;486;g1958e4b1c69_0_0:notes">
            <a:extLst>
              <a:ext uri="{FF2B5EF4-FFF2-40B4-BE49-F238E27FC236}">
                <a16:creationId xmlns:a16="http://schemas.microsoft.com/office/drawing/2014/main" id="{3AF4838B-06AB-6E0D-0F30-7BD8B0682F57}"/>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58e4b1c69_0_0:notes">
            <a:extLst>
              <a:ext uri="{FF2B5EF4-FFF2-40B4-BE49-F238E27FC236}">
                <a16:creationId xmlns:a16="http://schemas.microsoft.com/office/drawing/2014/main" id="{E14977CB-6A54-441D-19FF-C1EB8117A8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98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AF986-2E58-FC59-59FF-46F312FE3A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2698C-B4EA-9540-7BB5-2DA30A292F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72DED-53B1-05B0-4153-01783F849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472EC1-186B-84A1-D112-A04FC58102F8}"/>
              </a:ext>
            </a:extLst>
          </p:cNvPr>
          <p:cNvSpPr>
            <a:spLocks noGrp="1"/>
          </p:cNvSpPr>
          <p:nvPr>
            <p:ph type="sldNum" sz="quarter" idx="5"/>
          </p:nvPr>
        </p:nvSpPr>
        <p:spPr/>
        <p:txBody>
          <a:bodyPr/>
          <a:lstStyle/>
          <a:p>
            <a:fld id="{58A567AE-2F11-45EC-9DE5-AF0975A7C212}" type="slidenum">
              <a:rPr lang="en-US" smtClean="0"/>
              <a:t>4</a:t>
            </a:fld>
            <a:endParaRPr lang="en-US"/>
          </a:p>
        </p:txBody>
      </p:sp>
    </p:spTree>
    <p:extLst>
      <p:ext uri="{BB962C8B-B14F-4D97-AF65-F5344CB8AC3E}">
        <p14:creationId xmlns:p14="http://schemas.microsoft.com/office/powerpoint/2010/main" val="72011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AC30B-14DE-83B8-279F-EB4572CC8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E9A79-B0D9-0698-4F71-CD85D35A9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CD28B-53F6-18E4-0215-FD04FD204E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F6BA37-7C70-42D7-6A64-1D98E4552EAC}"/>
              </a:ext>
            </a:extLst>
          </p:cNvPr>
          <p:cNvSpPr>
            <a:spLocks noGrp="1"/>
          </p:cNvSpPr>
          <p:nvPr>
            <p:ph type="sldNum" sz="quarter" idx="5"/>
          </p:nvPr>
        </p:nvSpPr>
        <p:spPr/>
        <p:txBody>
          <a:bodyPr/>
          <a:lstStyle/>
          <a:p>
            <a:fld id="{58A567AE-2F11-45EC-9DE5-AF0975A7C212}" type="slidenum">
              <a:rPr lang="en-US" smtClean="0"/>
              <a:t>5</a:t>
            </a:fld>
            <a:endParaRPr lang="en-US"/>
          </a:p>
        </p:txBody>
      </p:sp>
    </p:spTree>
    <p:extLst>
      <p:ext uri="{BB962C8B-B14F-4D97-AF65-F5344CB8AC3E}">
        <p14:creationId xmlns:p14="http://schemas.microsoft.com/office/powerpoint/2010/main" val="3163699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71A2F-D507-440F-2077-16AB6261C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3A344-11B0-1468-FBD7-8954DC17E4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B686C-1E55-E8FB-07AF-1BFAC902A2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7354D6-8705-CCDD-737C-5B7DC5BC9511}"/>
              </a:ext>
            </a:extLst>
          </p:cNvPr>
          <p:cNvSpPr>
            <a:spLocks noGrp="1"/>
          </p:cNvSpPr>
          <p:nvPr>
            <p:ph type="sldNum" sz="quarter" idx="5"/>
          </p:nvPr>
        </p:nvSpPr>
        <p:spPr/>
        <p:txBody>
          <a:bodyPr/>
          <a:lstStyle/>
          <a:p>
            <a:fld id="{58A567AE-2F11-45EC-9DE5-AF0975A7C212}" type="slidenum">
              <a:rPr lang="en-US" smtClean="0"/>
              <a:t>6</a:t>
            </a:fld>
            <a:endParaRPr lang="en-US"/>
          </a:p>
        </p:txBody>
      </p:sp>
    </p:spTree>
    <p:extLst>
      <p:ext uri="{BB962C8B-B14F-4D97-AF65-F5344CB8AC3E}">
        <p14:creationId xmlns:p14="http://schemas.microsoft.com/office/powerpoint/2010/main" val="100973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21E9D-6F32-EF3F-342B-C564C0A54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3CEF7-9528-B995-FAB6-A3A19C76D7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8B230-E19F-E687-9909-549B73F8FC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CAB365-B699-531A-E8BA-BD3469ABF47E}"/>
              </a:ext>
            </a:extLst>
          </p:cNvPr>
          <p:cNvSpPr>
            <a:spLocks noGrp="1"/>
          </p:cNvSpPr>
          <p:nvPr>
            <p:ph type="sldNum" sz="quarter" idx="5"/>
          </p:nvPr>
        </p:nvSpPr>
        <p:spPr/>
        <p:txBody>
          <a:bodyPr/>
          <a:lstStyle/>
          <a:p>
            <a:fld id="{58A567AE-2F11-45EC-9DE5-AF0975A7C212}" type="slidenum">
              <a:rPr lang="en-US" smtClean="0"/>
              <a:t>7</a:t>
            </a:fld>
            <a:endParaRPr lang="en-US"/>
          </a:p>
        </p:txBody>
      </p:sp>
    </p:spTree>
    <p:extLst>
      <p:ext uri="{BB962C8B-B14F-4D97-AF65-F5344CB8AC3E}">
        <p14:creationId xmlns:p14="http://schemas.microsoft.com/office/powerpoint/2010/main" val="3352379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B1B6-D14C-20F7-51AE-3BF87A795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8C908B-76DD-1659-930D-6BF1EF8E91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E2880-5194-593B-A2CE-3D4E7E7AA1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35A688-FE34-4847-81E2-11B43F7A19C2}"/>
              </a:ext>
            </a:extLst>
          </p:cNvPr>
          <p:cNvSpPr>
            <a:spLocks noGrp="1"/>
          </p:cNvSpPr>
          <p:nvPr>
            <p:ph type="sldNum" sz="quarter" idx="5"/>
          </p:nvPr>
        </p:nvSpPr>
        <p:spPr/>
        <p:txBody>
          <a:bodyPr/>
          <a:lstStyle/>
          <a:p>
            <a:fld id="{58A567AE-2F11-45EC-9DE5-AF0975A7C212}" type="slidenum">
              <a:rPr lang="en-US" smtClean="0"/>
              <a:t>8</a:t>
            </a:fld>
            <a:endParaRPr lang="en-US"/>
          </a:p>
        </p:txBody>
      </p:sp>
    </p:spTree>
    <p:extLst>
      <p:ext uri="{BB962C8B-B14F-4D97-AF65-F5344CB8AC3E}">
        <p14:creationId xmlns:p14="http://schemas.microsoft.com/office/powerpoint/2010/main" val="467439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E2201-DCAA-C46A-E2AB-D914BFEF9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D3DAF-D749-43D0-FD0A-0BE5CECEF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A64FC-613B-8B73-9898-B1C7CB9426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0ED14C-1B46-A0CE-8A83-151AAEF2C377}"/>
              </a:ext>
            </a:extLst>
          </p:cNvPr>
          <p:cNvSpPr>
            <a:spLocks noGrp="1"/>
          </p:cNvSpPr>
          <p:nvPr>
            <p:ph type="sldNum" sz="quarter" idx="5"/>
          </p:nvPr>
        </p:nvSpPr>
        <p:spPr/>
        <p:txBody>
          <a:bodyPr/>
          <a:lstStyle/>
          <a:p>
            <a:fld id="{58A567AE-2F11-45EC-9DE5-AF0975A7C212}" type="slidenum">
              <a:rPr lang="en-US" smtClean="0"/>
              <a:t>9</a:t>
            </a:fld>
            <a:endParaRPr lang="en-US"/>
          </a:p>
        </p:txBody>
      </p:sp>
    </p:spTree>
    <p:extLst>
      <p:ext uri="{BB962C8B-B14F-4D97-AF65-F5344CB8AC3E}">
        <p14:creationId xmlns:p14="http://schemas.microsoft.com/office/powerpoint/2010/main" val="131690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60944-3B2D-C219-323A-0340F21BBA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AB692F-3620-4231-BB54-AA6095C028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B87014-3CCE-A2CB-8243-DE1B1DE96BD0}"/>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5" name="Footer Placeholder 4">
            <a:extLst>
              <a:ext uri="{FF2B5EF4-FFF2-40B4-BE49-F238E27FC236}">
                <a16:creationId xmlns:a16="http://schemas.microsoft.com/office/drawing/2014/main" id="{EA41A137-951B-0C8A-E6A9-3004E613A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EB2FA-CC2C-3AFA-0E45-CAF7C196C551}"/>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2775741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5D47-186B-91D9-7B1A-699234856E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ABDA12-5404-1CE7-0E1D-C83D15EFDB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596DF-5C63-2127-30AE-D4B6D2A32743}"/>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5" name="Footer Placeholder 4">
            <a:extLst>
              <a:ext uri="{FF2B5EF4-FFF2-40B4-BE49-F238E27FC236}">
                <a16:creationId xmlns:a16="http://schemas.microsoft.com/office/drawing/2014/main" id="{D2E7F618-A59F-10FD-1AE1-25C3DA5C9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A48ED-6186-64B5-FC02-55A18D544A84}"/>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2453715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BB6293-92E9-24AD-3522-6F963BCD57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0B8111-55BF-BEC9-4D50-95D3279BAB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85782-0804-7CE9-80CA-D9EDC79F631F}"/>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5" name="Footer Placeholder 4">
            <a:extLst>
              <a:ext uri="{FF2B5EF4-FFF2-40B4-BE49-F238E27FC236}">
                <a16:creationId xmlns:a16="http://schemas.microsoft.com/office/drawing/2014/main" id="{F07827E1-3151-DFB9-1AC1-702B6A7E7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A939C-F690-EB05-989F-177755BF2ED6}"/>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24902315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846233" y="719297"/>
            <a:ext cx="5395733" cy="3777552"/>
          </a:xfrm>
          <a:prstGeom prst="rect">
            <a:avLst/>
          </a:prstGeom>
        </p:spPr>
        <p:txBody>
          <a:bodyPr spcFirstLastPara="1" wrap="square" lIns="116050" tIns="116050" rIns="116050" bIns="116050" anchor="b" anchorCtr="0">
            <a:noAutofit/>
          </a:bodyPr>
          <a:lstStyle>
            <a:lvl1pPr lvl="0" algn="r">
              <a:spcBef>
                <a:spcPts val="0"/>
              </a:spcBef>
              <a:spcAft>
                <a:spcPts val="0"/>
              </a:spcAft>
              <a:buClr>
                <a:srgbClr val="191919"/>
              </a:buClr>
              <a:buSzPts val="6600"/>
              <a:buNone/>
              <a:defRPr sz="4897"/>
            </a:lvl1pPr>
            <a:lvl2pPr lvl="1" algn="ctr">
              <a:spcBef>
                <a:spcPts val="0"/>
              </a:spcBef>
              <a:spcAft>
                <a:spcPts val="0"/>
              </a:spcAft>
              <a:buClr>
                <a:srgbClr val="191919"/>
              </a:buClr>
              <a:buSzPts val="6600"/>
              <a:buNone/>
              <a:defRPr sz="5985">
                <a:solidFill>
                  <a:srgbClr val="191919"/>
                </a:solidFill>
              </a:defRPr>
            </a:lvl2pPr>
            <a:lvl3pPr lvl="2" algn="ctr">
              <a:spcBef>
                <a:spcPts val="0"/>
              </a:spcBef>
              <a:spcAft>
                <a:spcPts val="0"/>
              </a:spcAft>
              <a:buClr>
                <a:srgbClr val="191919"/>
              </a:buClr>
              <a:buSzPts val="6600"/>
              <a:buNone/>
              <a:defRPr sz="5985">
                <a:solidFill>
                  <a:srgbClr val="191919"/>
                </a:solidFill>
              </a:defRPr>
            </a:lvl3pPr>
            <a:lvl4pPr lvl="3" algn="ctr">
              <a:spcBef>
                <a:spcPts val="0"/>
              </a:spcBef>
              <a:spcAft>
                <a:spcPts val="0"/>
              </a:spcAft>
              <a:buClr>
                <a:srgbClr val="191919"/>
              </a:buClr>
              <a:buSzPts val="6600"/>
              <a:buNone/>
              <a:defRPr sz="5985">
                <a:solidFill>
                  <a:srgbClr val="191919"/>
                </a:solidFill>
              </a:defRPr>
            </a:lvl4pPr>
            <a:lvl5pPr lvl="4" algn="ctr">
              <a:spcBef>
                <a:spcPts val="0"/>
              </a:spcBef>
              <a:spcAft>
                <a:spcPts val="0"/>
              </a:spcAft>
              <a:buClr>
                <a:srgbClr val="191919"/>
              </a:buClr>
              <a:buSzPts val="6600"/>
              <a:buNone/>
              <a:defRPr sz="5985">
                <a:solidFill>
                  <a:srgbClr val="191919"/>
                </a:solidFill>
              </a:defRPr>
            </a:lvl5pPr>
            <a:lvl6pPr lvl="5" algn="ctr">
              <a:spcBef>
                <a:spcPts val="0"/>
              </a:spcBef>
              <a:spcAft>
                <a:spcPts val="0"/>
              </a:spcAft>
              <a:buClr>
                <a:srgbClr val="191919"/>
              </a:buClr>
              <a:buSzPts val="6600"/>
              <a:buNone/>
              <a:defRPr sz="5985">
                <a:solidFill>
                  <a:srgbClr val="191919"/>
                </a:solidFill>
              </a:defRPr>
            </a:lvl6pPr>
            <a:lvl7pPr lvl="6" algn="ctr">
              <a:spcBef>
                <a:spcPts val="0"/>
              </a:spcBef>
              <a:spcAft>
                <a:spcPts val="0"/>
              </a:spcAft>
              <a:buClr>
                <a:srgbClr val="191919"/>
              </a:buClr>
              <a:buSzPts val="6600"/>
              <a:buNone/>
              <a:defRPr sz="5985">
                <a:solidFill>
                  <a:srgbClr val="191919"/>
                </a:solidFill>
              </a:defRPr>
            </a:lvl7pPr>
            <a:lvl8pPr lvl="7" algn="ctr">
              <a:spcBef>
                <a:spcPts val="0"/>
              </a:spcBef>
              <a:spcAft>
                <a:spcPts val="0"/>
              </a:spcAft>
              <a:buClr>
                <a:srgbClr val="191919"/>
              </a:buClr>
              <a:buSzPts val="6600"/>
              <a:buNone/>
              <a:defRPr sz="5985">
                <a:solidFill>
                  <a:srgbClr val="191919"/>
                </a:solidFill>
              </a:defRPr>
            </a:lvl8pPr>
            <a:lvl9pPr lvl="8" algn="ctr">
              <a:spcBef>
                <a:spcPts val="0"/>
              </a:spcBef>
              <a:spcAft>
                <a:spcPts val="0"/>
              </a:spcAft>
              <a:buClr>
                <a:srgbClr val="191919"/>
              </a:buClr>
              <a:buSzPts val="6600"/>
              <a:buNone/>
              <a:defRPr sz="5985">
                <a:solidFill>
                  <a:srgbClr val="191919"/>
                </a:solidFill>
              </a:defRPr>
            </a:lvl9pPr>
          </a:lstStyle>
          <a:p>
            <a:endParaRPr/>
          </a:p>
        </p:txBody>
      </p:sp>
      <p:grpSp>
        <p:nvGrpSpPr>
          <p:cNvPr id="10" name="Google Shape;10;p2"/>
          <p:cNvGrpSpPr/>
          <p:nvPr/>
        </p:nvGrpSpPr>
        <p:grpSpPr>
          <a:xfrm>
            <a:off x="-1706586" y="-1307404"/>
            <a:ext cx="15778450" cy="8712397"/>
            <a:chOff x="-1496152" y="-1441776"/>
            <a:chExt cx="13832853" cy="9607838"/>
          </a:xfrm>
        </p:grpSpPr>
        <p:sp>
          <p:nvSpPr>
            <p:cNvPr id="11" name="Google Shape;11;p2"/>
            <p:cNvSpPr/>
            <p:nvPr/>
          </p:nvSpPr>
          <p:spPr>
            <a:xfrm>
              <a:off x="9568726" y="5371798"/>
              <a:ext cx="2767974" cy="2794264"/>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2" name="Google Shape;12;p2"/>
            <p:cNvSpPr/>
            <p:nvPr/>
          </p:nvSpPr>
          <p:spPr>
            <a:xfrm rot="7358643">
              <a:off x="-1502957" y="-523127"/>
              <a:ext cx="3100886" cy="1679974"/>
            </a:xfrm>
            <a:custGeom>
              <a:avLst/>
              <a:gdLst/>
              <a:ahLst/>
              <a:cxnLst/>
              <a:rect l="l" t="t" r="r" b="b"/>
              <a:pathLst>
                <a:path w="483083" h="261721" extrusionOk="0">
                  <a:moveTo>
                    <a:pt x="262602" y="44394"/>
                  </a:moveTo>
                  <a:cubicBezTo>
                    <a:pt x="211055" y="35199"/>
                    <a:pt x="175450" y="-1722"/>
                    <a:pt x="119884" y="63"/>
                  </a:cubicBezTo>
                  <a:cubicBezTo>
                    <a:pt x="74413" y="1522"/>
                    <a:pt x="28959" y="20680"/>
                    <a:pt x="7407" y="60594"/>
                  </a:cubicBezTo>
                  <a:cubicBezTo>
                    <a:pt x="-3424" y="80653"/>
                    <a:pt x="-1782" y="99926"/>
                    <a:pt x="8473" y="119478"/>
                  </a:cubicBezTo>
                  <a:cubicBezTo>
                    <a:pt x="15980" y="133791"/>
                    <a:pt x="26696" y="145511"/>
                    <a:pt x="38062" y="156564"/>
                  </a:cubicBezTo>
                  <a:cubicBezTo>
                    <a:pt x="60402" y="178287"/>
                    <a:pt x="83083" y="199675"/>
                    <a:pt x="106010" y="220771"/>
                  </a:cubicBezTo>
                  <a:cubicBezTo>
                    <a:pt x="137789" y="250014"/>
                    <a:pt x="189559" y="261454"/>
                    <a:pt x="231661" y="261717"/>
                  </a:cubicBezTo>
                  <a:cubicBezTo>
                    <a:pt x="278449" y="262007"/>
                    <a:pt x="323567" y="248691"/>
                    <a:pt x="363759" y="224973"/>
                  </a:cubicBezTo>
                  <a:cubicBezTo>
                    <a:pt x="401204" y="202873"/>
                    <a:pt x="433662" y="173146"/>
                    <a:pt x="462819" y="140894"/>
                  </a:cubicBezTo>
                  <a:cubicBezTo>
                    <a:pt x="483602" y="117904"/>
                    <a:pt x="487803" y="92344"/>
                    <a:pt x="478146" y="62982"/>
                  </a:cubicBezTo>
                  <a:cubicBezTo>
                    <a:pt x="470377" y="39354"/>
                    <a:pt x="452513" y="21564"/>
                    <a:pt x="427534" y="17346"/>
                  </a:cubicBezTo>
                  <a:cubicBezTo>
                    <a:pt x="370417" y="7701"/>
                    <a:pt x="319919" y="54614"/>
                    <a:pt x="262602" y="443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52016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51017" y="3105340"/>
            <a:ext cx="5125741" cy="2472302"/>
          </a:xfrm>
          <a:prstGeom prst="rect">
            <a:avLst/>
          </a:prstGeom>
          <a:ln>
            <a:noFill/>
          </a:ln>
        </p:spPr>
        <p:txBody>
          <a:bodyPr spcFirstLastPara="1" wrap="square" lIns="116050" tIns="116050" rIns="116050" bIns="116050" anchor="t" anchorCtr="0">
            <a:noAutofit/>
          </a:bodyPr>
          <a:lstStyle>
            <a:lvl1pPr lvl="0">
              <a:spcBef>
                <a:spcPts val="0"/>
              </a:spcBef>
              <a:spcAft>
                <a:spcPts val="0"/>
              </a:spcAft>
              <a:buSzPts val="4600"/>
              <a:buNone/>
              <a:defRPr sz="3627"/>
            </a:lvl1pPr>
            <a:lvl2pPr lvl="1" algn="ctr">
              <a:spcBef>
                <a:spcPts val="0"/>
              </a:spcBef>
              <a:spcAft>
                <a:spcPts val="0"/>
              </a:spcAft>
              <a:buSzPts val="4600"/>
              <a:buNone/>
              <a:defRPr sz="4171"/>
            </a:lvl2pPr>
            <a:lvl3pPr lvl="2" algn="ctr">
              <a:spcBef>
                <a:spcPts val="0"/>
              </a:spcBef>
              <a:spcAft>
                <a:spcPts val="0"/>
              </a:spcAft>
              <a:buSzPts val="4600"/>
              <a:buNone/>
              <a:defRPr sz="4171"/>
            </a:lvl3pPr>
            <a:lvl4pPr lvl="3" algn="ctr">
              <a:spcBef>
                <a:spcPts val="0"/>
              </a:spcBef>
              <a:spcAft>
                <a:spcPts val="0"/>
              </a:spcAft>
              <a:buSzPts val="4600"/>
              <a:buNone/>
              <a:defRPr sz="4171"/>
            </a:lvl4pPr>
            <a:lvl5pPr lvl="4" algn="ctr">
              <a:spcBef>
                <a:spcPts val="0"/>
              </a:spcBef>
              <a:spcAft>
                <a:spcPts val="0"/>
              </a:spcAft>
              <a:buSzPts val="4600"/>
              <a:buNone/>
              <a:defRPr sz="4171"/>
            </a:lvl5pPr>
            <a:lvl6pPr lvl="5" algn="ctr">
              <a:spcBef>
                <a:spcPts val="0"/>
              </a:spcBef>
              <a:spcAft>
                <a:spcPts val="0"/>
              </a:spcAft>
              <a:buSzPts val="4600"/>
              <a:buNone/>
              <a:defRPr sz="4171"/>
            </a:lvl6pPr>
            <a:lvl7pPr lvl="6" algn="ctr">
              <a:spcBef>
                <a:spcPts val="0"/>
              </a:spcBef>
              <a:spcAft>
                <a:spcPts val="0"/>
              </a:spcAft>
              <a:buSzPts val="4600"/>
              <a:buNone/>
              <a:defRPr sz="4171"/>
            </a:lvl7pPr>
            <a:lvl8pPr lvl="7" algn="ctr">
              <a:spcBef>
                <a:spcPts val="0"/>
              </a:spcBef>
              <a:spcAft>
                <a:spcPts val="0"/>
              </a:spcAft>
              <a:buSzPts val="4600"/>
              <a:buNone/>
              <a:defRPr sz="4171"/>
            </a:lvl8pPr>
            <a:lvl9pPr lvl="8" algn="ctr">
              <a:spcBef>
                <a:spcPts val="0"/>
              </a:spcBef>
              <a:spcAft>
                <a:spcPts val="0"/>
              </a:spcAft>
              <a:buSzPts val="4600"/>
              <a:buNone/>
              <a:defRPr sz="4171"/>
            </a:lvl9pPr>
          </a:lstStyle>
          <a:p>
            <a:endParaRPr/>
          </a:p>
        </p:txBody>
      </p:sp>
      <p:sp>
        <p:nvSpPr>
          <p:cNvPr id="15" name="Google Shape;15;p3"/>
          <p:cNvSpPr txBox="1">
            <a:spLocks noGrp="1"/>
          </p:cNvSpPr>
          <p:nvPr>
            <p:ph type="title" idx="2" hasCustomPrompt="1"/>
          </p:nvPr>
        </p:nvSpPr>
        <p:spPr>
          <a:xfrm>
            <a:off x="951017" y="1774337"/>
            <a:ext cx="1639799" cy="119289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Clr>
                <a:schemeClr val="lt1"/>
              </a:buClr>
              <a:buSzPts val="7600"/>
              <a:buNone/>
              <a:defRPr sz="5441"/>
            </a:lvl1pPr>
            <a:lvl2pPr lvl="1" algn="ctr" rtl="0">
              <a:spcBef>
                <a:spcPts val="0"/>
              </a:spcBef>
              <a:spcAft>
                <a:spcPts val="0"/>
              </a:spcAft>
              <a:buClr>
                <a:schemeClr val="lt1"/>
              </a:buClr>
              <a:buSzPts val="7600"/>
              <a:buNone/>
              <a:defRPr sz="6892">
                <a:solidFill>
                  <a:schemeClr val="lt1"/>
                </a:solidFill>
              </a:defRPr>
            </a:lvl2pPr>
            <a:lvl3pPr lvl="2" algn="ctr" rtl="0">
              <a:spcBef>
                <a:spcPts val="0"/>
              </a:spcBef>
              <a:spcAft>
                <a:spcPts val="0"/>
              </a:spcAft>
              <a:buClr>
                <a:schemeClr val="lt1"/>
              </a:buClr>
              <a:buSzPts val="7600"/>
              <a:buNone/>
              <a:defRPr sz="6892">
                <a:solidFill>
                  <a:schemeClr val="lt1"/>
                </a:solidFill>
              </a:defRPr>
            </a:lvl3pPr>
            <a:lvl4pPr lvl="3" algn="ctr" rtl="0">
              <a:spcBef>
                <a:spcPts val="0"/>
              </a:spcBef>
              <a:spcAft>
                <a:spcPts val="0"/>
              </a:spcAft>
              <a:buClr>
                <a:schemeClr val="lt1"/>
              </a:buClr>
              <a:buSzPts val="7600"/>
              <a:buNone/>
              <a:defRPr sz="6892">
                <a:solidFill>
                  <a:schemeClr val="lt1"/>
                </a:solidFill>
              </a:defRPr>
            </a:lvl4pPr>
            <a:lvl5pPr lvl="4" algn="ctr" rtl="0">
              <a:spcBef>
                <a:spcPts val="0"/>
              </a:spcBef>
              <a:spcAft>
                <a:spcPts val="0"/>
              </a:spcAft>
              <a:buClr>
                <a:schemeClr val="lt1"/>
              </a:buClr>
              <a:buSzPts val="7600"/>
              <a:buNone/>
              <a:defRPr sz="6892">
                <a:solidFill>
                  <a:schemeClr val="lt1"/>
                </a:solidFill>
              </a:defRPr>
            </a:lvl5pPr>
            <a:lvl6pPr lvl="5" algn="ctr" rtl="0">
              <a:spcBef>
                <a:spcPts val="0"/>
              </a:spcBef>
              <a:spcAft>
                <a:spcPts val="0"/>
              </a:spcAft>
              <a:buClr>
                <a:schemeClr val="lt1"/>
              </a:buClr>
              <a:buSzPts val="7600"/>
              <a:buNone/>
              <a:defRPr sz="6892">
                <a:solidFill>
                  <a:schemeClr val="lt1"/>
                </a:solidFill>
              </a:defRPr>
            </a:lvl6pPr>
            <a:lvl7pPr lvl="6" algn="ctr" rtl="0">
              <a:spcBef>
                <a:spcPts val="0"/>
              </a:spcBef>
              <a:spcAft>
                <a:spcPts val="0"/>
              </a:spcAft>
              <a:buClr>
                <a:schemeClr val="lt1"/>
              </a:buClr>
              <a:buSzPts val="7600"/>
              <a:buNone/>
              <a:defRPr sz="6892">
                <a:solidFill>
                  <a:schemeClr val="lt1"/>
                </a:solidFill>
              </a:defRPr>
            </a:lvl7pPr>
            <a:lvl8pPr lvl="7" algn="ctr" rtl="0">
              <a:spcBef>
                <a:spcPts val="0"/>
              </a:spcBef>
              <a:spcAft>
                <a:spcPts val="0"/>
              </a:spcAft>
              <a:buClr>
                <a:schemeClr val="lt1"/>
              </a:buClr>
              <a:buSzPts val="7600"/>
              <a:buNone/>
              <a:defRPr sz="6892">
                <a:solidFill>
                  <a:schemeClr val="lt1"/>
                </a:solidFill>
              </a:defRPr>
            </a:lvl8pPr>
            <a:lvl9pPr lvl="8" algn="ctr" rtl="0">
              <a:spcBef>
                <a:spcPts val="0"/>
              </a:spcBef>
              <a:spcAft>
                <a:spcPts val="0"/>
              </a:spcAft>
              <a:buClr>
                <a:schemeClr val="lt1"/>
              </a:buClr>
              <a:buSzPts val="7600"/>
              <a:buNone/>
              <a:defRPr sz="6892">
                <a:solidFill>
                  <a:schemeClr val="lt1"/>
                </a:solidFill>
              </a:defRPr>
            </a:lvl9pPr>
          </a:lstStyle>
          <a:p>
            <a:r>
              <a:t>xx%</a:t>
            </a:r>
          </a:p>
        </p:txBody>
      </p:sp>
      <p:grpSp>
        <p:nvGrpSpPr>
          <p:cNvPr id="16" name="Google Shape;16;p3"/>
          <p:cNvGrpSpPr/>
          <p:nvPr/>
        </p:nvGrpSpPr>
        <p:grpSpPr>
          <a:xfrm>
            <a:off x="-2451666" y="-1887749"/>
            <a:ext cx="16341845" cy="9910648"/>
            <a:chOff x="-2149358" y="-2081767"/>
            <a:chExt cx="14326777" cy="10929242"/>
          </a:xfrm>
        </p:grpSpPr>
        <p:sp>
          <p:nvSpPr>
            <p:cNvPr id="17" name="Google Shape;17;p3"/>
            <p:cNvSpPr/>
            <p:nvPr/>
          </p:nvSpPr>
          <p:spPr>
            <a:xfrm rot="605282">
              <a:off x="1133157" y="6812962"/>
              <a:ext cx="3254361" cy="1763123"/>
            </a:xfrm>
            <a:custGeom>
              <a:avLst/>
              <a:gdLst/>
              <a:ahLst/>
              <a:cxnLst/>
              <a:rect l="l" t="t" r="r" b="b"/>
              <a:pathLst>
                <a:path w="483083" h="261721" extrusionOk="0">
                  <a:moveTo>
                    <a:pt x="262602" y="44394"/>
                  </a:moveTo>
                  <a:cubicBezTo>
                    <a:pt x="211055" y="35199"/>
                    <a:pt x="175450" y="-1722"/>
                    <a:pt x="119884" y="63"/>
                  </a:cubicBezTo>
                  <a:cubicBezTo>
                    <a:pt x="74413" y="1522"/>
                    <a:pt x="28959" y="20680"/>
                    <a:pt x="7407" y="60594"/>
                  </a:cubicBezTo>
                  <a:cubicBezTo>
                    <a:pt x="-3424" y="80653"/>
                    <a:pt x="-1782" y="99926"/>
                    <a:pt x="8473" y="119478"/>
                  </a:cubicBezTo>
                  <a:cubicBezTo>
                    <a:pt x="15980" y="133791"/>
                    <a:pt x="26696" y="145511"/>
                    <a:pt x="38062" y="156564"/>
                  </a:cubicBezTo>
                  <a:cubicBezTo>
                    <a:pt x="60402" y="178287"/>
                    <a:pt x="83083" y="199675"/>
                    <a:pt x="106010" y="220771"/>
                  </a:cubicBezTo>
                  <a:cubicBezTo>
                    <a:pt x="137789" y="250014"/>
                    <a:pt x="189559" y="261454"/>
                    <a:pt x="231661" y="261717"/>
                  </a:cubicBezTo>
                  <a:cubicBezTo>
                    <a:pt x="278449" y="262007"/>
                    <a:pt x="323567" y="248691"/>
                    <a:pt x="363759" y="224973"/>
                  </a:cubicBezTo>
                  <a:cubicBezTo>
                    <a:pt x="401204" y="202873"/>
                    <a:pt x="433662" y="173146"/>
                    <a:pt x="462819" y="140894"/>
                  </a:cubicBezTo>
                  <a:cubicBezTo>
                    <a:pt x="483602" y="117904"/>
                    <a:pt x="487803" y="92344"/>
                    <a:pt x="478146" y="62982"/>
                  </a:cubicBezTo>
                  <a:cubicBezTo>
                    <a:pt x="470377" y="39354"/>
                    <a:pt x="452513" y="21564"/>
                    <a:pt x="427534" y="17346"/>
                  </a:cubicBezTo>
                  <a:cubicBezTo>
                    <a:pt x="370417" y="7701"/>
                    <a:pt x="319919" y="54614"/>
                    <a:pt x="262602" y="443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8" name="Google Shape;18;p3"/>
            <p:cNvSpPr/>
            <p:nvPr/>
          </p:nvSpPr>
          <p:spPr>
            <a:xfrm rot="-7527862">
              <a:off x="-1609575" y="-1466398"/>
              <a:ext cx="2988097" cy="2865618"/>
            </a:xfrm>
            <a:custGeom>
              <a:avLst/>
              <a:gdLst/>
              <a:ahLst/>
              <a:cxnLst/>
              <a:rect l="l" t="t" r="r" b="b"/>
              <a:pathLst>
                <a:path w="469833" h="450575" extrusionOk="0">
                  <a:moveTo>
                    <a:pt x="41163" y="201354"/>
                  </a:moveTo>
                  <a:cubicBezTo>
                    <a:pt x="41198" y="226144"/>
                    <a:pt x="34716" y="250621"/>
                    <a:pt x="35064" y="275406"/>
                  </a:cubicBezTo>
                  <a:cubicBezTo>
                    <a:pt x="35725" y="322011"/>
                    <a:pt x="60795" y="365584"/>
                    <a:pt x="93948" y="398344"/>
                  </a:cubicBezTo>
                  <a:cubicBezTo>
                    <a:pt x="111750" y="415935"/>
                    <a:pt x="132772" y="431405"/>
                    <a:pt x="157153" y="437071"/>
                  </a:cubicBezTo>
                  <a:cubicBezTo>
                    <a:pt x="215347" y="450598"/>
                    <a:pt x="274459" y="415553"/>
                    <a:pt x="333918" y="430476"/>
                  </a:cubicBezTo>
                  <a:cubicBezTo>
                    <a:pt x="351578" y="434911"/>
                    <a:pt x="369043" y="440104"/>
                    <a:pt x="386634" y="444801"/>
                  </a:cubicBezTo>
                  <a:cubicBezTo>
                    <a:pt x="394552" y="446916"/>
                    <a:pt x="402487" y="449578"/>
                    <a:pt x="410570" y="450364"/>
                  </a:cubicBezTo>
                  <a:cubicBezTo>
                    <a:pt x="431279" y="452371"/>
                    <a:pt x="453521" y="439836"/>
                    <a:pt x="460972" y="421909"/>
                  </a:cubicBezTo>
                  <a:cubicBezTo>
                    <a:pt x="467852" y="405355"/>
                    <a:pt x="470559" y="389309"/>
                    <a:pt x="469670" y="373975"/>
                  </a:cubicBezTo>
                  <a:cubicBezTo>
                    <a:pt x="467783" y="341364"/>
                    <a:pt x="449656" y="311967"/>
                    <a:pt x="420921" y="287747"/>
                  </a:cubicBezTo>
                  <a:cubicBezTo>
                    <a:pt x="386828" y="259018"/>
                    <a:pt x="345102" y="239796"/>
                    <a:pt x="313568" y="208274"/>
                  </a:cubicBezTo>
                  <a:cubicBezTo>
                    <a:pt x="280398" y="175121"/>
                    <a:pt x="260949" y="130830"/>
                    <a:pt x="231963" y="93961"/>
                  </a:cubicBezTo>
                  <a:cubicBezTo>
                    <a:pt x="190112" y="40731"/>
                    <a:pt x="115626" y="-14025"/>
                    <a:pt x="44646" y="3246"/>
                  </a:cubicBezTo>
                  <a:cubicBezTo>
                    <a:pt x="27192" y="7493"/>
                    <a:pt x="13175" y="17622"/>
                    <a:pt x="6352" y="34336"/>
                  </a:cubicBezTo>
                  <a:cubicBezTo>
                    <a:pt x="-1401" y="53329"/>
                    <a:pt x="-2073" y="73605"/>
                    <a:pt x="4425" y="93174"/>
                  </a:cubicBezTo>
                  <a:cubicBezTo>
                    <a:pt x="16977" y="130972"/>
                    <a:pt x="41101" y="159405"/>
                    <a:pt x="41158" y="20135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9" name="Google Shape;19;p3"/>
            <p:cNvSpPr/>
            <p:nvPr/>
          </p:nvSpPr>
          <p:spPr>
            <a:xfrm rot="693129">
              <a:off x="9848865" y="1478222"/>
              <a:ext cx="2032318" cy="3164086"/>
            </a:xfrm>
            <a:custGeom>
              <a:avLst/>
              <a:gdLst/>
              <a:ahLst/>
              <a:cxnLst/>
              <a:rect l="l" t="t" r="r" b="b"/>
              <a:pathLst>
                <a:path w="565266" h="880054" extrusionOk="0">
                  <a:moveTo>
                    <a:pt x="417919" y="313655"/>
                  </a:moveTo>
                  <a:cubicBezTo>
                    <a:pt x="404239" y="252719"/>
                    <a:pt x="406519" y="187782"/>
                    <a:pt x="382293" y="130192"/>
                  </a:cubicBezTo>
                  <a:cubicBezTo>
                    <a:pt x="362570" y="83256"/>
                    <a:pt x="325404" y="43907"/>
                    <a:pt x="279631" y="21573"/>
                  </a:cubicBezTo>
                  <a:cubicBezTo>
                    <a:pt x="233915" y="-761"/>
                    <a:pt x="172352" y="-6677"/>
                    <a:pt x="123671" y="8183"/>
                  </a:cubicBezTo>
                  <a:cubicBezTo>
                    <a:pt x="60056" y="27598"/>
                    <a:pt x="11889" y="89600"/>
                    <a:pt x="8868" y="156031"/>
                  </a:cubicBezTo>
                  <a:cubicBezTo>
                    <a:pt x="5960" y="218444"/>
                    <a:pt x="38566" y="276130"/>
                    <a:pt x="66212" y="332170"/>
                  </a:cubicBezTo>
                  <a:cubicBezTo>
                    <a:pt x="93859" y="388209"/>
                    <a:pt x="117686" y="452930"/>
                    <a:pt x="96994" y="511871"/>
                  </a:cubicBezTo>
                  <a:cubicBezTo>
                    <a:pt x="84852" y="546398"/>
                    <a:pt x="58916" y="573930"/>
                    <a:pt x="36970" y="603218"/>
                  </a:cubicBezTo>
                  <a:cubicBezTo>
                    <a:pt x="15024" y="632506"/>
                    <a:pt x="-4129" y="667591"/>
                    <a:pt x="773" y="703856"/>
                  </a:cubicBezTo>
                  <a:cubicBezTo>
                    <a:pt x="6303" y="744727"/>
                    <a:pt x="42100" y="776249"/>
                    <a:pt x="81204" y="789400"/>
                  </a:cubicBezTo>
                  <a:cubicBezTo>
                    <a:pt x="120308" y="802551"/>
                    <a:pt x="162604" y="800909"/>
                    <a:pt x="203817" y="799472"/>
                  </a:cubicBezTo>
                  <a:cubicBezTo>
                    <a:pt x="245030" y="798036"/>
                    <a:pt x="287497" y="797129"/>
                    <a:pt x="326145" y="811574"/>
                  </a:cubicBezTo>
                  <a:cubicBezTo>
                    <a:pt x="353221" y="821709"/>
                    <a:pt x="376992" y="838884"/>
                    <a:pt x="401959" y="853551"/>
                  </a:cubicBezTo>
                  <a:cubicBezTo>
                    <a:pt x="426869" y="868218"/>
                    <a:pt x="454458" y="880764"/>
                    <a:pt x="483358" y="880023"/>
                  </a:cubicBezTo>
                  <a:cubicBezTo>
                    <a:pt x="512316" y="879282"/>
                    <a:pt x="542470" y="861856"/>
                    <a:pt x="549824" y="833873"/>
                  </a:cubicBezTo>
                  <a:cubicBezTo>
                    <a:pt x="573138" y="745058"/>
                    <a:pt x="572226" y="646049"/>
                    <a:pt x="532039" y="563470"/>
                  </a:cubicBezTo>
                  <a:cubicBezTo>
                    <a:pt x="491909" y="480890"/>
                    <a:pt x="438099" y="403241"/>
                    <a:pt x="417919" y="31365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0" name="Google Shape;20;p3"/>
            <p:cNvSpPr/>
            <p:nvPr/>
          </p:nvSpPr>
          <p:spPr>
            <a:xfrm>
              <a:off x="1341871" y="5728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 name="Google Shape;21;p3"/>
            <p:cNvSpPr/>
            <p:nvPr/>
          </p:nvSpPr>
          <p:spPr>
            <a:xfrm>
              <a:off x="1741997" y="4829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2" name="Google Shape;22;p3"/>
            <p:cNvSpPr/>
            <p:nvPr/>
          </p:nvSpPr>
          <p:spPr>
            <a:xfrm>
              <a:off x="534547" y="654158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61640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rtl="0">
              <a:spcBef>
                <a:spcPts val="0"/>
              </a:spcBef>
              <a:spcAft>
                <a:spcPts val="0"/>
              </a:spcAft>
              <a:buSzPts val="4400"/>
              <a:buNone/>
              <a:defRPr sz="2902"/>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25" name="Google Shape;25;p4"/>
          <p:cNvSpPr txBox="1">
            <a:spLocks noGrp="1"/>
          </p:cNvSpPr>
          <p:nvPr>
            <p:ph type="body" idx="1"/>
          </p:nvPr>
        </p:nvSpPr>
        <p:spPr>
          <a:xfrm>
            <a:off x="960057" y="1356914"/>
            <a:ext cx="10272698" cy="2109673"/>
          </a:xfrm>
          <a:prstGeom prst="rect">
            <a:avLst/>
          </a:prstGeom>
        </p:spPr>
        <p:txBody>
          <a:bodyPr spcFirstLastPara="1" wrap="square" lIns="116050" tIns="116050" rIns="116050" bIns="116050" anchor="t" anchorCtr="0">
            <a:noAutofit/>
          </a:bodyPr>
          <a:lstStyle>
            <a:lvl1pPr marL="414589" lvl="0" indent="-310942" rtl="0">
              <a:spcBef>
                <a:spcPts val="0"/>
              </a:spcBef>
              <a:spcAft>
                <a:spcPts val="0"/>
              </a:spcAft>
              <a:buSzPts val="1800"/>
              <a:buFont typeface="Lato"/>
              <a:buChar char="●"/>
              <a:defRPr sz="1451"/>
            </a:lvl1pPr>
            <a:lvl2pPr marL="829178" lvl="1" indent="-310942" rtl="0">
              <a:lnSpc>
                <a:spcPct val="115000"/>
              </a:lnSpc>
              <a:spcBef>
                <a:spcPts val="0"/>
              </a:spcBef>
              <a:spcAft>
                <a:spcPts val="0"/>
              </a:spcAft>
              <a:buSzPts val="1800"/>
              <a:buFont typeface="Lato"/>
              <a:buChar char="○"/>
              <a:defRPr/>
            </a:lvl2pPr>
            <a:lvl3pPr marL="1243767" lvl="2" indent="-310942" rtl="0">
              <a:lnSpc>
                <a:spcPct val="115000"/>
              </a:lnSpc>
              <a:spcBef>
                <a:spcPts val="1814"/>
              </a:spcBef>
              <a:spcAft>
                <a:spcPts val="0"/>
              </a:spcAft>
              <a:buSzPts val="1800"/>
              <a:buFont typeface="Lato"/>
              <a:buChar char="■"/>
              <a:defRPr/>
            </a:lvl3pPr>
            <a:lvl4pPr marL="1658356" lvl="3" indent="-310942" rtl="0">
              <a:lnSpc>
                <a:spcPct val="115000"/>
              </a:lnSpc>
              <a:spcBef>
                <a:spcPts val="1814"/>
              </a:spcBef>
              <a:spcAft>
                <a:spcPts val="0"/>
              </a:spcAft>
              <a:buSzPts val="1800"/>
              <a:buFont typeface="Lato"/>
              <a:buChar char="●"/>
              <a:defRPr/>
            </a:lvl4pPr>
            <a:lvl5pPr marL="2072945" lvl="4" indent="-310942" rtl="0">
              <a:lnSpc>
                <a:spcPct val="115000"/>
              </a:lnSpc>
              <a:spcBef>
                <a:spcPts val="1814"/>
              </a:spcBef>
              <a:spcAft>
                <a:spcPts val="0"/>
              </a:spcAft>
              <a:buSzPts val="1800"/>
              <a:buFont typeface="Lato"/>
              <a:buChar char="○"/>
              <a:defRPr/>
            </a:lvl5pPr>
            <a:lvl6pPr marL="2487534" lvl="5" indent="-310942" rtl="0">
              <a:lnSpc>
                <a:spcPct val="115000"/>
              </a:lnSpc>
              <a:spcBef>
                <a:spcPts val="1814"/>
              </a:spcBef>
              <a:spcAft>
                <a:spcPts val="0"/>
              </a:spcAft>
              <a:buSzPts val="1800"/>
              <a:buFont typeface="Lato"/>
              <a:buChar char="■"/>
              <a:defRPr/>
            </a:lvl6pPr>
            <a:lvl7pPr marL="2902123" lvl="6" indent="-310942" rtl="0">
              <a:lnSpc>
                <a:spcPct val="115000"/>
              </a:lnSpc>
              <a:spcBef>
                <a:spcPts val="1814"/>
              </a:spcBef>
              <a:spcAft>
                <a:spcPts val="0"/>
              </a:spcAft>
              <a:buSzPts val="1800"/>
              <a:buFont typeface="Lato"/>
              <a:buChar char="●"/>
              <a:defRPr/>
            </a:lvl7pPr>
            <a:lvl8pPr marL="3316712" lvl="7" indent="-310942" rtl="0">
              <a:lnSpc>
                <a:spcPct val="115000"/>
              </a:lnSpc>
              <a:spcBef>
                <a:spcPts val="1814"/>
              </a:spcBef>
              <a:spcAft>
                <a:spcPts val="0"/>
              </a:spcAft>
              <a:buSzPts val="1800"/>
              <a:buFont typeface="Lato"/>
              <a:buChar char="○"/>
              <a:defRPr/>
            </a:lvl8pPr>
            <a:lvl9pPr marL="3731301" lvl="8" indent="-310942" rtl="0">
              <a:lnSpc>
                <a:spcPct val="115000"/>
              </a:lnSpc>
              <a:spcBef>
                <a:spcPts val="1814"/>
              </a:spcBef>
              <a:spcAft>
                <a:spcPts val="1814"/>
              </a:spcAft>
              <a:buSzPts val="1800"/>
              <a:buFont typeface="Lato"/>
              <a:buChar char="■"/>
              <a:defRPr/>
            </a:lvl9pPr>
          </a:lstStyle>
          <a:p>
            <a:endParaRPr/>
          </a:p>
        </p:txBody>
      </p:sp>
      <p:grpSp>
        <p:nvGrpSpPr>
          <p:cNvPr id="26" name="Google Shape;26;p4"/>
          <p:cNvGrpSpPr/>
          <p:nvPr/>
        </p:nvGrpSpPr>
        <p:grpSpPr>
          <a:xfrm>
            <a:off x="-1392679" y="-743754"/>
            <a:ext cx="15104904" cy="7991323"/>
            <a:chOff x="-1220952" y="-820196"/>
            <a:chExt cx="13242360" cy="8812653"/>
          </a:xfrm>
        </p:grpSpPr>
        <p:sp>
          <p:nvSpPr>
            <p:cNvPr id="27" name="Google Shape;27;p4"/>
            <p:cNvSpPr/>
            <p:nvPr/>
          </p:nvSpPr>
          <p:spPr>
            <a:xfrm>
              <a:off x="9993580" y="65428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8" name="Google Shape;28;p4"/>
            <p:cNvSpPr/>
            <p:nvPr/>
          </p:nvSpPr>
          <p:spPr>
            <a:xfrm>
              <a:off x="1035684" y="426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 name="Google Shape;29;p4"/>
            <p:cNvSpPr/>
            <p:nvPr/>
          </p:nvSpPr>
          <p:spPr>
            <a:xfrm>
              <a:off x="9443603" y="36997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 name="Google Shape;30;p4"/>
            <p:cNvSpPr/>
            <p:nvPr/>
          </p:nvSpPr>
          <p:spPr>
            <a:xfrm>
              <a:off x="788792" y="4260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31" name="Google Shape;31;p4"/>
            <p:cNvGrpSpPr/>
            <p:nvPr/>
          </p:nvGrpSpPr>
          <p:grpSpPr>
            <a:xfrm>
              <a:off x="477084" y="654287"/>
              <a:ext cx="445070" cy="445070"/>
              <a:chOff x="4859377" y="6166974"/>
              <a:chExt cx="445070" cy="445070"/>
            </a:xfrm>
          </p:grpSpPr>
          <p:sp>
            <p:nvSpPr>
              <p:cNvPr id="32" name="Google Shape;32;p4"/>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3" name="Google Shape;33;p4"/>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34" name="Google Shape;34;p4"/>
            <p:cNvGrpSpPr/>
            <p:nvPr/>
          </p:nvGrpSpPr>
          <p:grpSpPr>
            <a:xfrm>
              <a:off x="9993584" y="1099362"/>
              <a:ext cx="445070" cy="445070"/>
              <a:chOff x="4859377" y="6166974"/>
              <a:chExt cx="445070" cy="445070"/>
            </a:xfrm>
          </p:grpSpPr>
          <p:sp>
            <p:nvSpPr>
              <p:cNvPr id="35" name="Google Shape;35;p4"/>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6" name="Google Shape;36;p4"/>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37" name="Google Shape;37;p4"/>
            <p:cNvSpPr/>
            <p:nvPr/>
          </p:nvSpPr>
          <p:spPr>
            <a:xfrm>
              <a:off x="10112425" y="6369271"/>
              <a:ext cx="1908983" cy="1623186"/>
            </a:xfrm>
            <a:custGeom>
              <a:avLst/>
              <a:gdLst/>
              <a:ahLst/>
              <a:cxnLst/>
              <a:rect l="l" t="t" r="r" b="b"/>
              <a:pathLst>
                <a:path w="788836" h="670738" extrusionOk="0">
                  <a:moveTo>
                    <a:pt x="252054" y="670609"/>
                  </a:moveTo>
                  <a:cubicBezTo>
                    <a:pt x="357245" y="673222"/>
                    <a:pt x="458636" y="635692"/>
                    <a:pt x="561249" y="612414"/>
                  </a:cubicBezTo>
                  <a:cubicBezTo>
                    <a:pt x="607634" y="601895"/>
                    <a:pt x="656362" y="593514"/>
                    <a:pt x="694977" y="565757"/>
                  </a:cubicBezTo>
                  <a:cubicBezTo>
                    <a:pt x="726229" y="543260"/>
                    <a:pt x="748116" y="509700"/>
                    <a:pt x="763148" y="474274"/>
                  </a:cubicBezTo>
                  <a:cubicBezTo>
                    <a:pt x="842279" y="287713"/>
                    <a:pt x="729215" y="143465"/>
                    <a:pt x="552256" y="92464"/>
                  </a:cubicBezTo>
                  <a:cubicBezTo>
                    <a:pt x="427724" y="56564"/>
                    <a:pt x="248288" y="-81440"/>
                    <a:pt x="143368" y="68203"/>
                  </a:cubicBezTo>
                  <a:cubicBezTo>
                    <a:pt x="119615" y="102067"/>
                    <a:pt x="111166" y="143940"/>
                    <a:pt x="97525" y="183031"/>
                  </a:cubicBezTo>
                  <a:cubicBezTo>
                    <a:pt x="59520" y="291853"/>
                    <a:pt x="-23106" y="397926"/>
                    <a:pt x="6144" y="509429"/>
                  </a:cubicBezTo>
                  <a:cubicBezTo>
                    <a:pt x="32849" y="611227"/>
                    <a:pt x="146863" y="668030"/>
                    <a:pt x="252054" y="67064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38" name="Google Shape;38;p4"/>
            <p:cNvSpPr/>
            <p:nvPr/>
          </p:nvSpPr>
          <p:spPr>
            <a:xfrm rot="-5400000">
              <a:off x="-1631527" y="-409621"/>
              <a:ext cx="2673930" cy="1852780"/>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82966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rtl="0">
              <a:spcBef>
                <a:spcPts val="0"/>
              </a:spcBef>
              <a:spcAft>
                <a:spcPts val="0"/>
              </a:spcAft>
              <a:buSzPts val="4400"/>
              <a:buNone/>
              <a:defRPr sz="2902"/>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41" name="Google Shape;41;p5"/>
          <p:cNvSpPr txBox="1">
            <a:spLocks noGrp="1"/>
          </p:cNvSpPr>
          <p:nvPr>
            <p:ph type="subTitle" idx="1"/>
          </p:nvPr>
        </p:nvSpPr>
        <p:spPr>
          <a:xfrm>
            <a:off x="951017" y="3207673"/>
            <a:ext cx="10272698" cy="763617"/>
          </a:xfrm>
          <a:prstGeom prst="rect">
            <a:avLst/>
          </a:prstGeom>
          <a:ln>
            <a:noFill/>
          </a:ln>
        </p:spPr>
        <p:txBody>
          <a:bodyPr spcFirstLastPara="1" wrap="square" lIns="116050" tIns="116050" rIns="116050" bIns="116050" anchor="t" anchorCtr="0">
            <a:noAutofit/>
          </a:bodyPr>
          <a:lstStyle>
            <a:lvl1pPr lvl="0" algn="ctr" rtl="0">
              <a:spcBef>
                <a:spcPts val="0"/>
              </a:spcBef>
              <a:spcAft>
                <a:spcPts val="0"/>
              </a:spcAft>
              <a:buSzPts val="3600"/>
              <a:buNone/>
              <a:defRPr sz="1451" b="0"/>
            </a:lvl1pPr>
            <a:lvl2pPr lvl="1" algn="ctr" rtl="0">
              <a:lnSpc>
                <a:spcPct val="100000"/>
              </a:lnSpc>
              <a:spcBef>
                <a:spcPts val="0"/>
              </a:spcBef>
              <a:spcAft>
                <a:spcPts val="0"/>
              </a:spcAft>
              <a:buSzPts val="3600"/>
              <a:buNone/>
              <a:defRPr sz="3264"/>
            </a:lvl2pPr>
            <a:lvl3pPr lvl="2" algn="ctr" rtl="0">
              <a:lnSpc>
                <a:spcPct val="100000"/>
              </a:lnSpc>
              <a:spcBef>
                <a:spcPts val="0"/>
              </a:spcBef>
              <a:spcAft>
                <a:spcPts val="0"/>
              </a:spcAft>
              <a:buSzPts val="3600"/>
              <a:buNone/>
              <a:defRPr sz="3264"/>
            </a:lvl3pPr>
            <a:lvl4pPr lvl="3" algn="ctr" rtl="0">
              <a:lnSpc>
                <a:spcPct val="100000"/>
              </a:lnSpc>
              <a:spcBef>
                <a:spcPts val="0"/>
              </a:spcBef>
              <a:spcAft>
                <a:spcPts val="0"/>
              </a:spcAft>
              <a:buSzPts val="3600"/>
              <a:buNone/>
              <a:defRPr sz="3264"/>
            </a:lvl4pPr>
            <a:lvl5pPr lvl="4" algn="ctr" rtl="0">
              <a:lnSpc>
                <a:spcPct val="100000"/>
              </a:lnSpc>
              <a:spcBef>
                <a:spcPts val="0"/>
              </a:spcBef>
              <a:spcAft>
                <a:spcPts val="0"/>
              </a:spcAft>
              <a:buSzPts val="3600"/>
              <a:buNone/>
              <a:defRPr sz="3264"/>
            </a:lvl5pPr>
            <a:lvl6pPr lvl="5" algn="ctr" rtl="0">
              <a:lnSpc>
                <a:spcPct val="100000"/>
              </a:lnSpc>
              <a:spcBef>
                <a:spcPts val="0"/>
              </a:spcBef>
              <a:spcAft>
                <a:spcPts val="0"/>
              </a:spcAft>
              <a:buSzPts val="3600"/>
              <a:buNone/>
              <a:defRPr sz="3264"/>
            </a:lvl6pPr>
            <a:lvl7pPr lvl="6" algn="ctr" rtl="0">
              <a:lnSpc>
                <a:spcPct val="100000"/>
              </a:lnSpc>
              <a:spcBef>
                <a:spcPts val="0"/>
              </a:spcBef>
              <a:spcAft>
                <a:spcPts val="0"/>
              </a:spcAft>
              <a:buSzPts val="3600"/>
              <a:buNone/>
              <a:defRPr sz="3264"/>
            </a:lvl7pPr>
            <a:lvl8pPr lvl="7" algn="ctr" rtl="0">
              <a:lnSpc>
                <a:spcPct val="100000"/>
              </a:lnSpc>
              <a:spcBef>
                <a:spcPts val="0"/>
              </a:spcBef>
              <a:spcAft>
                <a:spcPts val="0"/>
              </a:spcAft>
              <a:buSzPts val="3600"/>
              <a:buNone/>
              <a:defRPr sz="3264"/>
            </a:lvl8pPr>
            <a:lvl9pPr lvl="8" algn="ctr" rtl="0">
              <a:lnSpc>
                <a:spcPct val="100000"/>
              </a:lnSpc>
              <a:spcBef>
                <a:spcPts val="0"/>
              </a:spcBef>
              <a:spcAft>
                <a:spcPts val="0"/>
              </a:spcAft>
              <a:buSzPts val="3600"/>
              <a:buNone/>
              <a:defRPr sz="3264"/>
            </a:lvl9pPr>
          </a:lstStyle>
          <a:p>
            <a:endParaRPr/>
          </a:p>
        </p:txBody>
      </p:sp>
      <p:sp>
        <p:nvSpPr>
          <p:cNvPr id="42" name="Google Shape;42;p5"/>
          <p:cNvSpPr txBox="1">
            <a:spLocks noGrp="1"/>
          </p:cNvSpPr>
          <p:nvPr>
            <p:ph type="subTitle" idx="2"/>
          </p:nvPr>
        </p:nvSpPr>
        <p:spPr>
          <a:xfrm>
            <a:off x="960057" y="1366933"/>
            <a:ext cx="10272698" cy="1070751"/>
          </a:xfrm>
          <a:prstGeom prst="rect">
            <a:avLst/>
          </a:prstGeom>
          <a:ln>
            <a:noFill/>
          </a:ln>
        </p:spPr>
        <p:txBody>
          <a:bodyPr spcFirstLastPara="1" wrap="square" lIns="116050" tIns="116050" rIns="116050" bIns="116050" anchor="t" anchorCtr="0">
            <a:noAutofit/>
          </a:bodyPr>
          <a:lstStyle>
            <a:lvl1pPr lvl="0" rtl="0">
              <a:spcBef>
                <a:spcPts val="0"/>
              </a:spcBef>
              <a:spcAft>
                <a:spcPts val="0"/>
              </a:spcAft>
              <a:buSzPts val="3600"/>
              <a:buNone/>
              <a:defRPr sz="1451" b="0"/>
            </a:lvl1pPr>
            <a:lvl2pPr lvl="1" algn="ctr" rtl="0">
              <a:lnSpc>
                <a:spcPct val="100000"/>
              </a:lnSpc>
              <a:spcBef>
                <a:spcPts val="0"/>
              </a:spcBef>
              <a:spcAft>
                <a:spcPts val="0"/>
              </a:spcAft>
              <a:buSzPts val="3600"/>
              <a:buNone/>
              <a:defRPr sz="3264"/>
            </a:lvl2pPr>
            <a:lvl3pPr lvl="2" algn="ctr" rtl="0">
              <a:lnSpc>
                <a:spcPct val="100000"/>
              </a:lnSpc>
              <a:spcBef>
                <a:spcPts val="0"/>
              </a:spcBef>
              <a:spcAft>
                <a:spcPts val="0"/>
              </a:spcAft>
              <a:buSzPts val="3600"/>
              <a:buNone/>
              <a:defRPr sz="3264"/>
            </a:lvl3pPr>
            <a:lvl4pPr lvl="3" algn="ctr" rtl="0">
              <a:lnSpc>
                <a:spcPct val="100000"/>
              </a:lnSpc>
              <a:spcBef>
                <a:spcPts val="0"/>
              </a:spcBef>
              <a:spcAft>
                <a:spcPts val="0"/>
              </a:spcAft>
              <a:buSzPts val="3600"/>
              <a:buNone/>
              <a:defRPr sz="3264"/>
            </a:lvl4pPr>
            <a:lvl5pPr lvl="4" algn="ctr" rtl="0">
              <a:lnSpc>
                <a:spcPct val="100000"/>
              </a:lnSpc>
              <a:spcBef>
                <a:spcPts val="0"/>
              </a:spcBef>
              <a:spcAft>
                <a:spcPts val="0"/>
              </a:spcAft>
              <a:buSzPts val="3600"/>
              <a:buNone/>
              <a:defRPr sz="3264"/>
            </a:lvl5pPr>
            <a:lvl6pPr lvl="5" algn="ctr" rtl="0">
              <a:lnSpc>
                <a:spcPct val="100000"/>
              </a:lnSpc>
              <a:spcBef>
                <a:spcPts val="0"/>
              </a:spcBef>
              <a:spcAft>
                <a:spcPts val="0"/>
              </a:spcAft>
              <a:buSzPts val="3600"/>
              <a:buNone/>
              <a:defRPr sz="3264"/>
            </a:lvl6pPr>
            <a:lvl7pPr lvl="6" algn="ctr" rtl="0">
              <a:lnSpc>
                <a:spcPct val="100000"/>
              </a:lnSpc>
              <a:spcBef>
                <a:spcPts val="0"/>
              </a:spcBef>
              <a:spcAft>
                <a:spcPts val="0"/>
              </a:spcAft>
              <a:buSzPts val="3600"/>
              <a:buNone/>
              <a:defRPr sz="3264"/>
            </a:lvl7pPr>
            <a:lvl8pPr lvl="7" algn="ctr" rtl="0">
              <a:lnSpc>
                <a:spcPct val="100000"/>
              </a:lnSpc>
              <a:spcBef>
                <a:spcPts val="0"/>
              </a:spcBef>
              <a:spcAft>
                <a:spcPts val="0"/>
              </a:spcAft>
              <a:buSzPts val="3600"/>
              <a:buNone/>
              <a:defRPr sz="3264"/>
            </a:lvl8pPr>
            <a:lvl9pPr lvl="8" algn="ctr" rtl="0">
              <a:lnSpc>
                <a:spcPct val="100000"/>
              </a:lnSpc>
              <a:spcBef>
                <a:spcPts val="0"/>
              </a:spcBef>
              <a:spcAft>
                <a:spcPts val="0"/>
              </a:spcAft>
              <a:buSzPts val="3600"/>
              <a:buNone/>
              <a:defRPr sz="3264"/>
            </a:lvl9pPr>
          </a:lstStyle>
          <a:p>
            <a:endParaRPr/>
          </a:p>
        </p:txBody>
      </p:sp>
      <p:sp>
        <p:nvSpPr>
          <p:cNvPr id="43" name="Google Shape;43;p5"/>
          <p:cNvSpPr txBox="1">
            <a:spLocks noGrp="1"/>
          </p:cNvSpPr>
          <p:nvPr>
            <p:ph type="subTitle" idx="3"/>
          </p:nvPr>
        </p:nvSpPr>
        <p:spPr>
          <a:xfrm>
            <a:off x="951017" y="2766400"/>
            <a:ext cx="10272698" cy="510076"/>
          </a:xfrm>
          <a:prstGeom prst="rect">
            <a:avLst/>
          </a:prstGeom>
          <a:ln>
            <a:noFill/>
          </a:ln>
        </p:spPr>
        <p:txBody>
          <a:bodyPr spcFirstLastPara="1" wrap="square" lIns="116050" tIns="116050" rIns="116050" bIns="116050" anchor="b" anchorCtr="0">
            <a:noAutofit/>
          </a:bodyPr>
          <a:lstStyle>
            <a:lvl1pPr lvl="0" algn="ctr" rtl="0">
              <a:spcBef>
                <a:spcPts val="0"/>
              </a:spcBef>
              <a:spcAft>
                <a:spcPts val="0"/>
              </a:spcAft>
              <a:buSzPts val="3000"/>
              <a:buFont typeface="DM Sans"/>
              <a:buNone/>
              <a:defRPr b="1">
                <a:solidFill>
                  <a:schemeClr val="dk1"/>
                </a:solidFill>
              </a:defRPr>
            </a:lvl1pPr>
            <a:lvl2pPr lvl="1" algn="ctr" rtl="0">
              <a:lnSpc>
                <a:spcPct val="100000"/>
              </a:lnSpc>
              <a:spcBef>
                <a:spcPts val="0"/>
              </a:spcBef>
              <a:spcAft>
                <a:spcPts val="0"/>
              </a:spcAft>
              <a:buSzPts val="3000"/>
              <a:buFont typeface="DM Sans"/>
              <a:buNone/>
              <a:defRPr sz="2720">
                <a:latin typeface="DM Sans"/>
                <a:ea typeface="DM Sans"/>
                <a:cs typeface="DM Sans"/>
                <a:sym typeface="DM Sans"/>
              </a:defRPr>
            </a:lvl2pPr>
            <a:lvl3pPr lvl="2" algn="ctr" rtl="0">
              <a:lnSpc>
                <a:spcPct val="100000"/>
              </a:lnSpc>
              <a:spcBef>
                <a:spcPts val="0"/>
              </a:spcBef>
              <a:spcAft>
                <a:spcPts val="0"/>
              </a:spcAft>
              <a:buSzPts val="3000"/>
              <a:buFont typeface="DM Sans"/>
              <a:buNone/>
              <a:defRPr sz="2720">
                <a:latin typeface="DM Sans"/>
                <a:ea typeface="DM Sans"/>
                <a:cs typeface="DM Sans"/>
                <a:sym typeface="DM Sans"/>
              </a:defRPr>
            </a:lvl3pPr>
            <a:lvl4pPr lvl="3" algn="ctr" rtl="0">
              <a:lnSpc>
                <a:spcPct val="100000"/>
              </a:lnSpc>
              <a:spcBef>
                <a:spcPts val="0"/>
              </a:spcBef>
              <a:spcAft>
                <a:spcPts val="0"/>
              </a:spcAft>
              <a:buSzPts val="3000"/>
              <a:buFont typeface="DM Sans"/>
              <a:buNone/>
              <a:defRPr sz="2720">
                <a:latin typeface="DM Sans"/>
                <a:ea typeface="DM Sans"/>
                <a:cs typeface="DM Sans"/>
                <a:sym typeface="DM Sans"/>
              </a:defRPr>
            </a:lvl4pPr>
            <a:lvl5pPr lvl="4" algn="ctr" rtl="0">
              <a:lnSpc>
                <a:spcPct val="100000"/>
              </a:lnSpc>
              <a:spcBef>
                <a:spcPts val="0"/>
              </a:spcBef>
              <a:spcAft>
                <a:spcPts val="0"/>
              </a:spcAft>
              <a:buSzPts val="3000"/>
              <a:buFont typeface="DM Sans"/>
              <a:buNone/>
              <a:defRPr sz="2720">
                <a:latin typeface="DM Sans"/>
                <a:ea typeface="DM Sans"/>
                <a:cs typeface="DM Sans"/>
                <a:sym typeface="DM Sans"/>
              </a:defRPr>
            </a:lvl5pPr>
            <a:lvl6pPr lvl="5" algn="ctr" rtl="0">
              <a:lnSpc>
                <a:spcPct val="100000"/>
              </a:lnSpc>
              <a:spcBef>
                <a:spcPts val="0"/>
              </a:spcBef>
              <a:spcAft>
                <a:spcPts val="0"/>
              </a:spcAft>
              <a:buSzPts val="3000"/>
              <a:buFont typeface="DM Sans"/>
              <a:buNone/>
              <a:defRPr sz="2720">
                <a:latin typeface="DM Sans"/>
                <a:ea typeface="DM Sans"/>
                <a:cs typeface="DM Sans"/>
                <a:sym typeface="DM Sans"/>
              </a:defRPr>
            </a:lvl6pPr>
            <a:lvl7pPr lvl="6" algn="ctr" rtl="0">
              <a:lnSpc>
                <a:spcPct val="100000"/>
              </a:lnSpc>
              <a:spcBef>
                <a:spcPts val="0"/>
              </a:spcBef>
              <a:spcAft>
                <a:spcPts val="0"/>
              </a:spcAft>
              <a:buSzPts val="3000"/>
              <a:buFont typeface="DM Sans"/>
              <a:buNone/>
              <a:defRPr sz="2720">
                <a:latin typeface="DM Sans"/>
                <a:ea typeface="DM Sans"/>
                <a:cs typeface="DM Sans"/>
                <a:sym typeface="DM Sans"/>
              </a:defRPr>
            </a:lvl7pPr>
            <a:lvl8pPr lvl="7" algn="ctr" rtl="0">
              <a:lnSpc>
                <a:spcPct val="100000"/>
              </a:lnSpc>
              <a:spcBef>
                <a:spcPts val="0"/>
              </a:spcBef>
              <a:spcAft>
                <a:spcPts val="0"/>
              </a:spcAft>
              <a:buSzPts val="3000"/>
              <a:buFont typeface="DM Sans"/>
              <a:buNone/>
              <a:defRPr sz="2720">
                <a:latin typeface="DM Sans"/>
                <a:ea typeface="DM Sans"/>
                <a:cs typeface="DM Sans"/>
                <a:sym typeface="DM Sans"/>
              </a:defRPr>
            </a:lvl8pPr>
            <a:lvl9pPr lvl="8" algn="ctr" rtl="0">
              <a:lnSpc>
                <a:spcPct val="100000"/>
              </a:lnSpc>
              <a:spcBef>
                <a:spcPts val="0"/>
              </a:spcBef>
              <a:spcAft>
                <a:spcPts val="0"/>
              </a:spcAft>
              <a:buSzPts val="3000"/>
              <a:buFont typeface="DM Sans"/>
              <a:buNone/>
              <a:defRPr sz="2720">
                <a:latin typeface="DM Sans"/>
                <a:ea typeface="DM Sans"/>
                <a:cs typeface="DM Sans"/>
                <a:sym typeface="DM Sans"/>
              </a:defRPr>
            </a:lvl9pPr>
          </a:lstStyle>
          <a:p>
            <a:endParaRPr/>
          </a:p>
        </p:txBody>
      </p:sp>
      <p:grpSp>
        <p:nvGrpSpPr>
          <p:cNvPr id="44" name="Google Shape;44;p5"/>
          <p:cNvGrpSpPr/>
          <p:nvPr/>
        </p:nvGrpSpPr>
        <p:grpSpPr>
          <a:xfrm>
            <a:off x="-1139617" y="-1127692"/>
            <a:ext cx="14830635" cy="9160152"/>
            <a:chOff x="-999094" y="-1243594"/>
            <a:chExt cx="13001910" cy="10101612"/>
          </a:xfrm>
        </p:grpSpPr>
        <p:sp>
          <p:nvSpPr>
            <p:cNvPr id="45" name="Google Shape;45;p5"/>
            <p:cNvSpPr/>
            <p:nvPr/>
          </p:nvSpPr>
          <p:spPr>
            <a:xfrm flipH="1">
              <a:off x="9796607" y="70434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6" name="Google Shape;46;p5"/>
            <p:cNvSpPr/>
            <p:nvPr/>
          </p:nvSpPr>
          <p:spPr>
            <a:xfrm flipH="1">
              <a:off x="420833" y="6329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7" name="Google Shape;47;p5"/>
            <p:cNvSpPr/>
            <p:nvPr/>
          </p:nvSpPr>
          <p:spPr>
            <a:xfrm flipH="1">
              <a:off x="827669" y="68658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8" name="Google Shape;48;p5"/>
            <p:cNvSpPr/>
            <p:nvPr/>
          </p:nvSpPr>
          <p:spPr>
            <a:xfrm flipH="1">
              <a:off x="670590" y="2271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9" name="Google Shape;49;p5"/>
            <p:cNvSpPr/>
            <p:nvPr/>
          </p:nvSpPr>
          <p:spPr>
            <a:xfrm flipH="1">
              <a:off x="10019383" y="62126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50" name="Google Shape;50;p5"/>
            <p:cNvGrpSpPr/>
            <p:nvPr/>
          </p:nvGrpSpPr>
          <p:grpSpPr>
            <a:xfrm flipH="1">
              <a:off x="10146477" y="6688287"/>
              <a:ext cx="445070" cy="445070"/>
              <a:chOff x="4859377" y="6166974"/>
              <a:chExt cx="445070" cy="445070"/>
            </a:xfrm>
          </p:grpSpPr>
          <p:sp>
            <p:nvSpPr>
              <p:cNvPr id="51" name="Google Shape;51;p5"/>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52" name="Google Shape;52;p5"/>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53" name="Google Shape;53;p5"/>
            <p:cNvGrpSpPr/>
            <p:nvPr/>
          </p:nvGrpSpPr>
          <p:grpSpPr>
            <a:xfrm flipH="1">
              <a:off x="289052" y="654287"/>
              <a:ext cx="445070" cy="445070"/>
              <a:chOff x="4859377" y="6166974"/>
              <a:chExt cx="445070" cy="445070"/>
            </a:xfrm>
          </p:grpSpPr>
          <p:sp>
            <p:nvSpPr>
              <p:cNvPr id="54" name="Google Shape;54;p5"/>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55" name="Google Shape;55;p5"/>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56" name="Google Shape;56;p5"/>
            <p:cNvSpPr/>
            <p:nvPr/>
          </p:nvSpPr>
          <p:spPr>
            <a:xfrm flipH="1">
              <a:off x="951757" y="4009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57" name="Google Shape;57;p5"/>
            <p:cNvSpPr/>
            <p:nvPr/>
          </p:nvSpPr>
          <p:spPr>
            <a:xfrm rot="2404236" flipH="1">
              <a:off x="-676976" y="4103946"/>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58" name="Google Shape;58;p5"/>
            <p:cNvSpPr/>
            <p:nvPr/>
          </p:nvSpPr>
          <p:spPr>
            <a:xfrm rot="-9650089" flipH="1">
              <a:off x="6147432" y="6779916"/>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59" name="Google Shape;59;p5"/>
            <p:cNvSpPr/>
            <p:nvPr/>
          </p:nvSpPr>
          <p:spPr>
            <a:xfrm rot="-3460656">
              <a:off x="9857737" y="-906424"/>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55539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rtl="0">
              <a:spcBef>
                <a:spcPts val="0"/>
              </a:spcBef>
              <a:spcAft>
                <a:spcPts val="0"/>
              </a:spcAft>
              <a:buSzPts val="4400"/>
              <a:buNone/>
              <a:defRPr sz="3446"/>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grpSp>
        <p:nvGrpSpPr>
          <p:cNvPr id="62" name="Google Shape;62;p6"/>
          <p:cNvGrpSpPr/>
          <p:nvPr/>
        </p:nvGrpSpPr>
        <p:grpSpPr>
          <a:xfrm>
            <a:off x="-2037315" y="-1209346"/>
            <a:ext cx="14924007" cy="8886129"/>
            <a:chOff x="-1786100" y="-1333640"/>
            <a:chExt cx="13083769" cy="9799426"/>
          </a:xfrm>
        </p:grpSpPr>
        <p:sp>
          <p:nvSpPr>
            <p:cNvPr id="63" name="Google Shape;63;p6"/>
            <p:cNvSpPr/>
            <p:nvPr/>
          </p:nvSpPr>
          <p:spPr>
            <a:xfrm rot="-824762">
              <a:off x="3874840" y="-1008391"/>
              <a:ext cx="2939640" cy="1676430"/>
            </a:xfrm>
            <a:custGeom>
              <a:avLst/>
              <a:gdLst/>
              <a:ahLst/>
              <a:cxnLst/>
              <a:rect l="l" t="t" r="r" b="b"/>
              <a:pathLst>
                <a:path w="663671" h="378481" extrusionOk="0">
                  <a:moveTo>
                    <a:pt x="143398" y="198875"/>
                  </a:moveTo>
                  <a:cubicBezTo>
                    <a:pt x="184041" y="216324"/>
                    <a:pt x="220751" y="242864"/>
                    <a:pt x="250056" y="275989"/>
                  </a:cubicBezTo>
                  <a:cubicBezTo>
                    <a:pt x="268827" y="297205"/>
                    <a:pt x="284720" y="321192"/>
                    <a:pt x="306289" y="339547"/>
                  </a:cubicBezTo>
                  <a:cubicBezTo>
                    <a:pt x="339288" y="367626"/>
                    <a:pt x="383135" y="379637"/>
                    <a:pt x="426793" y="378394"/>
                  </a:cubicBezTo>
                  <a:cubicBezTo>
                    <a:pt x="443244" y="377927"/>
                    <a:pt x="459666" y="375572"/>
                    <a:pt x="475473" y="371491"/>
                  </a:cubicBezTo>
                  <a:cubicBezTo>
                    <a:pt x="533229" y="356568"/>
                    <a:pt x="583744" y="321198"/>
                    <a:pt x="627619" y="280783"/>
                  </a:cubicBezTo>
                  <a:cubicBezTo>
                    <a:pt x="643118" y="266503"/>
                    <a:pt x="658692" y="250206"/>
                    <a:pt x="662676" y="229514"/>
                  </a:cubicBezTo>
                  <a:cubicBezTo>
                    <a:pt x="666444" y="209951"/>
                    <a:pt x="659034" y="189818"/>
                    <a:pt x="648619" y="172831"/>
                  </a:cubicBezTo>
                  <a:cubicBezTo>
                    <a:pt x="607788" y="106223"/>
                    <a:pt x="525778" y="77414"/>
                    <a:pt x="448420" y="66452"/>
                  </a:cubicBezTo>
                  <a:cubicBezTo>
                    <a:pt x="379315" y="56659"/>
                    <a:pt x="308712" y="56807"/>
                    <a:pt x="241118" y="37763"/>
                  </a:cubicBezTo>
                  <a:cubicBezTo>
                    <a:pt x="185216" y="22013"/>
                    <a:pt x="124234" y="-12696"/>
                    <a:pt x="64734" y="4815"/>
                  </a:cubicBezTo>
                  <a:cubicBezTo>
                    <a:pt x="22552" y="17230"/>
                    <a:pt x="-11273" y="59994"/>
                    <a:pt x="3542" y="105402"/>
                  </a:cubicBezTo>
                  <a:cubicBezTo>
                    <a:pt x="21566" y="160655"/>
                    <a:pt x="89992" y="175949"/>
                    <a:pt x="143404" y="19887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64" name="Google Shape;64;p6"/>
            <p:cNvSpPr/>
            <p:nvPr/>
          </p:nvSpPr>
          <p:spPr>
            <a:xfrm rot="726860">
              <a:off x="8164298" y="6136717"/>
              <a:ext cx="2951964" cy="2042051"/>
            </a:xfrm>
            <a:custGeom>
              <a:avLst/>
              <a:gdLst/>
              <a:ahLst/>
              <a:cxnLst/>
              <a:rect l="l" t="t" r="r" b="b"/>
              <a:pathLst>
                <a:path w="525007" h="363179" extrusionOk="0">
                  <a:moveTo>
                    <a:pt x="461039" y="191"/>
                  </a:moveTo>
                  <a:cubicBezTo>
                    <a:pt x="438078" y="-1793"/>
                    <a:pt x="416320" y="11973"/>
                    <a:pt x="401152" y="29319"/>
                  </a:cubicBezTo>
                  <a:cubicBezTo>
                    <a:pt x="385977" y="46665"/>
                    <a:pt x="375660" y="67636"/>
                    <a:pt x="362567" y="86601"/>
                  </a:cubicBezTo>
                  <a:cubicBezTo>
                    <a:pt x="330491" y="133052"/>
                    <a:pt x="280916" y="167111"/>
                    <a:pt x="226045" y="180382"/>
                  </a:cubicBezTo>
                  <a:cubicBezTo>
                    <a:pt x="189814" y="189149"/>
                    <a:pt x="152044" y="189075"/>
                    <a:pt x="115283" y="195237"/>
                  </a:cubicBezTo>
                  <a:cubicBezTo>
                    <a:pt x="78516" y="201393"/>
                    <a:pt x="40741" y="215279"/>
                    <a:pt x="18002" y="244818"/>
                  </a:cubicBezTo>
                  <a:cubicBezTo>
                    <a:pt x="-35581" y="314424"/>
                    <a:pt x="40689" y="379584"/>
                    <a:pt x="112775" y="359479"/>
                  </a:cubicBezTo>
                  <a:cubicBezTo>
                    <a:pt x="155082" y="347679"/>
                    <a:pt x="195064" y="320227"/>
                    <a:pt x="237582" y="306358"/>
                  </a:cubicBezTo>
                  <a:cubicBezTo>
                    <a:pt x="282802" y="291606"/>
                    <a:pt x="329494" y="281345"/>
                    <a:pt x="376743" y="275856"/>
                  </a:cubicBezTo>
                  <a:cubicBezTo>
                    <a:pt x="411817" y="271780"/>
                    <a:pt x="449365" y="269523"/>
                    <a:pt x="477661" y="248397"/>
                  </a:cubicBezTo>
                  <a:cubicBezTo>
                    <a:pt x="512866" y="222114"/>
                    <a:pt x="522881" y="175206"/>
                    <a:pt x="524682" y="130367"/>
                  </a:cubicBezTo>
                  <a:cubicBezTo>
                    <a:pt x="524916" y="124616"/>
                    <a:pt x="525013" y="118893"/>
                    <a:pt x="525007" y="113261"/>
                  </a:cubicBezTo>
                  <a:cubicBezTo>
                    <a:pt x="524996" y="89383"/>
                    <a:pt x="523827" y="64837"/>
                    <a:pt x="514223" y="42971"/>
                  </a:cubicBezTo>
                  <a:cubicBezTo>
                    <a:pt x="504618" y="21105"/>
                    <a:pt x="484832" y="2254"/>
                    <a:pt x="461039" y="19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65" name="Google Shape;65;p6"/>
            <p:cNvSpPr/>
            <p:nvPr/>
          </p:nvSpPr>
          <p:spPr>
            <a:xfrm rot="-2419072">
              <a:off x="-1204764" y="2835538"/>
              <a:ext cx="2324232" cy="2650203"/>
            </a:xfrm>
            <a:custGeom>
              <a:avLst/>
              <a:gdLst/>
              <a:ahLst/>
              <a:cxnLst/>
              <a:rect l="l" t="t" r="r" b="b"/>
              <a:pathLst>
                <a:path w="441657" h="503599" extrusionOk="0">
                  <a:moveTo>
                    <a:pt x="55880" y="496773"/>
                  </a:moveTo>
                  <a:cubicBezTo>
                    <a:pt x="62191" y="500216"/>
                    <a:pt x="69082" y="502775"/>
                    <a:pt x="76242" y="503419"/>
                  </a:cubicBezTo>
                  <a:cubicBezTo>
                    <a:pt x="80939" y="503841"/>
                    <a:pt x="85664" y="503442"/>
                    <a:pt x="90361" y="503043"/>
                  </a:cubicBezTo>
                  <a:cubicBezTo>
                    <a:pt x="157226" y="497354"/>
                    <a:pt x="159962" y="412306"/>
                    <a:pt x="196005" y="369571"/>
                  </a:cubicBezTo>
                  <a:cubicBezTo>
                    <a:pt x="228787" y="330695"/>
                    <a:pt x="283185" y="319671"/>
                    <a:pt x="327453" y="294630"/>
                  </a:cubicBezTo>
                  <a:cubicBezTo>
                    <a:pt x="369675" y="270745"/>
                    <a:pt x="403660" y="232593"/>
                    <a:pt x="422534" y="187903"/>
                  </a:cubicBezTo>
                  <a:cubicBezTo>
                    <a:pt x="433649" y="161579"/>
                    <a:pt x="443208" y="123929"/>
                    <a:pt x="441447" y="89642"/>
                  </a:cubicBezTo>
                  <a:cubicBezTo>
                    <a:pt x="440261" y="66584"/>
                    <a:pt x="433957" y="45049"/>
                    <a:pt x="419558" y="29487"/>
                  </a:cubicBezTo>
                  <a:cubicBezTo>
                    <a:pt x="391245" y="-1106"/>
                    <a:pt x="338654" y="-9013"/>
                    <a:pt x="302292" y="11052"/>
                  </a:cubicBezTo>
                  <a:cubicBezTo>
                    <a:pt x="266580" y="30758"/>
                    <a:pt x="247700" y="70580"/>
                    <a:pt x="219570" y="100113"/>
                  </a:cubicBezTo>
                  <a:cubicBezTo>
                    <a:pt x="174532" y="147397"/>
                    <a:pt x="106881" y="167057"/>
                    <a:pt x="59540" y="212038"/>
                  </a:cubicBezTo>
                  <a:cubicBezTo>
                    <a:pt x="20687" y="248959"/>
                    <a:pt x="115" y="302747"/>
                    <a:pt x="1" y="355942"/>
                  </a:cubicBezTo>
                  <a:cubicBezTo>
                    <a:pt x="-102" y="402416"/>
                    <a:pt x="10928" y="472227"/>
                    <a:pt x="55875" y="49676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66" name="Google Shape;66;p6"/>
            <p:cNvSpPr/>
            <p:nvPr/>
          </p:nvSpPr>
          <p:spPr>
            <a:xfrm>
              <a:off x="10087597" y="74822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67" name="Google Shape;67;p6"/>
            <p:cNvSpPr/>
            <p:nvPr/>
          </p:nvSpPr>
          <p:spPr>
            <a:xfrm>
              <a:off x="10268577" y="299073"/>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68" name="Google Shape;68;p6"/>
            <p:cNvSpPr/>
            <p:nvPr/>
          </p:nvSpPr>
          <p:spPr>
            <a:xfrm>
              <a:off x="9539271" y="28879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69" name="Google Shape;69;p6"/>
            <p:cNvSpPr/>
            <p:nvPr/>
          </p:nvSpPr>
          <p:spPr>
            <a:xfrm>
              <a:off x="473721" y="56994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70" name="Google Shape;70;p6"/>
            <p:cNvGrpSpPr/>
            <p:nvPr/>
          </p:nvGrpSpPr>
          <p:grpSpPr>
            <a:xfrm>
              <a:off x="504602" y="6427587"/>
              <a:ext cx="445070" cy="445070"/>
              <a:chOff x="4859377" y="6166974"/>
              <a:chExt cx="445070" cy="445070"/>
            </a:xfrm>
          </p:grpSpPr>
          <p:sp>
            <p:nvSpPr>
              <p:cNvPr id="71" name="Google Shape;71;p6"/>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72" name="Google Shape;72;p6"/>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73" name="Google Shape;73;p6"/>
            <p:cNvSpPr/>
            <p:nvPr/>
          </p:nvSpPr>
          <p:spPr>
            <a:xfrm>
              <a:off x="907697" y="2686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74" name="Google Shape;74;p6"/>
            <p:cNvSpPr/>
            <p:nvPr/>
          </p:nvSpPr>
          <p:spPr>
            <a:xfrm>
              <a:off x="1013522" y="70117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275047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951017" y="593297"/>
            <a:ext cx="10290835" cy="763617"/>
          </a:xfrm>
          <a:prstGeom prst="rect">
            <a:avLst/>
          </a:prstGeom>
        </p:spPr>
        <p:txBody>
          <a:bodyPr spcFirstLastPara="1" wrap="square" lIns="116050" tIns="116050" rIns="116050" bIns="116050" anchor="t" anchorCtr="0">
            <a:noAutofit/>
          </a:bodyPr>
          <a:lstStyle>
            <a:lvl1pPr lvl="0" algn="ctr" rtl="0">
              <a:spcBef>
                <a:spcPts val="0"/>
              </a:spcBef>
              <a:spcAft>
                <a:spcPts val="0"/>
              </a:spcAft>
              <a:buSzPts val="4400"/>
              <a:buNone/>
              <a:defRPr sz="2902"/>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77" name="Google Shape;77;p7"/>
          <p:cNvSpPr txBox="1">
            <a:spLocks noGrp="1"/>
          </p:cNvSpPr>
          <p:nvPr>
            <p:ph type="subTitle" idx="1"/>
          </p:nvPr>
        </p:nvSpPr>
        <p:spPr>
          <a:xfrm>
            <a:off x="960057" y="1356914"/>
            <a:ext cx="10290835" cy="2240252"/>
          </a:xfrm>
          <a:prstGeom prst="rect">
            <a:avLst/>
          </a:prstGeom>
        </p:spPr>
        <p:txBody>
          <a:bodyPr spcFirstLastPara="1" wrap="square" lIns="116050" tIns="116050" rIns="116050" bIns="116050" anchor="t" anchorCtr="0">
            <a:noAutofit/>
          </a:bodyPr>
          <a:lstStyle>
            <a:lvl1pPr lvl="0" rtl="0">
              <a:spcBef>
                <a:spcPts val="0"/>
              </a:spcBef>
              <a:spcAft>
                <a:spcPts val="0"/>
              </a:spcAft>
              <a:buSzPts val="1800"/>
              <a:buFont typeface="Nunito Light"/>
              <a:buChar char="●"/>
              <a:defRPr sz="1451"/>
            </a:lvl1pPr>
            <a:lvl2pPr lvl="1" algn="ctr" rtl="0">
              <a:lnSpc>
                <a:spcPct val="100000"/>
              </a:lnSpc>
              <a:spcBef>
                <a:spcPts val="0"/>
              </a:spcBef>
              <a:spcAft>
                <a:spcPts val="0"/>
              </a:spcAft>
              <a:buClr>
                <a:srgbClr val="E76A28"/>
              </a:buClr>
              <a:buSzPts val="1800"/>
              <a:buFont typeface="Nunito Light"/>
              <a:buChar char="○"/>
              <a:defRPr/>
            </a:lvl2pPr>
            <a:lvl3pPr lvl="2" algn="ctr" rtl="0">
              <a:lnSpc>
                <a:spcPct val="100000"/>
              </a:lnSpc>
              <a:spcBef>
                <a:spcPts val="0"/>
              </a:spcBef>
              <a:spcAft>
                <a:spcPts val="0"/>
              </a:spcAft>
              <a:buClr>
                <a:srgbClr val="E76A28"/>
              </a:buClr>
              <a:buSzPts val="1800"/>
              <a:buFont typeface="Nunito Light"/>
              <a:buChar char="■"/>
              <a:defRPr/>
            </a:lvl3pPr>
            <a:lvl4pPr lvl="3" algn="ctr" rtl="0">
              <a:lnSpc>
                <a:spcPct val="100000"/>
              </a:lnSpc>
              <a:spcBef>
                <a:spcPts val="0"/>
              </a:spcBef>
              <a:spcAft>
                <a:spcPts val="0"/>
              </a:spcAft>
              <a:buClr>
                <a:srgbClr val="E76A28"/>
              </a:buClr>
              <a:buSzPts val="1800"/>
              <a:buFont typeface="Nunito Light"/>
              <a:buChar char="●"/>
              <a:defRPr/>
            </a:lvl4pPr>
            <a:lvl5pPr lvl="4" algn="ctr" rtl="0">
              <a:lnSpc>
                <a:spcPct val="100000"/>
              </a:lnSpc>
              <a:spcBef>
                <a:spcPts val="0"/>
              </a:spcBef>
              <a:spcAft>
                <a:spcPts val="0"/>
              </a:spcAft>
              <a:buClr>
                <a:srgbClr val="E76A28"/>
              </a:buClr>
              <a:buSzPts val="1800"/>
              <a:buFont typeface="Nunito Light"/>
              <a:buChar char="○"/>
              <a:defRPr/>
            </a:lvl5pPr>
            <a:lvl6pPr lvl="5" algn="ctr" rtl="0">
              <a:lnSpc>
                <a:spcPct val="100000"/>
              </a:lnSpc>
              <a:spcBef>
                <a:spcPts val="0"/>
              </a:spcBef>
              <a:spcAft>
                <a:spcPts val="0"/>
              </a:spcAft>
              <a:buClr>
                <a:srgbClr val="999999"/>
              </a:buClr>
              <a:buSzPts val="1800"/>
              <a:buFont typeface="Nunito Light"/>
              <a:buChar char="■"/>
              <a:defRPr/>
            </a:lvl6pPr>
            <a:lvl7pPr lvl="6" algn="ctr" rtl="0">
              <a:lnSpc>
                <a:spcPct val="100000"/>
              </a:lnSpc>
              <a:spcBef>
                <a:spcPts val="0"/>
              </a:spcBef>
              <a:spcAft>
                <a:spcPts val="0"/>
              </a:spcAft>
              <a:buClr>
                <a:srgbClr val="999999"/>
              </a:buClr>
              <a:buSzPts val="1800"/>
              <a:buFont typeface="Nunito Light"/>
              <a:buChar char="●"/>
              <a:defRPr/>
            </a:lvl7pPr>
            <a:lvl8pPr lvl="7" algn="ctr" rtl="0">
              <a:lnSpc>
                <a:spcPct val="100000"/>
              </a:lnSpc>
              <a:spcBef>
                <a:spcPts val="0"/>
              </a:spcBef>
              <a:spcAft>
                <a:spcPts val="0"/>
              </a:spcAft>
              <a:buClr>
                <a:srgbClr val="999999"/>
              </a:buClr>
              <a:buSzPts val="1800"/>
              <a:buFont typeface="Nunito Light"/>
              <a:buChar char="○"/>
              <a:defRPr/>
            </a:lvl8pPr>
            <a:lvl9pPr lvl="8" algn="ctr" rtl="0">
              <a:lnSpc>
                <a:spcPct val="100000"/>
              </a:lnSpc>
              <a:spcBef>
                <a:spcPts val="0"/>
              </a:spcBef>
              <a:spcAft>
                <a:spcPts val="0"/>
              </a:spcAft>
              <a:buClr>
                <a:srgbClr val="999999"/>
              </a:buClr>
              <a:buSzPts val="1800"/>
              <a:buFont typeface="Nunito Light"/>
              <a:buChar char="■"/>
              <a:defRPr/>
            </a:lvl9pPr>
          </a:lstStyle>
          <a:p>
            <a:endParaRPr/>
          </a:p>
        </p:txBody>
      </p:sp>
      <p:grpSp>
        <p:nvGrpSpPr>
          <p:cNvPr id="78" name="Google Shape;78;p7"/>
          <p:cNvGrpSpPr/>
          <p:nvPr/>
        </p:nvGrpSpPr>
        <p:grpSpPr>
          <a:xfrm>
            <a:off x="-533967" y="122520"/>
            <a:ext cx="13711579" cy="7177320"/>
            <a:chOff x="-468125" y="135112"/>
            <a:chExt cx="12020842" cy="7914989"/>
          </a:xfrm>
        </p:grpSpPr>
        <p:sp>
          <p:nvSpPr>
            <p:cNvPr id="79" name="Google Shape;79;p7"/>
            <p:cNvSpPr/>
            <p:nvPr/>
          </p:nvSpPr>
          <p:spPr>
            <a:xfrm>
              <a:off x="9253959" y="6982848"/>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80" name="Google Shape;80;p7"/>
            <p:cNvGrpSpPr/>
            <p:nvPr/>
          </p:nvGrpSpPr>
          <p:grpSpPr>
            <a:xfrm>
              <a:off x="9810622" y="6851062"/>
              <a:ext cx="445070" cy="445070"/>
              <a:chOff x="4859377" y="6166974"/>
              <a:chExt cx="445070" cy="445070"/>
            </a:xfrm>
          </p:grpSpPr>
          <p:sp>
            <p:nvSpPr>
              <p:cNvPr id="81" name="Google Shape;81;p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2" name="Google Shape;82;p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83" name="Google Shape;83;p7"/>
            <p:cNvSpPr/>
            <p:nvPr/>
          </p:nvSpPr>
          <p:spPr>
            <a:xfrm>
              <a:off x="9435480" y="644374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4" name="Google Shape;84;p7"/>
            <p:cNvSpPr/>
            <p:nvPr/>
          </p:nvSpPr>
          <p:spPr>
            <a:xfrm>
              <a:off x="1035684" y="426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5" name="Google Shape;85;p7"/>
            <p:cNvSpPr/>
            <p:nvPr/>
          </p:nvSpPr>
          <p:spPr>
            <a:xfrm>
              <a:off x="9932128" y="624170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6" name="Google Shape;86;p7"/>
            <p:cNvSpPr/>
            <p:nvPr/>
          </p:nvSpPr>
          <p:spPr>
            <a:xfrm>
              <a:off x="314080" y="6964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87" name="Google Shape;87;p7"/>
            <p:cNvGrpSpPr/>
            <p:nvPr/>
          </p:nvGrpSpPr>
          <p:grpSpPr>
            <a:xfrm>
              <a:off x="350197" y="135112"/>
              <a:ext cx="445070" cy="445070"/>
              <a:chOff x="4859377" y="6166974"/>
              <a:chExt cx="445070" cy="445070"/>
            </a:xfrm>
          </p:grpSpPr>
          <p:sp>
            <p:nvSpPr>
              <p:cNvPr id="88" name="Google Shape;88;p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9" name="Google Shape;89;p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90" name="Google Shape;90;p7"/>
            <p:cNvSpPr/>
            <p:nvPr/>
          </p:nvSpPr>
          <p:spPr>
            <a:xfrm rot="-1607992">
              <a:off x="10092584" y="1617501"/>
              <a:ext cx="1223124" cy="1342712"/>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91" name="Google Shape;91;p7"/>
            <p:cNvSpPr/>
            <p:nvPr/>
          </p:nvSpPr>
          <p:spPr>
            <a:xfrm rot="-5400000">
              <a:off x="-463682" y="5450802"/>
              <a:ext cx="2594854" cy="2603742"/>
            </a:xfrm>
            <a:custGeom>
              <a:avLst/>
              <a:gdLst/>
              <a:ahLst/>
              <a:cxnLst/>
              <a:rect l="l" t="t" r="r" b="b"/>
              <a:pathLst>
                <a:path w="773429" h="776078" extrusionOk="0">
                  <a:moveTo>
                    <a:pt x="200477" y="775827"/>
                  </a:moveTo>
                  <a:cubicBezTo>
                    <a:pt x="221040" y="774267"/>
                    <a:pt x="240043" y="764867"/>
                    <a:pt x="258332" y="755502"/>
                  </a:cubicBezTo>
                  <a:cubicBezTo>
                    <a:pt x="338379" y="714443"/>
                    <a:pt x="377368" y="632835"/>
                    <a:pt x="392875" y="548852"/>
                  </a:cubicBezTo>
                  <a:cubicBezTo>
                    <a:pt x="406550" y="474777"/>
                    <a:pt x="408858" y="397207"/>
                    <a:pt x="441026" y="328867"/>
                  </a:cubicBezTo>
                  <a:cubicBezTo>
                    <a:pt x="452359" y="304808"/>
                    <a:pt x="469020" y="280920"/>
                    <a:pt x="494368" y="271894"/>
                  </a:cubicBezTo>
                  <a:cubicBezTo>
                    <a:pt x="531863" y="258592"/>
                    <a:pt x="572040" y="282209"/>
                    <a:pt x="611843" y="282548"/>
                  </a:cubicBezTo>
                  <a:cubicBezTo>
                    <a:pt x="651442" y="282854"/>
                    <a:pt x="687614" y="259915"/>
                    <a:pt x="716185" y="232837"/>
                  </a:cubicBezTo>
                  <a:cubicBezTo>
                    <a:pt x="752086" y="198837"/>
                    <a:pt x="781574" y="150924"/>
                    <a:pt x="771394" y="103045"/>
                  </a:cubicBezTo>
                  <a:cubicBezTo>
                    <a:pt x="764200" y="69146"/>
                    <a:pt x="737733" y="41457"/>
                    <a:pt x="706515" y="25509"/>
                  </a:cubicBezTo>
                  <a:cubicBezTo>
                    <a:pt x="675297" y="9560"/>
                    <a:pt x="639701" y="3928"/>
                    <a:pt x="604581" y="1450"/>
                  </a:cubicBezTo>
                  <a:cubicBezTo>
                    <a:pt x="537530" y="-3266"/>
                    <a:pt x="468681" y="2977"/>
                    <a:pt x="406414" y="28223"/>
                  </a:cubicBezTo>
                  <a:cubicBezTo>
                    <a:pt x="364372" y="45291"/>
                    <a:pt x="326164" y="70605"/>
                    <a:pt x="283850" y="87029"/>
                  </a:cubicBezTo>
                  <a:cubicBezTo>
                    <a:pt x="235258" y="105895"/>
                    <a:pt x="181984" y="112716"/>
                    <a:pt x="135768" y="136706"/>
                  </a:cubicBezTo>
                  <a:cubicBezTo>
                    <a:pt x="71940" y="169858"/>
                    <a:pt x="27115" y="236230"/>
                    <a:pt x="20804" y="306878"/>
                  </a:cubicBezTo>
                  <a:cubicBezTo>
                    <a:pt x="17580" y="342915"/>
                    <a:pt x="23756" y="379121"/>
                    <a:pt x="23451" y="415293"/>
                  </a:cubicBezTo>
                  <a:cubicBezTo>
                    <a:pt x="23111" y="454689"/>
                    <a:pt x="15137" y="493610"/>
                    <a:pt x="7943" y="532395"/>
                  </a:cubicBezTo>
                  <a:cubicBezTo>
                    <a:pt x="1157" y="568974"/>
                    <a:pt x="-4917" y="607250"/>
                    <a:pt x="5941" y="642811"/>
                  </a:cubicBezTo>
                  <a:cubicBezTo>
                    <a:pt x="26437" y="709896"/>
                    <a:pt x="129083" y="781155"/>
                    <a:pt x="200477" y="7757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401065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3090799" y="1742627"/>
            <a:ext cx="6011342" cy="3371940"/>
          </a:xfrm>
          <a:prstGeom prst="rect">
            <a:avLst/>
          </a:prstGeom>
        </p:spPr>
        <p:txBody>
          <a:bodyPr spcFirstLastPara="1" wrap="square" lIns="116050" tIns="116050" rIns="116050" bIns="116050" anchor="ctr" anchorCtr="0">
            <a:noAutofit/>
          </a:bodyPr>
          <a:lstStyle>
            <a:lvl1pPr lvl="0" algn="ctr">
              <a:lnSpc>
                <a:spcPct val="80000"/>
              </a:lnSpc>
              <a:spcBef>
                <a:spcPts val="0"/>
              </a:spcBef>
              <a:spcAft>
                <a:spcPts val="0"/>
              </a:spcAft>
              <a:buSzPts val="6000"/>
              <a:buNone/>
              <a:defRPr sz="5441"/>
            </a:lvl1pPr>
            <a:lvl2pPr lvl="1">
              <a:spcBef>
                <a:spcPts val="0"/>
              </a:spcBef>
              <a:spcAft>
                <a:spcPts val="0"/>
              </a:spcAft>
              <a:buSzPts val="6100"/>
              <a:buNone/>
              <a:defRPr sz="5531"/>
            </a:lvl2pPr>
            <a:lvl3pPr lvl="2">
              <a:spcBef>
                <a:spcPts val="0"/>
              </a:spcBef>
              <a:spcAft>
                <a:spcPts val="0"/>
              </a:spcAft>
              <a:buSzPts val="6100"/>
              <a:buNone/>
              <a:defRPr sz="5531"/>
            </a:lvl3pPr>
            <a:lvl4pPr lvl="3">
              <a:spcBef>
                <a:spcPts val="0"/>
              </a:spcBef>
              <a:spcAft>
                <a:spcPts val="0"/>
              </a:spcAft>
              <a:buSzPts val="6100"/>
              <a:buNone/>
              <a:defRPr sz="5531"/>
            </a:lvl4pPr>
            <a:lvl5pPr lvl="4">
              <a:spcBef>
                <a:spcPts val="0"/>
              </a:spcBef>
              <a:spcAft>
                <a:spcPts val="0"/>
              </a:spcAft>
              <a:buSzPts val="6100"/>
              <a:buNone/>
              <a:defRPr sz="5531"/>
            </a:lvl5pPr>
            <a:lvl6pPr lvl="5">
              <a:spcBef>
                <a:spcPts val="0"/>
              </a:spcBef>
              <a:spcAft>
                <a:spcPts val="0"/>
              </a:spcAft>
              <a:buSzPts val="6100"/>
              <a:buNone/>
              <a:defRPr sz="5531"/>
            </a:lvl6pPr>
            <a:lvl7pPr lvl="6">
              <a:spcBef>
                <a:spcPts val="0"/>
              </a:spcBef>
              <a:spcAft>
                <a:spcPts val="0"/>
              </a:spcAft>
              <a:buSzPts val="6100"/>
              <a:buNone/>
              <a:defRPr sz="5531"/>
            </a:lvl7pPr>
            <a:lvl8pPr lvl="7">
              <a:spcBef>
                <a:spcPts val="0"/>
              </a:spcBef>
              <a:spcAft>
                <a:spcPts val="0"/>
              </a:spcAft>
              <a:buSzPts val="6100"/>
              <a:buNone/>
              <a:defRPr sz="5531"/>
            </a:lvl8pPr>
            <a:lvl9pPr lvl="8">
              <a:spcBef>
                <a:spcPts val="0"/>
              </a:spcBef>
              <a:spcAft>
                <a:spcPts val="0"/>
              </a:spcAft>
              <a:buSzPts val="6100"/>
              <a:buNone/>
              <a:defRPr sz="5531"/>
            </a:lvl9pPr>
          </a:lstStyle>
          <a:p>
            <a:endParaRPr/>
          </a:p>
        </p:txBody>
      </p:sp>
      <p:grpSp>
        <p:nvGrpSpPr>
          <p:cNvPr id="94" name="Google Shape;94;p8"/>
          <p:cNvGrpSpPr/>
          <p:nvPr/>
        </p:nvGrpSpPr>
        <p:grpSpPr>
          <a:xfrm rot="10800000">
            <a:off x="-1488371" y="-1223236"/>
            <a:ext cx="14830635" cy="9160152"/>
            <a:chOff x="-999094" y="-1421282"/>
            <a:chExt cx="13001910" cy="10101612"/>
          </a:xfrm>
        </p:grpSpPr>
        <p:sp>
          <p:nvSpPr>
            <p:cNvPr id="95" name="Google Shape;95;p8"/>
            <p:cNvSpPr/>
            <p:nvPr/>
          </p:nvSpPr>
          <p:spPr>
            <a:xfrm rot="10800000">
              <a:off x="9796607" y="30338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6" name="Google Shape;96;p8"/>
            <p:cNvSpPr/>
            <p:nvPr/>
          </p:nvSpPr>
          <p:spPr>
            <a:xfrm rot="10800000">
              <a:off x="556558" y="48097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7" name="Google Shape;97;p8"/>
            <p:cNvSpPr/>
            <p:nvPr/>
          </p:nvSpPr>
          <p:spPr>
            <a:xfrm rot="10800000">
              <a:off x="841669" y="4009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8" name="Google Shape;98;p8"/>
            <p:cNvSpPr/>
            <p:nvPr/>
          </p:nvSpPr>
          <p:spPr>
            <a:xfrm rot="10800000">
              <a:off x="10146465" y="6343011"/>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9" name="Google Shape;99;p8"/>
            <p:cNvSpPr/>
            <p:nvPr/>
          </p:nvSpPr>
          <p:spPr>
            <a:xfrm rot="10800000">
              <a:off x="10156733" y="583390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00" name="Google Shape;100;p8"/>
            <p:cNvGrpSpPr/>
            <p:nvPr/>
          </p:nvGrpSpPr>
          <p:grpSpPr>
            <a:xfrm rot="10800000">
              <a:off x="10146477" y="303379"/>
              <a:ext cx="445070" cy="445070"/>
              <a:chOff x="4859377" y="6166974"/>
              <a:chExt cx="445070" cy="445070"/>
            </a:xfrm>
          </p:grpSpPr>
          <p:sp>
            <p:nvSpPr>
              <p:cNvPr id="101" name="Google Shape;101;p8"/>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02" name="Google Shape;102;p8"/>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03" name="Google Shape;103;p8"/>
            <p:cNvGrpSpPr/>
            <p:nvPr/>
          </p:nvGrpSpPr>
          <p:grpSpPr>
            <a:xfrm rot="10800000">
              <a:off x="84102" y="6546392"/>
              <a:ext cx="445070" cy="445070"/>
              <a:chOff x="4859377" y="6166974"/>
              <a:chExt cx="445070" cy="445070"/>
            </a:xfrm>
          </p:grpSpPr>
          <p:sp>
            <p:nvSpPr>
              <p:cNvPr id="104" name="Google Shape;104;p8"/>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05" name="Google Shape;105;p8"/>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06" name="Google Shape;106;p8"/>
            <p:cNvSpPr/>
            <p:nvPr/>
          </p:nvSpPr>
          <p:spPr>
            <a:xfrm rot="10800000">
              <a:off x="602357" y="71588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07" name="Google Shape;107;p8"/>
            <p:cNvSpPr/>
            <p:nvPr/>
          </p:nvSpPr>
          <p:spPr>
            <a:xfrm rot="8395764">
              <a:off x="-676976" y="1834188"/>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08" name="Google Shape;108;p8"/>
            <p:cNvSpPr/>
            <p:nvPr/>
          </p:nvSpPr>
          <p:spPr>
            <a:xfrm rot="-1149911">
              <a:off x="6147432" y="-1061779"/>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09" name="Google Shape;109;p8"/>
            <p:cNvSpPr/>
            <p:nvPr/>
          </p:nvSpPr>
          <p:spPr>
            <a:xfrm rot="-7339344" flipH="1">
              <a:off x="9857737" y="6529366"/>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053893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2847583" y="1585309"/>
            <a:ext cx="6497601" cy="2618932"/>
          </a:xfrm>
          <a:prstGeom prst="rect">
            <a:avLst/>
          </a:prstGeom>
        </p:spPr>
        <p:txBody>
          <a:bodyPr spcFirstLastPara="1" wrap="square" lIns="116050" tIns="116050" rIns="116050" bIns="116050" anchor="ctr" anchorCtr="0">
            <a:noAutofit/>
          </a:bodyPr>
          <a:lstStyle>
            <a:lvl1pPr lvl="0" algn="ctr" rtl="0">
              <a:spcBef>
                <a:spcPts val="0"/>
              </a:spcBef>
              <a:spcAft>
                <a:spcPts val="0"/>
              </a:spcAft>
              <a:buSzPts val="6000"/>
              <a:buNone/>
              <a:defRPr sz="5441"/>
            </a:lvl1pPr>
            <a:lvl2pPr lvl="1" algn="ctr" rtl="0">
              <a:spcBef>
                <a:spcPts val="0"/>
              </a:spcBef>
              <a:spcAft>
                <a:spcPts val="0"/>
              </a:spcAft>
              <a:buSzPts val="4400"/>
              <a:buNone/>
              <a:defRPr/>
            </a:lvl2pPr>
            <a:lvl3pPr lvl="2" algn="ctr" rtl="0">
              <a:spcBef>
                <a:spcPts val="0"/>
              </a:spcBef>
              <a:spcAft>
                <a:spcPts val="0"/>
              </a:spcAft>
              <a:buSzPts val="4400"/>
              <a:buNone/>
              <a:defRPr/>
            </a:lvl3pPr>
            <a:lvl4pPr lvl="3" algn="ctr" rtl="0">
              <a:spcBef>
                <a:spcPts val="0"/>
              </a:spcBef>
              <a:spcAft>
                <a:spcPts val="0"/>
              </a:spcAft>
              <a:buSzPts val="4400"/>
              <a:buNone/>
              <a:defRPr/>
            </a:lvl4pPr>
            <a:lvl5pPr lvl="4" algn="ctr" rtl="0">
              <a:spcBef>
                <a:spcPts val="0"/>
              </a:spcBef>
              <a:spcAft>
                <a:spcPts val="0"/>
              </a:spcAft>
              <a:buSzPts val="4400"/>
              <a:buNone/>
              <a:defRPr/>
            </a:lvl5pPr>
            <a:lvl6pPr lvl="5" algn="ctr" rtl="0">
              <a:spcBef>
                <a:spcPts val="0"/>
              </a:spcBef>
              <a:spcAft>
                <a:spcPts val="0"/>
              </a:spcAft>
              <a:buSzPts val="4400"/>
              <a:buNone/>
              <a:defRPr/>
            </a:lvl6pPr>
            <a:lvl7pPr lvl="6" algn="ctr" rtl="0">
              <a:spcBef>
                <a:spcPts val="0"/>
              </a:spcBef>
              <a:spcAft>
                <a:spcPts val="0"/>
              </a:spcAft>
              <a:buSzPts val="4400"/>
              <a:buNone/>
              <a:defRPr/>
            </a:lvl7pPr>
            <a:lvl8pPr lvl="7" algn="ctr" rtl="0">
              <a:spcBef>
                <a:spcPts val="0"/>
              </a:spcBef>
              <a:spcAft>
                <a:spcPts val="0"/>
              </a:spcAft>
              <a:buSzPts val="4400"/>
              <a:buNone/>
              <a:defRPr/>
            </a:lvl8pPr>
            <a:lvl9pPr lvl="8" algn="ctr" rtl="0">
              <a:spcBef>
                <a:spcPts val="0"/>
              </a:spcBef>
              <a:spcAft>
                <a:spcPts val="0"/>
              </a:spcAft>
              <a:buSzPts val="4400"/>
              <a:buNone/>
              <a:defRPr/>
            </a:lvl9pPr>
          </a:lstStyle>
          <a:p>
            <a:endParaRPr/>
          </a:p>
        </p:txBody>
      </p:sp>
      <p:sp>
        <p:nvSpPr>
          <p:cNvPr id="112" name="Google Shape;112;p9"/>
          <p:cNvSpPr txBox="1">
            <a:spLocks noGrp="1"/>
          </p:cNvSpPr>
          <p:nvPr>
            <p:ph type="subTitle" idx="1"/>
          </p:nvPr>
        </p:nvSpPr>
        <p:spPr>
          <a:xfrm>
            <a:off x="2847583" y="4204250"/>
            <a:ext cx="6497601" cy="1067758"/>
          </a:xfrm>
          <a:prstGeom prst="rect">
            <a:avLst/>
          </a:prstGeom>
        </p:spPr>
        <p:txBody>
          <a:bodyPr spcFirstLastPara="1" wrap="square" lIns="116050" tIns="116050" rIns="116050" bIns="116050"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grpSp>
        <p:nvGrpSpPr>
          <p:cNvPr id="113" name="Google Shape;113;p9"/>
          <p:cNvGrpSpPr/>
          <p:nvPr/>
        </p:nvGrpSpPr>
        <p:grpSpPr>
          <a:xfrm flipH="1">
            <a:off x="-1612138" y="-432272"/>
            <a:ext cx="14500049" cy="8049798"/>
            <a:chOff x="-581425" y="-452600"/>
            <a:chExt cx="12712088" cy="8877138"/>
          </a:xfrm>
        </p:grpSpPr>
        <p:sp>
          <p:nvSpPr>
            <p:cNvPr id="114" name="Google Shape;114;p9"/>
            <p:cNvSpPr/>
            <p:nvPr/>
          </p:nvSpPr>
          <p:spPr>
            <a:xfrm>
              <a:off x="560399" y="-452600"/>
              <a:ext cx="2280730" cy="1390126"/>
            </a:xfrm>
            <a:custGeom>
              <a:avLst/>
              <a:gdLst/>
              <a:ahLst/>
              <a:cxnLst/>
              <a:rect l="l" t="t" r="r" b="b"/>
              <a:pathLst>
                <a:path w="439447" h="267847" extrusionOk="0">
                  <a:moveTo>
                    <a:pt x="117928" y="238151"/>
                  </a:moveTo>
                  <a:cubicBezTo>
                    <a:pt x="178009" y="274159"/>
                    <a:pt x="257829" y="279256"/>
                    <a:pt x="317939" y="243298"/>
                  </a:cubicBezTo>
                  <a:cubicBezTo>
                    <a:pt x="349216" y="224590"/>
                    <a:pt x="373756" y="196351"/>
                    <a:pt x="394186" y="166168"/>
                  </a:cubicBezTo>
                  <a:cubicBezTo>
                    <a:pt x="424443" y="121461"/>
                    <a:pt x="479622" y="23119"/>
                    <a:pt x="392516" y="15076"/>
                  </a:cubicBezTo>
                  <a:cubicBezTo>
                    <a:pt x="368147" y="12825"/>
                    <a:pt x="287522" y="2997"/>
                    <a:pt x="205660" y="552"/>
                  </a:cubicBezTo>
                  <a:cubicBezTo>
                    <a:pt x="106402" y="-2412"/>
                    <a:pt x="5330" y="5483"/>
                    <a:pt x="565" y="50908"/>
                  </a:cubicBezTo>
                  <a:cubicBezTo>
                    <a:pt x="-6885" y="121854"/>
                    <a:pt x="60834" y="203932"/>
                    <a:pt x="117928" y="2381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15" name="Google Shape;115;p9"/>
            <p:cNvSpPr/>
            <p:nvPr/>
          </p:nvSpPr>
          <p:spPr>
            <a:xfrm rot="684739">
              <a:off x="9646553" y="1878680"/>
              <a:ext cx="2171153" cy="3380235"/>
            </a:xfrm>
            <a:custGeom>
              <a:avLst/>
              <a:gdLst/>
              <a:ahLst/>
              <a:cxnLst/>
              <a:rect l="l" t="t" r="r" b="b"/>
              <a:pathLst>
                <a:path w="565266" h="880054" extrusionOk="0">
                  <a:moveTo>
                    <a:pt x="417919" y="313655"/>
                  </a:moveTo>
                  <a:cubicBezTo>
                    <a:pt x="404239" y="252719"/>
                    <a:pt x="406519" y="187782"/>
                    <a:pt x="382293" y="130192"/>
                  </a:cubicBezTo>
                  <a:cubicBezTo>
                    <a:pt x="362570" y="83256"/>
                    <a:pt x="325404" y="43907"/>
                    <a:pt x="279631" y="21573"/>
                  </a:cubicBezTo>
                  <a:cubicBezTo>
                    <a:pt x="233915" y="-761"/>
                    <a:pt x="172352" y="-6677"/>
                    <a:pt x="123671" y="8183"/>
                  </a:cubicBezTo>
                  <a:cubicBezTo>
                    <a:pt x="60056" y="27598"/>
                    <a:pt x="11889" y="89600"/>
                    <a:pt x="8868" y="156031"/>
                  </a:cubicBezTo>
                  <a:cubicBezTo>
                    <a:pt x="5960" y="218444"/>
                    <a:pt x="38566" y="276130"/>
                    <a:pt x="66212" y="332170"/>
                  </a:cubicBezTo>
                  <a:cubicBezTo>
                    <a:pt x="93859" y="388209"/>
                    <a:pt x="117686" y="452930"/>
                    <a:pt x="96994" y="511871"/>
                  </a:cubicBezTo>
                  <a:cubicBezTo>
                    <a:pt x="84852" y="546398"/>
                    <a:pt x="58916" y="573930"/>
                    <a:pt x="36970" y="603218"/>
                  </a:cubicBezTo>
                  <a:cubicBezTo>
                    <a:pt x="15024" y="632506"/>
                    <a:pt x="-4129" y="667591"/>
                    <a:pt x="773" y="703856"/>
                  </a:cubicBezTo>
                  <a:cubicBezTo>
                    <a:pt x="6303" y="744727"/>
                    <a:pt x="42100" y="776249"/>
                    <a:pt x="81204" y="789400"/>
                  </a:cubicBezTo>
                  <a:cubicBezTo>
                    <a:pt x="120308" y="802551"/>
                    <a:pt x="162604" y="800909"/>
                    <a:pt x="203817" y="799472"/>
                  </a:cubicBezTo>
                  <a:cubicBezTo>
                    <a:pt x="245030" y="798036"/>
                    <a:pt x="287497" y="797129"/>
                    <a:pt x="326145" y="811574"/>
                  </a:cubicBezTo>
                  <a:cubicBezTo>
                    <a:pt x="353221" y="821709"/>
                    <a:pt x="376992" y="838884"/>
                    <a:pt x="401959" y="853551"/>
                  </a:cubicBezTo>
                  <a:cubicBezTo>
                    <a:pt x="426869" y="868218"/>
                    <a:pt x="454458" y="880764"/>
                    <a:pt x="483358" y="880023"/>
                  </a:cubicBezTo>
                  <a:cubicBezTo>
                    <a:pt x="512316" y="879282"/>
                    <a:pt x="542470" y="861856"/>
                    <a:pt x="549824" y="833873"/>
                  </a:cubicBezTo>
                  <a:cubicBezTo>
                    <a:pt x="573138" y="745058"/>
                    <a:pt x="572226" y="646049"/>
                    <a:pt x="532039" y="563470"/>
                  </a:cubicBezTo>
                  <a:cubicBezTo>
                    <a:pt x="491909" y="480890"/>
                    <a:pt x="438099" y="403241"/>
                    <a:pt x="417919" y="31365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16" name="Google Shape;116;p9"/>
            <p:cNvSpPr/>
            <p:nvPr/>
          </p:nvSpPr>
          <p:spPr>
            <a:xfrm rot="-10459027" flipH="1">
              <a:off x="-503587" y="6508279"/>
              <a:ext cx="3514357" cy="1746551"/>
            </a:xfrm>
            <a:custGeom>
              <a:avLst/>
              <a:gdLst/>
              <a:ahLst/>
              <a:cxnLst/>
              <a:rect l="l" t="t" r="r" b="b"/>
              <a:pathLst>
                <a:path w="853989" h="424412" extrusionOk="0">
                  <a:moveTo>
                    <a:pt x="650315" y="401947"/>
                  </a:moveTo>
                  <a:cubicBezTo>
                    <a:pt x="713132" y="419674"/>
                    <a:pt x="785297" y="392655"/>
                    <a:pt x="823204" y="339472"/>
                  </a:cubicBezTo>
                  <a:cubicBezTo>
                    <a:pt x="861111" y="286345"/>
                    <a:pt x="863847" y="211158"/>
                    <a:pt x="832324" y="154036"/>
                  </a:cubicBezTo>
                  <a:cubicBezTo>
                    <a:pt x="800744" y="96896"/>
                    <a:pt x="737301" y="59554"/>
                    <a:pt x="672090" y="56818"/>
                  </a:cubicBezTo>
                  <a:cubicBezTo>
                    <a:pt x="617310" y="54526"/>
                    <a:pt x="563613" y="74591"/>
                    <a:pt x="508834" y="73970"/>
                  </a:cubicBezTo>
                  <a:cubicBezTo>
                    <a:pt x="405715" y="72807"/>
                    <a:pt x="313428" y="-572"/>
                    <a:pt x="210367" y="3"/>
                  </a:cubicBezTo>
                  <a:cubicBezTo>
                    <a:pt x="129366" y="454"/>
                    <a:pt x="50817" y="51676"/>
                    <a:pt x="17698" y="125620"/>
                  </a:cubicBezTo>
                  <a:cubicBezTo>
                    <a:pt x="-15363" y="199587"/>
                    <a:pt x="-1170" y="292273"/>
                    <a:pt x="52470" y="352924"/>
                  </a:cubicBezTo>
                  <a:cubicBezTo>
                    <a:pt x="94139" y="400123"/>
                    <a:pt x="161516" y="428909"/>
                    <a:pt x="224675" y="423836"/>
                  </a:cubicBezTo>
                  <a:cubicBezTo>
                    <a:pt x="280367" y="419447"/>
                    <a:pt x="329446" y="365864"/>
                    <a:pt x="383257" y="347224"/>
                  </a:cubicBezTo>
                  <a:cubicBezTo>
                    <a:pt x="427091" y="332004"/>
                    <a:pt x="475601" y="326418"/>
                    <a:pt x="519778" y="340270"/>
                  </a:cubicBezTo>
                  <a:cubicBezTo>
                    <a:pt x="565836" y="354691"/>
                    <a:pt x="603914" y="388893"/>
                    <a:pt x="650315" y="4019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17" name="Google Shape;117;p9"/>
            <p:cNvSpPr/>
            <p:nvPr/>
          </p:nvSpPr>
          <p:spPr>
            <a:xfrm rot="10800000">
              <a:off x="9700982" y="4810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18" name="Google Shape;118;p9"/>
            <p:cNvSpPr/>
            <p:nvPr/>
          </p:nvSpPr>
          <p:spPr>
            <a:xfrm rot="10800000">
              <a:off x="2937633" y="232114"/>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19" name="Google Shape;119;p9"/>
            <p:cNvSpPr/>
            <p:nvPr/>
          </p:nvSpPr>
          <p:spPr>
            <a:xfrm rot="10800000">
              <a:off x="9969544" y="69386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0" name="Google Shape;120;p9"/>
            <p:cNvSpPr/>
            <p:nvPr/>
          </p:nvSpPr>
          <p:spPr>
            <a:xfrm rot="10800000">
              <a:off x="732727" y="56838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1" name="Google Shape;121;p9"/>
            <p:cNvSpPr/>
            <p:nvPr/>
          </p:nvSpPr>
          <p:spPr>
            <a:xfrm rot="10800000">
              <a:off x="10059483" y="1010389"/>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22" name="Google Shape;122;p9"/>
            <p:cNvGrpSpPr/>
            <p:nvPr/>
          </p:nvGrpSpPr>
          <p:grpSpPr>
            <a:xfrm rot="10800000">
              <a:off x="10050852" y="481067"/>
              <a:ext cx="445070" cy="445070"/>
              <a:chOff x="4859377" y="6166974"/>
              <a:chExt cx="445070" cy="445070"/>
            </a:xfrm>
          </p:grpSpPr>
          <p:sp>
            <p:nvSpPr>
              <p:cNvPr id="123" name="Google Shape;123;p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4" name="Google Shape;124;p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25" name="Google Shape;125;p9"/>
            <p:cNvGrpSpPr/>
            <p:nvPr/>
          </p:nvGrpSpPr>
          <p:grpSpPr>
            <a:xfrm rot="10800000">
              <a:off x="193427" y="5158967"/>
              <a:ext cx="445070" cy="445070"/>
              <a:chOff x="4859377" y="6166974"/>
              <a:chExt cx="445070" cy="445070"/>
            </a:xfrm>
          </p:grpSpPr>
          <p:sp>
            <p:nvSpPr>
              <p:cNvPr id="126" name="Google Shape;126;p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7" name="Google Shape;127;p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28" name="Google Shape;128;p9"/>
            <p:cNvSpPr/>
            <p:nvPr/>
          </p:nvSpPr>
          <p:spPr>
            <a:xfrm rot="10800000">
              <a:off x="560407" y="605810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008548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3FB5E-4A5B-FD5B-F98B-7D6255E483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D3BF0E-71EB-84A4-E0B1-DF429140A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B6FB69-C820-4038-4390-6B7A551FAD7E}"/>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5" name="Footer Placeholder 4">
            <a:extLst>
              <a:ext uri="{FF2B5EF4-FFF2-40B4-BE49-F238E27FC236}">
                <a16:creationId xmlns:a16="http://schemas.microsoft.com/office/drawing/2014/main" id="{0C25C52D-A190-9895-6793-97989FD2B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3C3C6-B855-DC9C-5E82-BD6F593DAAE9}"/>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4206652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9"/>
        <p:cNvGrpSpPr/>
        <p:nvPr/>
      </p:nvGrpSpPr>
      <p:grpSpPr>
        <a:xfrm>
          <a:off x="0" y="0"/>
          <a:ext cx="0" cy="0"/>
          <a:chOff x="0" y="0"/>
          <a:chExt cx="0" cy="0"/>
        </a:xfrm>
      </p:grpSpPr>
      <p:sp>
        <p:nvSpPr>
          <p:cNvPr id="130" name="Google Shape;130;p10"/>
          <p:cNvSpPr>
            <a:spLocks noGrp="1"/>
          </p:cNvSpPr>
          <p:nvPr>
            <p:ph type="pic" idx="2"/>
          </p:nvPr>
        </p:nvSpPr>
        <p:spPr>
          <a:xfrm>
            <a:off x="-100" y="-67"/>
            <a:ext cx="12192755" cy="6857320"/>
          </a:xfrm>
          <a:prstGeom prst="rect">
            <a:avLst/>
          </a:prstGeom>
          <a:noFill/>
          <a:ln>
            <a:noFill/>
          </a:ln>
        </p:spPr>
      </p:sp>
      <p:sp>
        <p:nvSpPr>
          <p:cNvPr id="131" name="Google Shape;131;p10"/>
          <p:cNvSpPr txBox="1">
            <a:spLocks noGrp="1"/>
          </p:cNvSpPr>
          <p:nvPr>
            <p:ph type="title"/>
          </p:nvPr>
        </p:nvSpPr>
        <p:spPr>
          <a:xfrm>
            <a:off x="960062" y="5352069"/>
            <a:ext cx="10272698" cy="763617"/>
          </a:xfrm>
          <a:prstGeom prst="rect">
            <a:avLst/>
          </a:prstGeom>
          <a:solidFill>
            <a:schemeClr val="lt1"/>
          </a:solidFill>
        </p:spPr>
        <p:txBody>
          <a:bodyPr spcFirstLastPara="1" wrap="square" lIns="116050" tIns="116050" rIns="116050" bIns="116050" anchor="t" anchorCtr="0">
            <a:noAutofit/>
          </a:bodyPr>
          <a:lstStyle>
            <a:lvl1pPr lvl="0" algn="ctr" rtl="0">
              <a:spcBef>
                <a:spcPts val="0"/>
              </a:spcBef>
              <a:spcAft>
                <a:spcPts val="0"/>
              </a:spcAft>
              <a:buSzPts val="4400"/>
              <a:buNone/>
              <a:defRPr sz="3446"/>
            </a:lvl1pPr>
            <a:lvl2pPr lvl="1" algn="ctr" rtl="0">
              <a:spcBef>
                <a:spcPts val="0"/>
              </a:spcBef>
              <a:spcAft>
                <a:spcPts val="0"/>
              </a:spcAft>
              <a:buSzPts val="4400"/>
              <a:buNone/>
              <a:defRPr/>
            </a:lvl2pPr>
            <a:lvl3pPr lvl="2" algn="ctr" rtl="0">
              <a:spcBef>
                <a:spcPts val="0"/>
              </a:spcBef>
              <a:spcAft>
                <a:spcPts val="0"/>
              </a:spcAft>
              <a:buSzPts val="4400"/>
              <a:buNone/>
              <a:defRPr/>
            </a:lvl3pPr>
            <a:lvl4pPr lvl="3" algn="ctr" rtl="0">
              <a:spcBef>
                <a:spcPts val="0"/>
              </a:spcBef>
              <a:spcAft>
                <a:spcPts val="0"/>
              </a:spcAft>
              <a:buSzPts val="4400"/>
              <a:buNone/>
              <a:defRPr/>
            </a:lvl4pPr>
            <a:lvl5pPr lvl="4" algn="ctr" rtl="0">
              <a:spcBef>
                <a:spcPts val="0"/>
              </a:spcBef>
              <a:spcAft>
                <a:spcPts val="0"/>
              </a:spcAft>
              <a:buSzPts val="4400"/>
              <a:buNone/>
              <a:defRPr/>
            </a:lvl5pPr>
            <a:lvl6pPr lvl="5" algn="ctr" rtl="0">
              <a:spcBef>
                <a:spcPts val="0"/>
              </a:spcBef>
              <a:spcAft>
                <a:spcPts val="0"/>
              </a:spcAft>
              <a:buSzPts val="4400"/>
              <a:buNone/>
              <a:defRPr/>
            </a:lvl6pPr>
            <a:lvl7pPr lvl="6" algn="ctr" rtl="0">
              <a:spcBef>
                <a:spcPts val="0"/>
              </a:spcBef>
              <a:spcAft>
                <a:spcPts val="0"/>
              </a:spcAft>
              <a:buSzPts val="4400"/>
              <a:buNone/>
              <a:defRPr/>
            </a:lvl7pPr>
            <a:lvl8pPr lvl="7" algn="ctr" rtl="0">
              <a:spcBef>
                <a:spcPts val="0"/>
              </a:spcBef>
              <a:spcAft>
                <a:spcPts val="0"/>
              </a:spcAft>
              <a:buSzPts val="4400"/>
              <a:buNone/>
              <a:defRPr/>
            </a:lvl8pPr>
            <a:lvl9pPr lvl="8" algn="ctr" rtl="0">
              <a:spcBef>
                <a:spcPts val="0"/>
              </a:spcBef>
              <a:spcAft>
                <a:spcPts val="0"/>
              </a:spcAft>
              <a:buSzPts val="4400"/>
              <a:buNone/>
              <a:defRPr/>
            </a:lvl9pPr>
          </a:lstStyle>
          <a:p>
            <a:endParaRPr/>
          </a:p>
        </p:txBody>
      </p:sp>
    </p:spTree>
    <p:extLst>
      <p:ext uri="{BB962C8B-B14F-4D97-AF65-F5344CB8AC3E}">
        <p14:creationId xmlns:p14="http://schemas.microsoft.com/office/powerpoint/2010/main" val="7760724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2"/>
        <p:cNvGrpSpPr/>
        <p:nvPr/>
      </p:nvGrpSpPr>
      <p:grpSpPr>
        <a:xfrm>
          <a:off x="0" y="0"/>
          <a:ext cx="0" cy="0"/>
          <a:chOff x="0" y="0"/>
          <a:chExt cx="0" cy="0"/>
        </a:xfrm>
      </p:grpSpPr>
      <p:sp>
        <p:nvSpPr>
          <p:cNvPr id="133" name="Google Shape;133;p11"/>
          <p:cNvSpPr txBox="1">
            <a:spLocks noGrp="1"/>
          </p:cNvSpPr>
          <p:nvPr>
            <p:ph type="title" hasCustomPrompt="1"/>
          </p:nvPr>
        </p:nvSpPr>
        <p:spPr>
          <a:xfrm>
            <a:off x="1712110" y="1717497"/>
            <a:ext cx="8768408" cy="2627365"/>
          </a:xfrm>
          <a:prstGeom prst="rect">
            <a:avLst/>
          </a:prstGeom>
        </p:spPr>
        <p:txBody>
          <a:bodyPr spcFirstLastPara="1" wrap="square" lIns="116050" tIns="116050" rIns="116050" bIns="116050" anchor="ctr" anchorCtr="0">
            <a:noAutofit/>
          </a:bodyPr>
          <a:lstStyle>
            <a:lvl1pPr lvl="0" algn="ctr">
              <a:spcBef>
                <a:spcPts val="0"/>
              </a:spcBef>
              <a:spcAft>
                <a:spcPts val="0"/>
              </a:spcAft>
              <a:buSzPts val="12200"/>
              <a:buNone/>
              <a:defRPr sz="11063"/>
            </a:lvl1pPr>
            <a:lvl2pPr lvl="1" algn="ctr">
              <a:spcBef>
                <a:spcPts val="0"/>
              </a:spcBef>
              <a:spcAft>
                <a:spcPts val="0"/>
              </a:spcAft>
              <a:buSzPts val="12200"/>
              <a:buNone/>
              <a:defRPr sz="11063"/>
            </a:lvl2pPr>
            <a:lvl3pPr lvl="2" algn="ctr">
              <a:spcBef>
                <a:spcPts val="0"/>
              </a:spcBef>
              <a:spcAft>
                <a:spcPts val="0"/>
              </a:spcAft>
              <a:buSzPts val="12200"/>
              <a:buNone/>
              <a:defRPr sz="11063"/>
            </a:lvl3pPr>
            <a:lvl4pPr lvl="3" algn="ctr">
              <a:spcBef>
                <a:spcPts val="0"/>
              </a:spcBef>
              <a:spcAft>
                <a:spcPts val="0"/>
              </a:spcAft>
              <a:buSzPts val="12200"/>
              <a:buNone/>
              <a:defRPr sz="11063"/>
            </a:lvl4pPr>
            <a:lvl5pPr lvl="4" algn="ctr">
              <a:spcBef>
                <a:spcPts val="0"/>
              </a:spcBef>
              <a:spcAft>
                <a:spcPts val="0"/>
              </a:spcAft>
              <a:buSzPts val="12200"/>
              <a:buNone/>
              <a:defRPr sz="11063"/>
            </a:lvl5pPr>
            <a:lvl6pPr lvl="5" algn="ctr">
              <a:spcBef>
                <a:spcPts val="0"/>
              </a:spcBef>
              <a:spcAft>
                <a:spcPts val="0"/>
              </a:spcAft>
              <a:buSzPts val="12200"/>
              <a:buNone/>
              <a:defRPr sz="11063"/>
            </a:lvl6pPr>
            <a:lvl7pPr lvl="6" algn="ctr">
              <a:spcBef>
                <a:spcPts val="0"/>
              </a:spcBef>
              <a:spcAft>
                <a:spcPts val="0"/>
              </a:spcAft>
              <a:buSzPts val="12200"/>
              <a:buNone/>
              <a:defRPr sz="11063"/>
            </a:lvl7pPr>
            <a:lvl8pPr lvl="7" algn="ctr">
              <a:spcBef>
                <a:spcPts val="0"/>
              </a:spcBef>
              <a:spcAft>
                <a:spcPts val="0"/>
              </a:spcAft>
              <a:buSzPts val="12200"/>
              <a:buNone/>
              <a:defRPr sz="11063"/>
            </a:lvl8pPr>
            <a:lvl9pPr lvl="8" algn="ctr">
              <a:spcBef>
                <a:spcPts val="0"/>
              </a:spcBef>
              <a:spcAft>
                <a:spcPts val="0"/>
              </a:spcAft>
              <a:buSzPts val="12200"/>
              <a:buNone/>
              <a:defRPr sz="11063"/>
            </a:lvl9pPr>
          </a:lstStyle>
          <a:p>
            <a:r>
              <a:t>xx%</a:t>
            </a:r>
          </a:p>
        </p:txBody>
      </p:sp>
      <p:sp>
        <p:nvSpPr>
          <p:cNvPr id="134" name="Google Shape;134;p11"/>
          <p:cNvSpPr txBox="1">
            <a:spLocks noGrp="1"/>
          </p:cNvSpPr>
          <p:nvPr>
            <p:ph type="subTitle" idx="1"/>
          </p:nvPr>
        </p:nvSpPr>
        <p:spPr>
          <a:xfrm>
            <a:off x="1712110" y="4345002"/>
            <a:ext cx="8768408" cy="662690"/>
          </a:xfrm>
          <a:prstGeom prst="rect">
            <a:avLst/>
          </a:prstGeom>
        </p:spPr>
        <p:txBody>
          <a:bodyPr spcFirstLastPara="1" wrap="square" lIns="116050" tIns="116050" rIns="116050" bIns="11605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grpSp>
        <p:nvGrpSpPr>
          <p:cNvPr id="135" name="Google Shape;135;p11"/>
          <p:cNvGrpSpPr/>
          <p:nvPr/>
        </p:nvGrpSpPr>
        <p:grpSpPr>
          <a:xfrm flipH="1">
            <a:off x="-1318998" y="-1127692"/>
            <a:ext cx="14830635" cy="9160152"/>
            <a:chOff x="-999094" y="-1243594"/>
            <a:chExt cx="13001910" cy="10101612"/>
          </a:xfrm>
        </p:grpSpPr>
        <p:sp>
          <p:nvSpPr>
            <p:cNvPr id="136" name="Google Shape;136;p11"/>
            <p:cNvSpPr/>
            <p:nvPr/>
          </p:nvSpPr>
          <p:spPr>
            <a:xfrm flipH="1">
              <a:off x="9796607" y="70434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37" name="Google Shape;137;p11"/>
            <p:cNvSpPr/>
            <p:nvPr/>
          </p:nvSpPr>
          <p:spPr>
            <a:xfrm flipH="1">
              <a:off x="420833" y="6329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38" name="Google Shape;138;p11"/>
            <p:cNvSpPr/>
            <p:nvPr/>
          </p:nvSpPr>
          <p:spPr>
            <a:xfrm flipH="1">
              <a:off x="827669" y="68658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39" name="Google Shape;139;p11"/>
            <p:cNvSpPr/>
            <p:nvPr/>
          </p:nvSpPr>
          <p:spPr>
            <a:xfrm flipH="1">
              <a:off x="670590" y="2271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0" name="Google Shape;140;p11"/>
            <p:cNvSpPr/>
            <p:nvPr/>
          </p:nvSpPr>
          <p:spPr>
            <a:xfrm flipH="1">
              <a:off x="10019383" y="62126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41" name="Google Shape;141;p11"/>
            <p:cNvGrpSpPr/>
            <p:nvPr/>
          </p:nvGrpSpPr>
          <p:grpSpPr>
            <a:xfrm flipH="1">
              <a:off x="10146477" y="6688287"/>
              <a:ext cx="445070" cy="445070"/>
              <a:chOff x="4859377" y="6166974"/>
              <a:chExt cx="445070" cy="445070"/>
            </a:xfrm>
          </p:grpSpPr>
          <p:sp>
            <p:nvSpPr>
              <p:cNvPr id="142" name="Google Shape;142;p1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3" name="Google Shape;143;p1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44" name="Google Shape;144;p11"/>
            <p:cNvGrpSpPr/>
            <p:nvPr/>
          </p:nvGrpSpPr>
          <p:grpSpPr>
            <a:xfrm flipH="1">
              <a:off x="289052" y="654287"/>
              <a:ext cx="445070" cy="445070"/>
              <a:chOff x="4859377" y="6166974"/>
              <a:chExt cx="445070" cy="445070"/>
            </a:xfrm>
          </p:grpSpPr>
          <p:sp>
            <p:nvSpPr>
              <p:cNvPr id="145" name="Google Shape;145;p1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6" name="Google Shape;146;p1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47" name="Google Shape;147;p11"/>
            <p:cNvSpPr/>
            <p:nvPr/>
          </p:nvSpPr>
          <p:spPr>
            <a:xfrm flipH="1">
              <a:off x="951757" y="4009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8" name="Google Shape;148;p11"/>
            <p:cNvSpPr/>
            <p:nvPr/>
          </p:nvSpPr>
          <p:spPr>
            <a:xfrm rot="2404236" flipH="1">
              <a:off x="-676976" y="4103946"/>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49" name="Google Shape;149;p11"/>
            <p:cNvSpPr/>
            <p:nvPr/>
          </p:nvSpPr>
          <p:spPr>
            <a:xfrm rot="-9650089" flipH="1">
              <a:off x="6147432" y="6779916"/>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50" name="Google Shape;150;p11"/>
            <p:cNvSpPr/>
            <p:nvPr/>
          </p:nvSpPr>
          <p:spPr>
            <a:xfrm rot="-3460656">
              <a:off x="9857737" y="-906424"/>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320802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1"/>
        <p:cNvGrpSpPr/>
        <p:nvPr/>
      </p:nvGrpSpPr>
      <p:grpSpPr>
        <a:xfrm>
          <a:off x="0" y="0"/>
          <a:ext cx="0" cy="0"/>
          <a:chOff x="0" y="0"/>
          <a:chExt cx="0" cy="0"/>
        </a:xfrm>
      </p:grpSpPr>
    </p:spTree>
    <p:extLst>
      <p:ext uri="{BB962C8B-B14F-4D97-AF65-F5344CB8AC3E}">
        <p14:creationId xmlns:p14="http://schemas.microsoft.com/office/powerpoint/2010/main" val="132087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52"/>
        <p:cNvGrpSpPr/>
        <p:nvPr/>
      </p:nvGrpSpPr>
      <p:grpSpPr>
        <a:xfrm>
          <a:off x="0" y="0"/>
          <a:ext cx="0" cy="0"/>
          <a:chOff x="0" y="0"/>
          <a:chExt cx="0" cy="0"/>
        </a:xfrm>
      </p:grpSpPr>
      <p:sp>
        <p:nvSpPr>
          <p:cNvPr id="153" name="Google Shape;153;p13"/>
          <p:cNvSpPr txBox="1">
            <a:spLocks noGrp="1"/>
          </p:cNvSpPr>
          <p:nvPr>
            <p:ph type="title"/>
          </p:nvPr>
        </p:nvSpPr>
        <p:spPr>
          <a:xfrm>
            <a:off x="3350790" y="3221093"/>
            <a:ext cx="5491205" cy="2018539"/>
          </a:xfrm>
          <a:prstGeom prst="rect">
            <a:avLst/>
          </a:prstGeom>
          <a:ln>
            <a:noFill/>
          </a:ln>
        </p:spPr>
        <p:txBody>
          <a:bodyPr spcFirstLastPara="1" wrap="square" lIns="116050" tIns="116050" rIns="116050" bIns="116050" anchor="t" anchorCtr="0">
            <a:noAutofit/>
          </a:bodyPr>
          <a:lstStyle>
            <a:lvl1pPr lvl="0" algn="ctr">
              <a:spcBef>
                <a:spcPts val="0"/>
              </a:spcBef>
              <a:spcAft>
                <a:spcPts val="0"/>
              </a:spcAft>
              <a:buSzPts val="4600"/>
              <a:buNone/>
              <a:defRPr sz="3627"/>
            </a:lvl1pPr>
            <a:lvl2pPr lvl="1" algn="ctr">
              <a:spcBef>
                <a:spcPts val="0"/>
              </a:spcBef>
              <a:spcAft>
                <a:spcPts val="0"/>
              </a:spcAft>
              <a:buSzPts val="4600"/>
              <a:buNone/>
              <a:defRPr sz="4171"/>
            </a:lvl2pPr>
            <a:lvl3pPr lvl="2" algn="ctr">
              <a:spcBef>
                <a:spcPts val="0"/>
              </a:spcBef>
              <a:spcAft>
                <a:spcPts val="0"/>
              </a:spcAft>
              <a:buSzPts val="4600"/>
              <a:buNone/>
              <a:defRPr sz="4171"/>
            </a:lvl3pPr>
            <a:lvl4pPr lvl="3" algn="ctr">
              <a:spcBef>
                <a:spcPts val="0"/>
              </a:spcBef>
              <a:spcAft>
                <a:spcPts val="0"/>
              </a:spcAft>
              <a:buSzPts val="4600"/>
              <a:buNone/>
              <a:defRPr sz="4171"/>
            </a:lvl4pPr>
            <a:lvl5pPr lvl="4" algn="ctr">
              <a:spcBef>
                <a:spcPts val="0"/>
              </a:spcBef>
              <a:spcAft>
                <a:spcPts val="0"/>
              </a:spcAft>
              <a:buSzPts val="4600"/>
              <a:buNone/>
              <a:defRPr sz="4171"/>
            </a:lvl5pPr>
            <a:lvl6pPr lvl="5" algn="ctr">
              <a:spcBef>
                <a:spcPts val="0"/>
              </a:spcBef>
              <a:spcAft>
                <a:spcPts val="0"/>
              </a:spcAft>
              <a:buSzPts val="4600"/>
              <a:buNone/>
              <a:defRPr sz="4171"/>
            </a:lvl6pPr>
            <a:lvl7pPr lvl="6" algn="ctr">
              <a:spcBef>
                <a:spcPts val="0"/>
              </a:spcBef>
              <a:spcAft>
                <a:spcPts val="0"/>
              </a:spcAft>
              <a:buSzPts val="4600"/>
              <a:buNone/>
              <a:defRPr sz="4171"/>
            </a:lvl7pPr>
            <a:lvl8pPr lvl="7" algn="ctr">
              <a:spcBef>
                <a:spcPts val="0"/>
              </a:spcBef>
              <a:spcAft>
                <a:spcPts val="0"/>
              </a:spcAft>
              <a:buSzPts val="4600"/>
              <a:buNone/>
              <a:defRPr sz="4171"/>
            </a:lvl8pPr>
            <a:lvl9pPr lvl="8" algn="ctr">
              <a:spcBef>
                <a:spcPts val="0"/>
              </a:spcBef>
              <a:spcAft>
                <a:spcPts val="0"/>
              </a:spcAft>
              <a:buSzPts val="4600"/>
              <a:buNone/>
              <a:defRPr sz="4171"/>
            </a:lvl9pPr>
          </a:lstStyle>
          <a:p>
            <a:endParaRPr/>
          </a:p>
        </p:txBody>
      </p:sp>
      <p:sp>
        <p:nvSpPr>
          <p:cNvPr id="154" name="Google Shape;154;p13"/>
          <p:cNvSpPr txBox="1">
            <a:spLocks noGrp="1"/>
          </p:cNvSpPr>
          <p:nvPr>
            <p:ph type="title" idx="2" hasCustomPrompt="1"/>
          </p:nvPr>
        </p:nvSpPr>
        <p:spPr>
          <a:xfrm>
            <a:off x="5041732" y="1617688"/>
            <a:ext cx="2109291" cy="153430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Clr>
                <a:schemeClr val="lt1"/>
              </a:buClr>
              <a:buSzPts val="7600"/>
              <a:buNone/>
              <a:defRPr sz="5441"/>
            </a:lvl1pPr>
            <a:lvl2pPr lvl="1" algn="ctr">
              <a:spcBef>
                <a:spcPts val="0"/>
              </a:spcBef>
              <a:spcAft>
                <a:spcPts val="0"/>
              </a:spcAft>
              <a:buClr>
                <a:schemeClr val="lt1"/>
              </a:buClr>
              <a:buSzPts val="7600"/>
              <a:buNone/>
              <a:defRPr sz="6892">
                <a:solidFill>
                  <a:schemeClr val="lt1"/>
                </a:solidFill>
              </a:defRPr>
            </a:lvl2pPr>
            <a:lvl3pPr lvl="2" algn="ctr">
              <a:spcBef>
                <a:spcPts val="0"/>
              </a:spcBef>
              <a:spcAft>
                <a:spcPts val="0"/>
              </a:spcAft>
              <a:buClr>
                <a:schemeClr val="lt1"/>
              </a:buClr>
              <a:buSzPts val="7600"/>
              <a:buNone/>
              <a:defRPr sz="6892">
                <a:solidFill>
                  <a:schemeClr val="lt1"/>
                </a:solidFill>
              </a:defRPr>
            </a:lvl3pPr>
            <a:lvl4pPr lvl="3" algn="ctr">
              <a:spcBef>
                <a:spcPts val="0"/>
              </a:spcBef>
              <a:spcAft>
                <a:spcPts val="0"/>
              </a:spcAft>
              <a:buClr>
                <a:schemeClr val="lt1"/>
              </a:buClr>
              <a:buSzPts val="7600"/>
              <a:buNone/>
              <a:defRPr sz="6892">
                <a:solidFill>
                  <a:schemeClr val="lt1"/>
                </a:solidFill>
              </a:defRPr>
            </a:lvl4pPr>
            <a:lvl5pPr lvl="4" algn="ctr">
              <a:spcBef>
                <a:spcPts val="0"/>
              </a:spcBef>
              <a:spcAft>
                <a:spcPts val="0"/>
              </a:spcAft>
              <a:buClr>
                <a:schemeClr val="lt1"/>
              </a:buClr>
              <a:buSzPts val="7600"/>
              <a:buNone/>
              <a:defRPr sz="6892">
                <a:solidFill>
                  <a:schemeClr val="lt1"/>
                </a:solidFill>
              </a:defRPr>
            </a:lvl5pPr>
            <a:lvl6pPr lvl="5" algn="ctr">
              <a:spcBef>
                <a:spcPts val="0"/>
              </a:spcBef>
              <a:spcAft>
                <a:spcPts val="0"/>
              </a:spcAft>
              <a:buClr>
                <a:schemeClr val="lt1"/>
              </a:buClr>
              <a:buSzPts val="7600"/>
              <a:buNone/>
              <a:defRPr sz="6892">
                <a:solidFill>
                  <a:schemeClr val="lt1"/>
                </a:solidFill>
              </a:defRPr>
            </a:lvl6pPr>
            <a:lvl7pPr lvl="6" algn="ctr">
              <a:spcBef>
                <a:spcPts val="0"/>
              </a:spcBef>
              <a:spcAft>
                <a:spcPts val="0"/>
              </a:spcAft>
              <a:buClr>
                <a:schemeClr val="lt1"/>
              </a:buClr>
              <a:buSzPts val="7600"/>
              <a:buNone/>
              <a:defRPr sz="6892">
                <a:solidFill>
                  <a:schemeClr val="lt1"/>
                </a:solidFill>
              </a:defRPr>
            </a:lvl7pPr>
            <a:lvl8pPr lvl="7" algn="ctr">
              <a:spcBef>
                <a:spcPts val="0"/>
              </a:spcBef>
              <a:spcAft>
                <a:spcPts val="0"/>
              </a:spcAft>
              <a:buClr>
                <a:schemeClr val="lt1"/>
              </a:buClr>
              <a:buSzPts val="7600"/>
              <a:buNone/>
              <a:defRPr sz="6892">
                <a:solidFill>
                  <a:schemeClr val="lt1"/>
                </a:solidFill>
              </a:defRPr>
            </a:lvl8pPr>
            <a:lvl9pPr lvl="8" algn="ctr">
              <a:spcBef>
                <a:spcPts val="0"/>
              </a:spcBef>
              <a:spcAft>
                <a:spcPts val="0"/>
              </a:spcAft>
              <a:buClr>
                <a:schemeClr val="lt1"/>
              </a:buClr>
              <a:buSzPts val="7600"/>
              <a:buNone/>
              <a:defRPr sz="6892">
                <a:solidFill>
                  <a:schemeClr val="lt1"/>
                </a:solidFill>
              </a:defRPr>
            </a:lvl9pPr>
          </a:lstStyle>
          <a:p>
            <a:r>
              <a:t>xx%</a:t>
            </a:r>
          </a:p>
        </p:txBody>
      </p:sp>
      <p:grpSp>
        <p:nvGrpSpPr>
          <p:cNvPr id="155" name="Google Shape;155;p13"/>
          <p:cNvGrpSpPr/>
          <p:nvPr/>
        </p:nvGrpSpPr>
        <p:grpSpPr>
          <a:xfrm>
            <a:off x="-663203" y="-410418"/>
            <a:ext cx="14500049" cy="8049798"/>
            <a:chOff x="-581425" y="-452600"/>
            <a:chExt cx="12712088" cy="8877138"/>
          </a:xfrm>
        </p:grpSpPr>
        <p:sp>
          <p:nvSpPr>
            <p:cNvPr id="156" name="Google Shape;156;p13"/>
            <p:cNvSpPr/>
            <p:nvPr/>
          </p:nvSpPr>
          <p:spPr>
            <a:xfrm>
              <a:off x="560399" y="-452600"/>
              <a:ext cx="2280730" cy="1390126"/>
            </a:xfrm>
            <a:custGeom>
              <a:avLst/>
              <a:gdLst/>
              <a:ahLst/>
              <a:cxnLst/>
              <a:rect l="l" t="t" r="r" b="b"/>
              <a:pathLst>
                <a:path w="439447" h="267847" extrusionOk="0">
                  <a:moveTo>
                    <a:pt x="117928" y="238151"/>
                  </a:moveTo>
                  <a:cubicBezTo>
                    <a:pt x="178009" y="274159"/>
                    <a:pt x="257829" y="279256"/>
                    <a:pt x="317939" y="243298"/>
                  </a:cubicBezTo>
                  <a:cubicBezTo>
                    <a:pt x="349216" y="224590"/>
                    <a:pt x="373756" y="196351"/>
                    <a:pt x="394186" y="166168"/>
                  </a:cubicBezTo>
                  <a:cubicBezTo>
                    <a:pt x="424443" y="121461"/>
                    <a:pt x="479622" y="23119"/>
                    <a:pt x="392516" y="15076"/>
                  </a:cubicBezTo>
                  <a:cubicBezTo>
                    <a:pt x="368147" y="12825"/>
                    <a:pt x="287522" y="2997"/>
                    <a:pt x="205660" y="552"/>
                  </a:cubicBezTo>
                  <a:cubicBezTo>
                    <a:pt x="106402" y="-2412"/>
                    <a:pt x="5330" y="5483"/>
                    <a:pt x="565" y="50908"/>
                  </a:cubicBezTo>
                  <a:cubicBezTo>
                    <a:pt x="-6885" y="121854"/>
                    <a:pt x="60834" y="203932"/>
                    <a:pt x="117928" y="2381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57" name="Google Shape;157;p13"/>
            <p:cNvSpPr/>
            <p:nvPr/>
          </p:nvSpPr>
          <p:spPr>
            <a:xfrm rot="684739">
              <a:off x="9646553" y="1878680"/>
              <a:ext cx="2171153" cy="3380235"/>
            </a:xfrm>
            <a:custGeom>
              <a:avLst/>
              <a:gdLst/>
              <a:ahLst/>
              <a:cxnLst/>
              <a:rect l="l" t="t" r="r" b="b"/>
              <a:pathLst>
                <a:path w="565266" h="880054" extrusionOk="0">
                  <a:moveTo>
                    <a:pt x="417919" y="313655"/>
                  </a:moveTo>
                  <a:cubicBezTo>
                    <a:pt x="404239" y="252719"/>
                    <a:pt x="406519" y="187782"/>
                    <a:pt x="382293" y="130192"/>
                  </a:cubicBezTo>
                  <a:cubicBezTo>
                    <a:pt x="362570" y="83256"/>
                    <a:pt x="325404" y="43907"/>
                    <a:pt x="279631" y="21573"/>
                  </a:cubicBezTo>
                  <a:cubicBezTo>
                    <a:pt x="233915" y="-761"/>
                    <a:pt x="172352" y="-6677"/>
                    <a:pt x="123671" y="8183"/>
                  </a:cubicBezTo>
                  <a:cubicBezTo>
                    <a:pt x="60056" y="27598"/>
                    <a:pt x="11889" y="89600"/>
                    <a:pt x="8868" y="156031"/>
                  </a:cubicBezTo>
                  <a:cubicBezTo>
                    <a:pt x="5960" y="218444"/>
                    <a:pt x="38566" y="276130"/>
                    <a:pt x="66212" y="332170"/>
                  </a:cubicBezTo>
                  <a:cubicBezTo>
                    <a:pt x="93859" y="388209"/>
                    <a:pt x="117686" y="452930"/>
                    <a:pt x="96994" y="511871"/>
                  </a:cubicBezTo>
                  <a:cubicBezTo>
                    <a:pt x="84852" y="546398"/>
                    <a:pt x="58916" y="573930"/>
                    <a:pt x="36970" y="603218"/>
                  </a:cubicBezTo>
                  <a:cubicBezTo>
                    <a:pt x="15024" y="632506"/>
                    <a:pt x="-4129" y="667591"/>
                    <a:pt x="773" y="703856"/>
                  </a:cubicBezTo>
                  <a:cubicBezTo>
                    <a:pt x="6303" y="744727"/>
                    <a:pt x="42100" y="776249"/>
                    <a:pt x="81204" y="789400"/>
                  </a:cubicBezTo>
                  <a:cubicBezTo>
                    <a:pt x="120308" y="802551"/>
                    <a:pt x="162604" y="800909"/>
                    <a:pt x="203817" y="799472"/>
                  </a:cubicBezTo>
                  <a:cubicBezTo>
                    <a:pt x="245030" y="798036"/>
                    <a:pt x="287497" y="797129"/>
                    <a:pt x="326145" y="811574"/>
                  </a:cubicBezTo>
                  <a:cubicBezTo>
                    <a:pt x="353221" y="821709"/>
                    <a:pt x="376992" y="838884"/>
                    <a:pt x="401959" y="853551"/>
                  </a:cubicBezTo>
                  <a:cubicBezTo>
                    <a:pt x="426869" y="868218"/>
                    <a:pt x="454458" y="880764"/>
                    <a:pt x="483358" y="880023"/>
                  </a:cubicBezTo>
                  <a:cubicBezTo>
                    <a:pt x="512316" y="879282"/>
                    <a:pt x="542470" y="861856"/>
                    <a:pt x="549824" y="833873"/>
                  </a:cubicBezTo>
                  <a:cubicBezTo>
                    <a:pt x="573138" y="745058"/>
                    <a:pt x="572226" y="646049"/>
                    <a:pt x="532039" y="563470"/>
                  </a:cubicBezTo>
                  <a:cubicBezTo>
                    <a:pt x="491909" y="480890"/>
                    <a:pt x="438099" y="403241"/>
                    <a:pt x="417919" y="31365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58" name="Google Shape;158;p13"/>
            <p:cNvSpPr/>
            <p:nvPr/>
          </p:nvSpPr>
          <p:spPr>
            <a:xfrm rot="-10459027" flipH="1">
              <a:off x="-503587" y="6508279"/>
              <a:ext cx="3514357" cy="1746551"/>
            </a:xfrm>
            <a:custGeom>
              <a:avLst/>
              <a:gdLst/>
              <a:ahLst/>
              <a:cxnLst/>
              <a:rect l="l" t="t" r="r" b="b"/>
              <a:pathLst>
                <a:path w="853989" h="424412" extrusionOk="0">
                  <a:moveTo>
                    <a:pt x="650315" y="401947"/>
                  </a:moveTo>
                  <a:cubicBezTo>
                    <a:pt x="713132" y="419674"/>
                    <a:pt x="785297" y="392655"/>
                    <a:pt x="823204" y="339472"/>
                  </a:cubicBezTo>
                  <a:cubicBezTo>
                    <a:pt x="861111" y="286345"/>
                    <a:pt x="863847" y="211158"/>
                    <a:pt x="832324" y="154036"/>
                  </a:cubicBezTo>
                  <a:cubicBezTo>
                    <a:pt x="800744" y="96896"/>
                    <a:pt x="737301" y="59554"/>
                    <a:pt x="672090" y="56818"/>
                  </a:cubicBezTo>
                  <a:cubicBezTo>
                    <a:pt x="617310" y="54526"/>
                    <a:pt x="563613" y="74591"/>
                    <a:pt x="508834" y="73970"/>
                  </a:cubicBezTo>
                  <a:cubicBezTo>
                    <a:pt x="405715" y="72807"/>
                    <a:pt x="313428" y="-572"/>
                    <a:pt x="210367" y="3"/>
                  </a:cubicBezTo>
                  <a:cubicBezTo>
                    <a:pt x="129366" y="454"/>
                    <a:pt x="50817" y="51676"/>
                    <a:pt x="17698" y="125620"/>
                  </a:cubicBezTo>
                  <a:cubicBezTo>
                    <a:pt x="-15363" y="199587"/>
                    <a:pt x="-1170" y="292273"/>
                    <a:pt x="52470" y="352924"/>
                  </a:cubicBezTo>
                  <a:cubicBezTo>
                    <a:pt x="94139" y="400123"/>
                    <a:pt x="161516" y="428909"/>
                    <a:pt x="224675" y="423836"/>
                  </a:cubicBezTo>
                  <a:cubicBezTo>
                    <a:pt x="280367" y="419447"/>
                    <a:pt x="329446" y="365864"/>
                    <a:pt x="383257" y="347224"/>
                  </a:cubicBezTo>
                  <a:cubicBezTo>
                    <a:pt x="427091" y="332004"/>
                    <a:pt x="475601" y="326418"/>
                    <a:pt x="519778" y="340270"/>
                  </a:cubicBezTo>
                  <a:cubicBezTo>
                    <a:pt x="565836" y="354691"/>
                    <a:pt x="603914" y="388893"/>
                    <a:pt x="650315" y="4019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59" name="Google Shape;159;p13"/>
            <p:cNvSpPr/>
            <p:nvPr/>
          </p:nvSpPr>
          <p:spPr>
            <a:xfrm rot="10800000">
              <a:off x="9700982" y="4810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0" name="Google Shape;160;p13"/>
            <p:cNvSpPr/>
            <p:nvPr/>
          </p:nvSpPr>
          <p:spPr>
            <a:xfrm rot="10800000">
              <a:off x="2937633" y="232114"/>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1" name="Google Shape;161;p13"/>
            <p:cNvSpPr/>
            <p:nvPr/>
          </p:nvSpPr>
          <p:spPr>
            <a:xfrm rot="10800000">
              <a:off x="9969544" y="69386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2" name="Google Shape;162;p13"/>
            <p:cNvSpPr/>
            <p:nvPr/>
          </p:nvSpPr>
          <p:spPr>
            <a:xfrm rot="10800000">
              <a:off x="732727" y="56838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3" name="Google Shape;163;p13"/>
            <p:cNvSpPr/>
            <p:nvPr/>
          </p:nvSpPr>
          <p:spPr>
            <a:xfrm rot="10800000">
              <a:off x="10059483" y="1010389"/>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64" name="Google Shape;164;p13"/>
            <p:cNvGrpSpPr/>
            <p:nvPr/>
          </p:nvGrpSpPr>
          <p:grpSpPr>
            <a:xfrm rot="10800000">
              <a:off x="10050852" y="481067"/>
              <a:ext cx="445070" cy="445070"/>
              <a:chOff x="4859377" y="6166974"/>
              <a:chExt cx="445070" cy="445070"/>
            </a:xfrm>
          </p:grpSpPr>
          <p:sp>
            <p:nvSpPr>
              <p:cNvPr id="165" name="Google Shape;165;p13"/>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6" name="Google Shape;166;p13"/>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67" name="Google Shape;167;p13"/>
            <p:cNvGrpSpPr/>
            <p:nvPr/>
          </p:nvGrpSpPr>
          <p:grpSpPr>
            <a:xfrm rot="10800000">
              <a:off x="193427" y="5158967"/>
              <a:ext cx="445070" cy="445070"/>
              <a:chOff x="4859377" y="6166974"/>
              <a:chExt cx="445070" cy="445070"/>
            </a:xfrm>
          </p:grpSpPr>
          <p:sp>
            <p:nvSpPr>
              <p:cNvPr id="168" name="Google Shape;168;p13"/>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9" name="Google Shape;169;p13"/>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70" name="Google Shape;170;p13"/>
            <p:cNvSpPr/>
            <p:nvPr/>
          </p:nvSpPr>
          <p:spPr>
            <a:xfrm rot="10800000">
              <a:off x="560407" y="605810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170888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960057" y="1614140"/>
            <a:ext cx="3610159" cy="1183647"/>
          </a:xfrm>
          <a:prstGeom prst="rect">
            <a:avLst/>
          </a:prstGeom>
        </p:spPr>
        <p:txBody>
          <a:bodyPr spcFirstLastPara="1" wrap="square" lIns="116050" tIns="116050" rIns="116050" bIns="116050" anchor="b" anchorCtr="0">
            <a:noAutofit/>
          </a:bodyPr>
          <a:lstStyle>
            <a:lvl1pPr lvl="0">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extLst>
      <p:ext uri="{BB962C8B-B14F-4D97-AF65-F5344CB8AC3E}">
        <p14:creationId xmlns:p14="http://schemas.microsoft.com/office/powerpoint/2010/main" val="1576220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96"/>
        <p:cNvGrpSpPr/>
        <p:nvPr/>
      </p:nvGrpSpPr>
      <p:grpSpPr>
        <a:xfrm>
          <a:off x="0" y="0"/>
          <a:ext cx="0" cy="0"/>
          <a:chOff x="0" y="0"/>
          <a:chExt cx="0" cy="0"/>
        </a:xfrm>
      </p:grpSpPr>
      <p:sp>
        <p:nvSpPr>
          <p:cNvPr id="197" name="Google Shape;197;p17"/>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198" name="Google Shape;198;p17"/>
          <p:cNvSpPr txBox="1">
            <a:spLocks noGrp="1"/>
          </p:cNvSpPr>
          <p:nvPr>
            <p:ph type="title" idx="2"/>
          </p:nvPr>
        </p:nvSpPr>
        <p:spPr>
          <a:xfrm>
            <a:off x="2085549" y="1910418"/>
            <a:ext cx="3551301" cy="594408"/>
          </a:xfrm>
          <a:prstGeom prst="rect">
            <a:avLst/>
          </a:prstGeom>
          <a:ln>
            <a:noFill/>
          </a:ln>
        </p:spPr>
        <p:txBody>
          <a:bodyPr spcFirstLastPara="1" wrap="square" lIns="116050" tIns="116050" rIns="116050" bIns="116050" anchor="b" anchorCtr="0">
            <a:noAutofit/>
          </a:bodyPr>
          <a:lstStyle>
            <a:lvl1pPr lvl="0">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199" name="Google Shape;199;p17"/>
          <p:cNvSpPr txBox="1">
            <a:spLocks noGrp="1"/>
          </p:cNvSpPr>
          <p:nvPr>
            <p:ph type="title" idx="3"/>
          </p:nvPr>
        </p:nvSpPr>
        <p:spPr>
          <a:xfrm>
            <a:off x="7008382" y="1910418"/>
            <a:ext cx="3551301" cy="594408"/>
          </a:xfrm>
          <a:prstGeom prst="rect">
            <a:avLst/>
          </a:prstGeom>
          <a:ln>
            <a:noFill/>
          </a:ln>
        </p:spPr>
        <p:txBody>
          <a:bodyPr spcFirstLastPara="1" wrap="square" lIns="116050" tIns="116050" rIns="116050" bIns="116050" anchor="b" anchorCtr="0">
            <a:noAutofit/>
          </a:bodyPr>
          <a:lstStyle>
            <a:lvl1pPr lvl="0">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00" name="Google Shape;200;p17"/>
          <p:cNvSpPr txBox="1">
            <a:spLocks noGrp="1"/>
          </p:cNvSpPr>
          <p:nvPr>
            <p:ph type="title" idx="4"/>
          </p:nvPr>
        </p:nvSpPr>
        <p:spPr>
          <a:xfrm>
            <a:off x="2085549" y="236166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1" name="Google Shape;201;p17"/>
          <p:cNvSpPr txBox="1">
            <a:spLocks noGrp="1"/>
          </p:cNvSpPr>
          <p:nvPr>
            <p:ph type="title" idx="5"/>
          </p:nvPr>
        </p:nvSpPr>
        <p:spPr>
          <a:xfrm>
            <a:off x="7008382" y="236166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2" name="Google Shape;202;p17"/>
          <p:cNvSpPr txBox="1">
            <a:spLocks noGrp="1"/>
          </p:cNvSpPr>
          <p:nvPr>
            <p:ph type="title" idx="6"/>
          </p:nvPr>
        </p:nvSpPr>
        <p:spPr>
          <a:xfrm>
            <a:off x="2085530" y="3418125"/>
            <a:ext cx="3551301" cy="594408"/>
          </a:xfrm>
          <a:prstGeom prst="rect">
            <a:avLst/>
          </a:prstGeom>
          <a:ln>
            <a:noFill/>
          </a:ln>
        </p:spPr>
        <p:txBody>
          <a:bodyPr spcFirstLastPara="1" wrap="square" lIns="116050" tIns="116050" rIns="116050" bIns="116050" anchor="b" anchorCtr="0">
            <a:noAutofit/>
          </a:bodyPr>
          <a:lstStyle>
            <a:lvl1pPr lvl="0"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3" name="Google Shape;203;p17"/>
          <p:cNvSpPr txBox="1">
            <a:spLocks noGrp="1"/>
          </p:cNvSpPr>
          <p:nvPr>
            <p:ph type="title" idx="7"/>
          </p:nvPr>
        </p:nvSpPr>
        <p:spPr>
          <a:xfrm>
            <a:off x="7008392" y="3418125"/>
            <a:ext cx="3551301" cy="594408"/>
          </a:xfrm>
          <a:prstGeom prst="rect">
            <a:avLst/>
          </a:prstGeom>
          <a:ln>
            <a:noFill/>
          </a:ln>
        </p:spPr>
        <p:txBody>
          <a:bodyPr spcFirstLastPara="1" wrap="square" lIns="116050" tIns="116050" rIns="116050" bIns="116050" anchor="b" anchorCtr="0">
            <a:noAutofit/>
          </a:bodyPr>
          <a:lstStyle>
            <a:lvl1pPr lvl="0"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4" name="Google Shape;204;p17"/>
          <p:cNvSpPr txBox="1">
            <a:spLocks noGrp="1"/>
          </p:cNvSpPr>
          <p:nvPr>
            <p:ph type="title" idx="8"/>
          </p:nvPr>
        </p:nvSpPr>
        <p:spPr>
          <a:xfrm>
            <a:off x="2085530" y="386935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5" name="Google Shape;205;p17"/>
          <p:cNvSpPr txBox="1">
            <a:spLocks noGrp="1"/>
          </p:cNvSpPr>
          <p:nvPr>
            <p:ph type="title" idx="9"/>
          </p:nvPr>
        </p:nvSpPr>
        <p:spPr>
          <a:xfrm>
            <a:off x="7008392" y="386935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grpSp>
        <p:nvGrpSpPr>
          <p:cNvPr id="206" name="Google Shape;206;p17"/>
          <p:cNvGrpSpPr/>
          <p:nvPr/>
        </p:nvGrpSpPr>
        <p:grpSpPr>
          <a:xfrm>
            <a:off x="-1012899" y="182752"/>
            <a:ext cx="14513491" cy="7843218"/>
            <a:chOff x="-888001" y="201534"/>
            <a:chExt cx="12723872" cy="8649327"/>
          </a:xfrm>
        </p:grpSpPr>
        <p:sp>
          <p:nvSpPr>
            <p:cNvPr id="207" name="Google Shape;207;p17"/>
            <p:cNvSpPr/>
            <p:nvPr/>
          </p:nvSpPr>
          <p:spPr>
            <a:xfrm rot="-1005704">
              <a:off x="461316" y="6658704"/>
              <a:ext cx="3303222" cy="1753087"/>
            </a:xfrm>
            <a:custGeom>
              <a:avLst/>
              <a:gdLst/>
              <a:ahLst/>
              <a:cxnLst/>
              <a:rect l="l" t="t" r="r" b="b"/>
              <a:pathLst>
                <a:path w="406670" h="215828" extrusionOk="0">
                  <a:moveTo>
                    <a:pt x="56819" y="3017"/>
                  </a:moveTo>
                  <a:cubicBezTo>
                    <a:pt x="25165" y="-10698"/>
                    <a:pt x="-10712" y="24119"/>
                    <a:pt x="3008" y="71603"/>
                  </a:cubicBezTo>
                  <a:cubicBezTo>
                    <a:pt x="16723" y="119086"/>
                    <a:pt x="70539" y="110644"/>
                    <a:pt x="94805" y="105365"/>
                  </a:cubicBezTo>
                  <a:cubicBezTo>
                    <a:pt x="119072" y="100093"/>
                    <a:pt x="171833" y="102202"/>
                    <a:pt x="212984" y="149679"/>
                  </a:cubicBezTo>
                  <a:cubicBezTo>
                    <a:pt x="254134" y="197162"/>
                    <a:pt x="298448" y="229871"/>
                    <a:pt x="341713" y="209823"/>
                  </a:cubicBezTo>
                  <a:cubicBezTo>
                    <a:pt x="384972" y="189775"/>
                    <a:pt x="421272" y="131535"/>
                    <a:pt x="400802" y="90590"/>
                  </a:cubicBezTo>
                  <a:cubicBezTo>
                    <a:pt x="380754" y="50494"/>
                    <a:pt x="338549" y="67379"/>
                    <a:pt x="307950" y="56827"/>
                  </a:cubicBezTo>
                  <a:cubicBezTo>
                    <a:pt x="279164" y="46898"/>
                    <a:pt x="252030" y="-6480"/>
                    <a:pt x="180281" y="9344"/>
                  </a:cubicBezTo>
                  <a:cubicBezTo>
                    <a:pt x="108532" y="25174"/>
                    <a:pt x="88484" y="16732"/>
                    <a:pt x="56830" y="301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08" name="Google Shape;208;p17"/>
            <p:cNvSpPr/>
            <p:nvPr/>
          </p:nvSpPr>
          <p:spPr>
            <a:xfrm rot="-6686464">
              <a:off x="9578805" y="2691058"/>
              <a:ext cx="2193337" cy="1631977"/>
            </a:xfrm>
            <a:custGeom>
              <a:avLst/>
              <a:gdLst/>
              <a:ahLst/>
              <a:cxnLst/>
              <a:rect l="l" t="t" r="r" b="b"/>
              <a:pathLst>
                <a:path w="1024615" h="762376" extrusionOk="0">
                  <a:moveTo>
                    <a:pt x="465570" y="692546"/>
                  </a:moveTo>
                  <a:cubicBezTo>
                    <a:pt x="515146" y="672322"/>
                    <a:pt x="565332" y="654168"/>
                    <a:pt x="618471" y="646126"/>
                  </a:cubicBezTo>
                  <a:cubicBezTo>
                    <a:pt x="669268" y="638457"/>
                    <a:pt x="720710" y="637134"/>
                    <a:pt x="771812" y="632316"/>
                  </a:cubicBezTo>
                  <a:cubicBezTo>
                    <a:pt x="828819" y="626920"/>
                    <a:pt x="1025765" y="593700"/>
                    <a:pt x="1024611" y="511957"/>
                  </a:cubicBezTo>
                  <a:cubicBezTo>
                    <a:pt x="1024339" y="493870"/>
                    <a:pt x="1022541" y="478024"/>
                    <a:pt x="1019283" y="464077"/>
                  </a:cubicBezTo>
                  <a:cubicBezTo>
                    <a:pt x="1001435" y="387593"/>
                    <a:pt x="940356" y="368388"/>
                    <a:pt x="855524" y="353050"/>
                  </a:cubicBezTo>
                  <a:cubicBezTo>
                    <a:pt x="772186" y="337984"/>
                    <a:pt x="694344" y="293566"/>
                    <a:pt x="639848" y="228958"/>
                  </a:cubicBezTo>
                  <a:cubicBezTo>
                    <a:pt x="582909" y="161466"/>
                    <a:pt x="554101" y="67371"/>
                    <a:pt x="470932" y="24955"/>
                  </a:cubicBezTo>
                  <a:cubicBezTo>
                    <a:pt x="430314" y="4222"/>
                    <a:pt x="383317" y="-1003"/>
                    <a:pt x="338187" y="150"/>
                  </a:cubicBezTo>
                  <a:cubicBezTo>
                    <a:pt x="291733" y="1304"/>
                    <a:pt x="243990" y="10737"/>
                    <a:pt x="203780" y="34999"/>
                  </a:cubicBezTo>
                  <a:cubicBezTo>
                    <a:pt x="161975" y="60211"/>
                    <a:pt x="139376" y="100964"/>
                    <a:pt x="124785" y="146061"/>
                  </a:cubicBezTo>
                  <a:cubicBezTo>
                    <a:pt x="108056" y="197774"/>
                    <a:pt x="92922" y="250030"/>
                    <a:pt x="77075" y="302015"/>
                  </a:cubicBezTo>
                  <a:cubicBezTo>
                    <a:pt x="61127" y="354305"/>
                    <a:pt x="45179" y="406629"/>
                    <a:pt x="29264" y="458920"/>
                  </a:cubicBezTo>
                  <a:cubicBezTo>
                    <a:pt x="15114" y="505374"/>
                    <a:pt x="-5381" y="555254"/>
                    <a:pt x="1304" y="604694"/>
                  </a:cubicBezTo>
                  <a:cubicBezTo>
                    <a:pt x="13180" y="692274"/>
                    <a:pt x="97571" y="751182"/>
                    <a:pt x="181147" y="760547"/>
                  </a:cubicBezTo>
                  <a:cubicBezTo>
                    <a:pt x="281146" y="771745"/>
                    <a:pt x="375242" y="729363"/>
                    <a:pt x="465570" y="69251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09" name="Google Shape;209;p17"/>
            <p:cNvSpPr/>
            <p:nvPr/>
          </p:nvSpPr>
          <p:spPr>
            <a:xfrm>
              <a:off x="5450580" y="2015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0" name="Google Shape;210;p17"/>
            <p:cNvSpPr/>
            <p:nvPr/>
          </p:nvSpPr>
          <p:spPr>
            <a:xfrm>
              <a:off x="5404784" y="41851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1" name="Google Shape;211;p17"/>
            <p:cNvSpPr/>
            <p:nvPr/>
          </p:nvSpPr>
          <p:spPr>
            <a:xfrm>
              <a:off x="4899278" y="27499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2" name="Google Shape;212;p17"/>
            <p:cNvSpPr/>
            <p:nvPr/>
          </p:nvSpPr>
          <p:spPr>
            <a:xfrm>
              <a:off x="9810617" y="64942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3" name="Google Shape;213;p17"/>
            <p:cNvSpPr/>
            <p:nvPr/>
          </p:nvSpPr>
          <p:spPr>
            <a:xfrm>
              <a:off x="278703" y="568987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4" name="Google Shape;214;p17"/>
            <p:cNvSpPr/>
            <p:nvPr/>
          </p:nvSpPr>
          <p:spPr>
            <a:xfrm>
              <a:off x="10108884" y="667818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215" name="Google Shape;215;p17"/>
            <p:cNvGrpSpPr/>
            <p:nvPr/>
          </p:nvGrpSpPr>
          <p:grpSpPr>
            <a:xfrm>
              <a:off x="526884" y="6219637"/>
              <a:ext cx="445070" cy="445070"/>
              <a:chOff x="4859377" y="6166974"/>
              <a:chExt cx="445070" cy="445070"/>
            </a:xfrm>
          </p:grpSpPr>
          <p:sp>
            <p:nvSpPr>
              <p:cNvPr id="216" name="Google Shape;216;p1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7" name="Google Shape;217;p1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218" name="Google Shape;218;p17"/>
            <p:cNvGrpSpPr/>
            <p:nvPr/>
          </p:nvGrpSpPr>
          <p:grpSpPr>
            <a:xfrm>
              <a:off x="9515084" y="6768937"/>
              <a:ext cx="445070" cy="445070"/>
              <a:chOff x="4859377" y="6166974"/>
              <a:chExt cx="445070" cy="445070"/>
            </a:xfrm>
          </p:grpSpPr>
          <p:sp>
            <p:nvSpPr>
              <p:cNvPr id="219" name="Google Shape;219;p1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20" name="Google Shape;220;p1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21" name="Google Shape;221;p17"/>
            <p:cNvSpPr/>
            <p:nvPr/>
          </p:nvSpPr>
          <p:spPr>
            <a:xfrm rot="-4199234">
              <a:off x="-581907" y="358441"/>
              <a:ext cx="1117498" cy="1433767"/>
            </a:xfrm>
            <a:custGeom>
              <a:avLst/>
              <a:gdLst/>
              <a:ahLst/>
              <a:cxnLst/>
              <a:rect l="l" t="t" r="r" b="b"/>
              <a:pathLst>
                <a:path w="38689" h="49636" extrusionOk="0">
                  <a:moveTo>
                    <a:pt x="38689" y="24818"/>
                  </a:moveTo>
                  <a:cubicBezTo>
                    <a:pt x="38689" y="38525"/>
                    <a:pt x="30029" y="49636"/>
                    <a:pt x="19345" y="49636"/>
                  </a:cubicBezTo>
                  <a:cubicBezTo>
                    <a:pt x="8661" y="49636"/>
                    <a:pt x="0" y="38525"/>
                    <a:pt x="0" y="24818"/>
                  </a:cubicBezTo>
                  <a:cubicBezTo>
                    <a:pt x="0" y="11111"/>
                    <a:pt x="8661" y="0"/>
                    <a:pt x="19345" y="0"/>
                  </a:cubicBezTo>
                  <a:cubicBezTo>
                    <a:pt x="30029" y="0"/>
                    <a:pt x="38689" y="11112"/>
                    <a:pt x="38689" y="24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22" name="Google Shape;222;p17"/>
          <p:cNvSpPr txBox="1">
            <a:spLocks noGrp="1"/>
          </p:cNvSpPr>
          <p:nvPr>
            <p:ph type="title" idx="13" hasCustomPrompt="1"/>
          </p:nvPr>
        </p:nvSpPr>
        <p:spPr>
          <a:xfrm>
            <a:off x="960070" y="2254552"/>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23" name="Google Shape;223;p17"/>
          <p:cNvSpPr txBox="1">
            <a:spLocks noGrp="1"/>
          </p:cNvSpPr>
          <p:nvPr>
            <p:ph type="title" idx="14" hasCustomPrompt="1"/>
          </p:nvPr>
        </p:nvSpPr>
        <p:spPr>
          <a:xfrm>
            <a:off x="5882903" y="2254552"/>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24" name="Google Shape;224;p17"/>
          <p:cNvSpPr txBox="1">
            <a:spLocks noGrp="1"/>
          </p:cNvSpPr>
          <p:nvPr>
            <p:ph type="title" idx="15" hasCustomPrompt="1"/>
          </p:nvPr>
        </p:nvSpPr>
        <p:spPr>
          <a:xfrm>
            <a:off x="960050" y="3731606"/>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25" name="Google Shape;225;p17"/>
          <p:cNvSpPr txBox="1">
            <a:spLocks noGrp="1"/>
          </p:cNvSpPr>
          <p:nvPr>
            <p:ph type="title" idx="16" hasCustomPrompt="1"/>
          </p:nvPr>
        </p:nvSpPr>
        <p:spPr>
          <a:xfrm>
            <a:off x="5882912" y="3731595"/>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Tree>
    <p:extLst>
      <p:ext uri="{BB962C8B-B14F-4D97-AF65-F5344CB8AC3E}">
        <p14:creationId xmlns:p14="http://schemas.microsoft.com/office/powerpoint/2010/main" val="1797946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26"/>
        <p:cNvGrpSpPr/>
        <p:nvPr/>
      </p:nvGrpSpPr>
      <p:grpSpPr>
        <a:xfrm>
          <a:off x="0" y="0"/>
          <a:ext cx="0" cy="0"/>
          <a:chOff x="0" y="0"/>
          <a:chExt cx="0" cy="0"/>
        </a:xfrm>
      </p:grpSpPr>
      <p:sp>
        <p:nvSpPr>
          <p:cNvPr id="227" name="Google Shape;227;p18"/>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228" name="Google Shape;228;p18"/>
          <p:cNvSpPr txBox="1">
            <a:spLocks noGrp="1"/>
          </p:cNvSpPr>
          <p:nvPr>
            <p:ph type="title" idx="2"/>
          </p:nvPr>
        </p:nvSpPr>
        <p:spPr>
          <a:xfrm>
            <a:off x="960057" y="2605377"/>
            <a:ext cx="3074281" cy="1178479"/>
          </a:xfrm>
          <a:prstGeom prst="rect">
            <a:avLst/>
          </a:prstGeom>
        </p:spPr>
        <p:txBody>
          <a:bodyPr spcFirstLastPara="1" wrap="square" lIns="116050" tIns="116050" rIns="116050" bIns="116050" anchor="t" anchorCtr="0">
            <a:noAutofit/>
          </a:bodyPr>
          <a:lstStyle>
            <a:lvl1pPr lvl="0" algn="ctr">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29" name="Google Shape;229;p18"/>
          <p:cNvSpPr txBox="1">
            <a:spLocks noGrp="1"/>
          </p:cNvSpPr>
          <p:nvPr>
            <p:ph type="title" idx="3"/>
          </p:nvPr>
        </p:nvSpPr>
        <p:spPr>
          <a:xfrm>
            <a:off x="4559288" y="2605377"/>
            <a:ext cx="3074281" cy="1178479"/>
          </a:xfrm>
          <a:prstGeom prst="rect">
            <a:avLst/>
          </a:prstGeom>
        </p:spPr>
        <p:txBody>
          <a:bodyPr spcFirstLastPara="1" wrap="square" lIns="116050" tIns="116050" rIns="116050" bIns="116050" anchor="t" anchorCtr="0">
            <a:noAutofit/>
          </a:bodyPr>
          <a:lstStyle>
            <a:lvl1pPr lvl="0" algn="ctr">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30" name="Google Shape;230;p18"/>
          <p:cNvSpPr txBox="1">
            <a:spLocks noGrp="1"/>
          </p:cNvSpPr>
          <p:nvPr>
            <p:ph type="title" idx="4"/>
          </p:nvPr>
        </p:nvSpPr>
        <p:spPr>
          <a:xfrm>
            <a:off x="8158529" y="2605377"/>
            <a:ext cx="3074281" cy="1178479"/>
          </a:xfrm>
          <a:prstGeom prst="rect">
            <a:avLst/>
          </a:prstGeom>
        </p:spPr>
        <p:txBody>
          <a:bodyPr spcFirstLastPara="1" wrap="square" lIns="116050" tIns="116050" rIns="116050" bIns="116050" anchor="t" anchorCtr="0">
            <a:noAutofit/>
          </a:bodyPr>
          <a:lstStyle>
            <a:lvl1pPr lvl="0" algn="ctr">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31" name="Google Shape;231;p18"/>
          <p:cNvSpPr txBox="1">
            <a:spLocks noGrp="1"/>
          </p:cNvSpPr>
          <p:nvPr>
            <p:ph type="title" idx="5" hasCustomPrompt="1"/>
          </p:nvPr>
        </p:nvSpPr>
        <p:spPr>
          <a:xfrm>
            <a:off x="1978050" y="1772664"/>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32" name="Google Shape;232;p18"/>
          <p:cNvSpPr txBox="1">
            <a:spLocks noGrp="1"/>
          </p:cNvSpPr>
          <p:nvPr>
            <p:ph type="title" idx="6" hasCustomPrompt="1"/>
          </p:nvPr>
        </p:nvSpPr>
        <p:spPr>
          <a:xfrm>
            <a:off x="5577278" y="1772664"/>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33" name="Google Shape;233;p18"/>
          <p:cNvSpPr txBox="1">
            <a:spLocks noGrp="1"/>
          </p:cNvSpPr>
          <p:nvPr>
            <p:ph type="title" idx="7" hasCustomPrompt="1"/>
          </p:nvPr>
        </p:nvSpPr>
        <p:spPr>
          <a:xfrm>
            <a:off x="9176507" y="1772664"/>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34" name="Google Shape;234;p18"/>
          <p:cNvSpPr txBox="1">
            <a:spLocks noGrp="1"/>
          </p:cNvSpPr>
          <p:nvPr>
            <p:ph type="title" idx="8"/>
          </p:nvPr>
        </p:nvSpPr>
        <p:spPr>
          <a:xfrm>
            <a:off x="2759747" y="4718111"/>
            <a:ext cx="3074281" cy="1178479"/>
          </a:xfrm>
          <a:prstGeom prst="rect">
            <a:avLst/>
          </a:prstGeom>
        </p:spPr>
        <p:txBody>
          <a:bodyPr spcFirstLastPara="1" wrap="square" lIns="116050" tIns="116050" rIns="116050" bIns="116050" anchor="t" anchorCtr="0">
            <a:noAutofit/>
          </a:bodyPr>
          <a:lstStyle>
            <a:lvl1pPr lvl="0" algn="ctr"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35" name="Google Shape;235;p18"/>
          <p:cNvSpPr txBox="1">
            <a:spLocks noGrp="1"/>
          </p:cNvSpPr>
          <p:nvPr>
            <p:ph type="title" idx="9"/>
          </p:nvPr>
        </p:nvSpPr>
        <p:spPr>
          <a:xfrm>
            <a:off x="6358983" y="4718111"/>
            <a:ext cx="3074281" cy="1178479"/>
          </a:xfrm>
          <a:prstGeom prst="rect">
            <a:avLst/>
          </a:prstGeom>
        </p:spPr>
        <p:txBody>
          <a:bodyPr spcFirstLastPara="1" wrap="square" lIns="116050" tIns="116050" rIns="116050" bIns="116050" anchor="t" anchorCtr="0">
            <a:noAutofit/>
          </a:bodyPr>
          <a:lstStyle>
            <a:lvl1pPr lvl="0" algn="ctr"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36" name="Google Shape;236;p18"/>
          <p:cNvSpPr txBox="1">
            <a:spLocks noGrp="1"/>
          </p:cNvSpPr>
          <p:nvPr>
            <p:ph type="title" idx="13" hasCustomPrompt="1"/>
          </p:nvPr>
        </p:nvSpPr>
        <p:spPr>
          <a:xfrm>
            <a:off x="3777744" y="3885387"/>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37" name="Google Shape;237;p18"/>
          <p:cNvSpPr txBox="1">
            <a:spLocks noGrp="1"/>
          </p:cNvSpPr>
          <p:nvPr>
            <p:ph type="title" idx="14" hasCustomPrompt="1"/>
          </p:nvPr>
        </p:nvSpPr>
        <p:spPr>
          <a:xfrm>
            <a:off x="7376972" y="3885387"/>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grpSp>
        <p:nvGrpSpPr>
          <p:cNvPr id="238" name="Google Shape;238;p18"/>
          <p:cNvGrpSpPr/>
          <p:nvPr/>
        </p:nvGrpSpPr>
        <p:grpSpPr>
          <a:xfrm>
            <a:off x="-1426517" y="-805622"/>
            <a:ext cx="14201231" cy="8190963"/>
            <a:chOff x="-1250617" y="-888422"/>
            <a:chExt cx="12450116" cy="9032812"/>
          </a:xfrm>
        </p:grpSpPr>
        <p:sp>
          <p:nvSpPr>
            <p:cNvPr id="239" name="Google Shape;239;p18"/>
            <p:cNvSpPr/>
            <p:nvPr/>
          </p:nvSpPr>
          <p:spPr>
            <a:xfrm rot="3058323">
              <a:off x="-786825" y="-508145"/>
              <a:ext cx="2003433" cy="2149039"/>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40" name="Google Shape;240;p18"/>
            <p:cNvSpPr/>
            <p:nvPr/>
          </p:nvSpPr>
          <p:spPr>
            <a:xfrm>
              <a:off x="10153022" y="74822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1" name="Google Shape;241;p18"/>
            <p:cNvSpPr/>
            <p:nvPr/>
          </p:nvSpPr>
          <p:spPr>
            <a:xfrm>
              <a:off x="10061427" y="2464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2" name="Google Shape;242;p18"/>
            <p:cNvSpPr/>
            <p:nvPr/>
          </p:nvSpPr>
          <p:spPr>
            <a:xfrm>
              <a:off x="9352371" y="46535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3" name="Google Shape;243;p18"/>
            <p:cNvSpPr/>
            <p:nvPr/>
          </p:nvSpPr>
          <p:spPr>
            <a:xfrm>
              <a:off x="1219660" y="2464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4" name="Google Shape;244;p18"/>
            <p:cNvSpPr/>
            <p:nvPr/>
          </p:nvSpPr>
          <p:spPr>
            <a:xfrm>
              <a:off x="726996" y="692174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5" name="Google Shape;245;p18"/>
            <p:cNvSpPr/>
            <p:nvPr/>
          </p:nvSpPr>
          <p:spPr>
            <a:xfrm>
              <a:off x="464127" y="66279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6" name="Google Shape;246;p18"/>
            <p:cNvSpPr/>
            <p:nvPr/>
          </p:nvSpPr>
          <p:spPr>
            <a:xfrm>
              <a:off x="9196475" y="6434581"/>
              <a:ext cx="2003023" cy="1709809"/>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nvGrpSpPr>
            <p:cNvPr id="247" name="Google Shape;247;p18"/>
            <p:cNvGrpSpPr/>
            <p:nvPr/>
          </p:nvGrpSpPr>
          <p:grpSpPr>
            <a:xfrm>
              <a:off x="864502" y="6098087"/>
              <a:ext cx="445070" cy="445070"/>
              <a:chOff x="4859377" y="6166974"/>
              <a:chExt cx="445070" cy="445070"/>
            </a:xfrm>
          </p:grpSpPr>
          <p:sp>
            <p:nvSpPr>
              <p:cNvPr id="248" name="Google Shape;248;p18"/>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9" name="Google Shape;249;p18"/>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6461916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0"/>
        <p:cNvGrpSpPr/>
        <p:nvPr/>
      </p:nvGrpSpPr>
      <p:grpSpPr>
        <a:xfrm>
          <a:off x="0" y="0"/>
          <a:ext cx="0" cy="0"/>
          <a:chOff x="0" y="0"/>
          <a:chExt cx="0" cy="0"/>
        </a:xfrm>
      </p:grpSpPr>
      <p:sp>
        <p:nvSpPr>
          <p:cNvPr id="251" name="Google Shape;251;p19"/>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252" name="Google Shape;252;p19"/>
          <p:cNvSpPr txBox="1">
            <a:spLocks noGrp="1"/>
          </p:cNvSpPr>
          <p:nvPr>
            <p:ph type="title" idx="2"/>
          </p:nvPr>
        </p:nvSpPr>
        <p:spPr>
          <a:xfrm>
            <a:off x="2017640" y="2132365"/>
            <a:ext cx="9224212" cy="589239"/>
          </a:xfrm>
          <a:prstGeom prst="rect">
            <a:avLst/>
          </a:prstGeom>
          <a:ln>
            <a:noFill/>
          </a:ln>
        </p:spPr>
        <p:txBody>
          <a:bodyPr spcFirstLastPara="1" wrap="square" lIns="116050" tIns="116050" rIns="116050" bIns="116050" anchor="ctr" anchorCtr="0">
            <a:noAutofit/>
          </a:bodyPr>
          <a:lstStyle>
            <a:lvl1pPr lvl="0">
              <a:lnSpc>
                <a:spcPct val="115000"/>
              </a:lnSpc>
              <a:spcBef>
                <a:spcPts val="0"/>
              </a:spcBef>
              <a:spcAft>
                <a:spcPts val="0"/>
              </a:spcAft>
              <a:buSzPts val="3000"/>
              <a:buNone/>
              <a:defRPr sz="1451" b="0">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53" name="Google Shape;253;p19"/>
          <p:cNvSpPr txBox="1">
            <a:spLocks noGrp="1"/>
          </p:cNvSpPr>
          <p:nvPr>
            <p:ph type="title" idx="3" hasCustomPrompt="1"/>
          </p:nvPr>
        </p:nvSpPr>
        <p:spPr>
          <a:xfrm>
            <a:off x="951017" y="2132365"/>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a:lnSpc>
                <a:spcPct val="115000"/>
              </a:lnSpc>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54" name="Google Shape;254;p19"/>
          <p:cNvSpPr txBox="1">
            <a:spLocks noGrp="1"/>
          </p:cNvSpPr>
          <p:nvPr>
            <p:ph type="title" idx="4"/>
          </p:nvPr>
        </p:nvSpPr>
        <p:spPr>
          <a:xfrm>
            <a:off x="2017640" y="2815658"/>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55" name="Google Shape;255;p19"/>
          <p:cNvSpPr txBox="1">
            <a:spLocks noGrp="1"/>
          </p:cNvSpPr>
          <p:nvPr>
            <p:ph type="title" idx="5" hasCustomPrompt="1"/>
          </p:nvPr>
        </p:nvSpPr>
        <p:spPr>
          <a:xfrm>
            <a:off x="951017" y="2815658"/>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56" name="Google Shape;256;p19"/>
          <p:cNvSpPr txBox="1">
            <a:spLocks noGrp="1"/>
          </p:cNvSpPr>
          <p:nvPr>
            <p:ph type="title" idx="6"/>
          </p:nvPr>
        </p:nvSpPr>
        <p:spPr>
          <a:xfrm>
            <a:off x="2017640" y="3498951"/>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57" name="Google Shape;257;p19"/>
          <p:cNvSpPr txBox="1">
            <a:spLocks noGrp="1"/>
          </p:cNvSpPr>
          <p:nvPr>
            <p:ph type="title" idx="7" hasCustomPrompt="1"/>
          </p:nvPr>
        </p:nvSpPr>
        <p:spPr>
          <a:xfrm>
            <a:off x="951017" y="3498951"/>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58" name="Google Shape;258;p19"/>
          <p:cNvSpPr txBox="1">
            <a:spLocks noGrp="1"/>
          </p:cNvSpPr>
          <p:nvPr>
            <p:ph type="title" idx="8"/>
          </p:nvPr>
        </p:nvSpPr>
        <p:spPr>
          <a:xfrm>
            <a:off x="2017640" y="4182243"/>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59" name="Google Shape;259;p19"/>
          <p:cNvSpPr txBox="1">
            <a:spLocks noGrp="1"/>
          </p:cNvSpPr>
          <p:nvPr>
            <p:ph type="title" idx="9" hasCustomPrompt="1"/>
          </p:nvPr>
        </p:nvSpPr>
        <p:spPr>
          <a:xfrm>
            <a:off x="951017" y="4182243"/>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60" name="Google Shape;260;p19"/>
          <p:cNvSpPr txBox="1">
            <a:spLocks noGrp="1"/>
          </p:cNvSpPr>
          <p:nvPr>
            <p:ph type="title" idx="13"/>
          </p:nvPr>
        </p:nvSpPr>
        <p:spPr>
          <a:xfrm>
            <a:off x="2017640" y="4865536"/>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61" name="Google Shape;261;p19"/>
          <p:cNvSpPr txBox="1">
            <a:spLocks noGrp="1"/>
          </p:cNvSpPr>
          <p:nvPr>
            <p:ph type="title" idx="14" hasCustomPrompt="1"/>
          </p:nvPr>
        </p:nvSpPr>
        <p:spPr>
          <a:xfrm>
            <a:off x="951017" y="4865536"/>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62" name="Google Shape;262;p19"/>
          <p:cNvSpPr txBox="1">
            <a:spLocks noGrp="1"/>
          </p:cNvSpPr>
          <p:nvPr>
            <p:ph type="title" idx="15"/>
          </p:nvPr>
        </p:nvSpPr>
        <p:spPr>
          <a:xfrm>
            <a:off x="2017640" y="5548829"/>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63" name="Google Shape;263;p19"/>
          <p:cNvSpPr txBox="1">
            <a:spLocks noGrp="1"/>
          </p:cNvSpPr>
          <p:nvPr>
            <p:ph type="title" idx="16" hasCustomPrompt="1"/>
          </p:nvPr>
        </p:nvSpPr>
        <p:spPr>
          <a:xfrm>
            <a:off x="951017" y="5548829"/>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grpSp>
        <p:nvGrpSpPr>
          <p:cNvPr id="264" name="Google Shape;264;p19"/>
          <p:cNvGrpSpPr/>
          <p:nvPr/>
        </p:nvGrpSpPr>
        <p:grpSpPr>
          <a:xfrm>
            <a:off x="-1139617" y="-1288820"/>
            <a:ext cx="14830635" cy="9160152"/>
            <a:chOff x="-999094" y="-1421282"/>
            <a:chExt cx="13001910" cy="10101612"/>
          </a:xfrm>
        </p:grpSpPr>
        <p:sp>
          <p:nvSpPr>
            <p:cNvPr id="265" name="Google Shape;265;p19"/>
            <p:cNvSpPr/>
            <p:nvPr/>
          </p:nvSpPr>
          <p:spPr>
            <a:xfrm rot="10800000">
              <a:off x="9796607" y="30338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6" name="Google Shape;266;p19"/>
            <p:cNvSpPr/>
            <p:nvPr/>
          </p:nvSpPr>
          <p:spPr>
            <a:xfrm rot="10800000">
              <a:off x="556558" y="48097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7" name="Google Shape;267;p19"/>
            <p:cNvSpPr/>
            <p:nvPr/>
          </p:nvSpPr>
          <p:spPr>
            <a:xfrm rot="10800000">
              <a:off x="841669" y="4009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8" name="Google Shape;268;p19"/>
            <p:cNvSpPr/>
            <p:nvPr/>
          </p:nvSpPr>
          <p:spPr>
            <a:xfrm rot="10800000">
              <a:off x="10146465" y="6343011"/>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9" name="Google Shape;269;p19"/>
            <p:cNvSpPr/>
            <p:nvPr/>
          </p:nvSpPr>
          <p:spPr>
            <a:xfrm rot="10800000">
              <a:off x="10156733" y="583390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270" name="Google Shape;270;p19"/>
            <p:cNvGrpSpPr/>
            <p:nvPr/>
          </p:nvGrpSpPr>
          <p:grpSpPr>
            <a:xfrm rot="10800000">
              <a:off x="10146477" y="303379"/>
              <a:ext cx="445070" cy="445070"/>
              <a:chOff x="4859377" y="6166974"/>
              <a:chExt cx="445070" cy="445070"/>
            </a:xfrm>
          </p:grpSpPr>
          <p:sp>
            <p:nvSpPr>
              <p:cNvPr id="271" name="Google Shape;271;p1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72" name="Google Shape;272;p1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273" name="Google Shape;273;p19"/>
            <p:cNvGrpSpPr/>
            <p:nvPr/>
          </p:nvGrpSpPr>
          <p:grpSpPr>
            <a:xfrm rot="10800000">
              <a:off x="84102" y="6546392"/>
              <a:ext cx="445070" cy="445070"/>
              <a:chOff x="4859377" y="6166974"/>
              <a:chExt cx="445070" cy="445070"/>
            </a:xfrm>
          </p:grpSpPr>
          <p:sp>
            <p:nvSpPr>
              <p:cNvPr id="274" name="Google Shape;274;p1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75" name="Google Shape;275;p1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76" name="Google Shape;276;p19"/>
            <p:cNvSpPr/>
            <p:nvPr/>
          </p:nvSpPr>
          <p:spPr>
            <a:xfrm rot="10800000">
              <a:off x="602357" y="71588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77" name="Google Shape;277;p19"/>
            <p:cNvSpPr/>
            <p:nvPr/>
          </p:nvSpPr>
          <p:spPr>
            <a:xfrm rot="8395764">
              <a:off x="-676976" y="1834188"/>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78" name="Google Shape;278;p19"/>
            <p:cNvSpPr/>
            <p:nvPr/>
          </p:nvSpPr>
          <p:spPr>
            <a:xfrm rot="-1149911">
              <a:off x="6147432" y="-1061779"/>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79" name="Google Shape;279;p19"/>
            <p:cNvSpPr/>
            <p:nvPr/>
          </p:nvSpPr>
          <p:spPr>
            <a:xfrm rot="-7339344" flipH="1">
              <a:off x="9857737" y="6529366"/>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844135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0"/>
        <p:cNvGrpSpPr/>
        <p:nvPr/>
      </p:nvGrpSpPr>
      <p:grpSpPr>
        <a:xfrm>
          <a:off x="0" y="0"/>
          <a:ext cx="0" cy="0"/>
          <a:chOff x="0" y="0"/>
          <a:chExt cx="0" cy="0"/>
        </a:xfrm>
      </p:grpSpPr>
      <p:sp>
        <p:nvSpPr>
          <p:cNvPr id="281" name="Google Shape;281;p20"/>
          <p:cNvSpPr txBox="1">
            <a:spLocks noGrp="1"/>
          </p:cNvSpPr>
          <p:nvPr>
            <p:ph type="title"/>
          </p:nvPr>
        </p:nvSpPr>
        <p:spPr>
          <a:xfrm>
            <a:off x="951018" y="819136"/>
            <a:ext cx="5931268" cy="1411345"/>
          </a:xfrm>
          <a:prstGeom prst="rect">
            <a:avLst/>
          </a:prstGeom>
        </p:spPr>
        <p:txBody>
          <a:bodyPr spcFirstLastPara="1" wrap="square" lIns="116050" tIns="116050" rIns="116050" bIns="116050" anchor="b" anchorCtr="0">
            <a:noAutofit/>
          </a:bodyPr>
          <a:lstStyle>
            <a:lvl1pPr lvl="0" rtl="0">
              <a:spcBef>
                <a:spcPts val="0"/>
              </a:spcBef>
              <a:spcAft>
                <a:spcPts val="0"/>
              </a:spcAft>
              <a:buSzPts val="4400"/>
              <a:buNone/>
              <a:defRPr sz="6801"/>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282" name="Google Shape;282;p20"/>
          <p:cNvSpPr txBox="1">
            <a:spLocks noGrp="1"/>
          </p:cNvSpPr>
          <p:nvPr>
            <p:ph type="subTitle" idx="1"/>
          </p:nvPr>
        </p:nvSpPr>
        <p:spPr>
          <a:xfrm>
            <a:off x="951018" y="2216959"/>
            <a:ext cx="5931268" cy="1411345"/>
          </a:xfrm>
          <a:prstGeom prst="rect">
            <a:avLst/>
          </a:prstGeom>
        </p:spPr>
        <p:txBody>
          <a:bodyPr spcFirstLastPara="1" wrap="square" lIns="116050" tIns="116050" rIns="116050" bIns="116050" anchor="t" anchorCtr="0">
            <a:noAutofit/>
          </a:bodyPr>
          <a:lstStyle>
            <a:lvl1pPr lvl="0" rtl="0">
              <a:spcBef>
                <a:spcPts val="0"/>
              </a:spcBef>
              <a:spcAft>
                <a:spcPts val="0"/>
              </a:spcAft>
              <a:buSzPts val="1800"/>
              <a:buNone/>
              <a:defRPr sz="1814"/>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sp>
        <p:nvSpPr>
          <p:cNvPr id="283" name="Google Shape;283;p20"/>
          <p:cNvSpPr txBox="1"/>
          <p:nvPr/>
        </p:nvSpPr>
        <p:spPr>
          <a:xfrm>
            <a:off x="951017" y="4715592"/>
            <a:ext cx="5140798" cy="975537"/>
          </a:xfrm>
          <a:prstGeom prst="rect">
            <a:avLst/>
          </a:prstGeom>
          <a:noFill/>
          <a:ln>
            <a:noFill/>
          </a:ln>
        </p:spPr>
        <p:txBody>
          <a:bodyPr spcFirstLastPara="1" wrap="square" lIns="105234" tIns="105234" rIns="105234" bIns="105234" anchor="t" anchorCtr="0">
            <a:noAutofit/>
          </a:bodyPr>
          <a:lstStyle/>
          <a:p>
            <a:pPr marL="0" lvl="0" indent="0" algn="l" rtl="0">
              <a:lnSpc>
                <a:spcPct val="115000"/>
              </a:lnSpc>
              <a:spcBef>
                <a:spcPts val="272"/>
              </a:spcBef>
              <a:spcAft>
                <a:spcPts val="0"/>
              </a:spcAft>
              <a:buNone/>
            </a:pPr>
            <a:r>
              <a:rPr lang="es" sz="1632" b="1">
                <a:solidFill>
                  <a:schemeClr val="dk1"/>
                </a:solidFill>
                <a:latin typeface="Manrope"/>
                <a:ea typeface="Manrope"/>
                <a:cs typeface="Manrope"/>
                <a:sym typeface="Manrope"/>
              </a:rPr>
              <a:t>CRÉDITOS</a:t>
            </a:r>
            <a:r>
              <a:rPr lang="es" sz="1632">
                <a:solidFill>
                  <a:schemeClr val="dk1"/>
                </a:solidFill>
                <a:latin typeface="Manrope"/>
                <a:ea typeface="Manrope"/>
                <a:cs typeface="Manrope"/>
                <a:sym typeface="Manrope"/>
              </a:rPr>
              <a:t>: Esta plantilla para presentaciones es una creación de </a:t>
            </a:r>
            <a:r>
              <a:rPr lang="es" sz="1632" b="1">
                <a:solidFill>
                  <a:schemeClr val="dk1"/>
                </a:solidFill>
                <a:uFill>
                  <a:noFill/>
                </a:uFill>
                <a:latin typeface="Manrope"/>
                <a:ea typeface="Manrope"/>
                <a:cs typeface="Manrope"/>
                <a:sym typeface="Manrope"/>
                <a:hlinkClick r:id="rId2">
                  <a:extLst>
                    <a:ext uri="{A12FA001-AC4F-418D-AE19-62706E023703}">
                      <ahyp:hlinkClr xmlns:ahyp="http://schemas.microsoft.com/office/drawing/2018/hyperlinkcolor" val="tx"/>
                    </a:ext>
                  </a:extLst>
                </a:hlinkClick>
              </a:rPr>
              <a:t>Slidesgo</a:t>
            </a:r>
            <a:r>
              <a:rPr lang="es" sz="1632">
                <a:solidFill>
                  <a:schemeClr val="dk1"/>
                </a:solidFill>
                <a:latin typeface="Manrope"/>
                <a:ea typeface="Manrope"/>
                <a:cs typeface="Manrope"/>
                <a:sym typeface="Manrope"/>
              </a:rPr>
              <a:t>, e incluye iconos, infografías e imágenes de </a:t>
            </a:r>
            <a:r>
              <a:rPr lang="es" sz="1632"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Freepik</a:t>
            </a:r>
            <a:r>
              <a:rPr lang="es" sz="1632" b="1">
                <a:solidFill>
                  <a:schemeClr val="dk1"/>
                </a:solidFill>
                <a:latin typeface="Manrope"/>
                <a:ea typeface="Manrope"/>
                <a:cs typeface="Manrope"/>
                <a:sym typeface="Manrope"/>
              </a:rPr>
              <a:t> </a:t>
            </a:r>
            <a:endParaRPr sz="1632" b="1">
              <a:solidFill>
                <a:schemeClr val="dk1"/>
              </a:solidFill>
              <a:latin typeface="Manrope"/>
              <a:ea typeface="Manrope"/>
              <a:cs typeface="Manrope"/>
              <a:sym typeface="Manrope"/>
            </a:endParaRPr>
          </a:p>
        </p:txBody>
      </p:sp>
      <p:grpSp>
        <p:nvGrpSpPr>
          <p:cNvPr id="284" name="Google Shape;284;p20"/>
          <p:cNvGrpSpPr/>
          <p:nvPr/>
        </p:nvGrpSpPr>
        <p:grpSpPr>
          <a:xfrm>
            <a:off x="-410777" y="-530263"/>
            <a:ext cx="13824103" cy="8026232"/>
            <a:chOff x="-360126" y="-584762"/>
            <a:chExt cx="12119491" cy="8851150"/>
          </a:xfrm>
        </p:grpSpPr>
        <p:grpSp>
          <p:nvGrpSpPr>
            <p:cNvPr id="285" name="Google Shape;285;p20"/>
            <p:cNvGrpSpPr/>
            <p:nvPr/>
          </p:nvGrpSpPr>
          <p:grpSpPr>
            <a:xfrm>
              <a:off x="405134" y="570649"/>
              <a:ext cx="445070" cy="445070"/>
              <a:chOff x="4859377" y="6166974"/>
              <a:chExt cx="445070" cy="445070"/>
            </a:xfrm>
          </p:grpSpPr>
          <p:sp>
            <p:nvSpPr>
              <p:cNvPr id="286" name="Google Shape;286;p20"/>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87" name="Google Shape;287;p20"/>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88" name="Google Shape;288;p20"/>
            <p:cNvSpPr/>
            <p:nvPr/>
          </p:nvSpPr>
          <p:spPr>
            <a:xfrm rot="-6100090">
              <a:off x="9516776" y="-483615"/>
              <a:ext cx="1952316" cy="2143107"/>
            </a:xfrm>
            <a:custGeom>
              <a:avLst/>
              <a:gdLst/>
              <a:ahLst/>
              <a:cxnLst/>
              <a:rect l="l" t="t" r="r" b="b"/>
              <a:pathLst>
                <a:path w="778015" h="854047" extrusionOk="0">
                  <a:moveTo>
                    <a:pt x="757988" y="243137"/>
                  </a:moveTo>
                  <a:cubicBezTo>
                    <a:pt x="757988" y="239438"/>
                    <a:pt x="758022" y="235706"/>
                    <a:pt x="758123" y="232007"/>
                  </a:cubicBezTo>
                  <a:cubicBezTo>
                    <a:pt x="759209" y="195937"/>
                    <a:pt x="766234" y="159968"/>
                    <a:pt x="764367" y="123966"/>
                  </a:cubicBezTo>
                  <a:cubicBezTo>
                    <a:pt x="761381" y="66280"/>
                    <a:pt x="730333" y="30854"/>
                    <a:pt x="683133" y="11818"/>
                  </a:cubicBezTo>
                  <a:cubicBezTo>
                    <a:pt x="633014" y="-8372"/>
                    <a:pt x="576889" y="111"/>
                    <a:pt x="525244" y="16331"/>
                  </a:cubicBezTo>
                  <a:cubicBezTo>
                    <a:pt x="503798" y="23084"/>
                    <a:pt x="482251" y="31329"/>
                    <a:pt x="464267" y="46022"/>
                  </a:cubicBezTo>
                  <a:cubicBezTo>
                    <a:pt x="437901" y="67570"/>
                    <a:pt x="421613" y="100688"/>
                    <a:pt x="401254" y="129157"/>
                  </a:cubicBezTo>
                  <a:cubicBezTo>
                    <a:pt x="346283" y="205947"/>
                    <a:pt x="247878" y="194172"/>
                    <a:pt x="172955" y="229225"/>
                  </a:cubicBezTo>
                  <a:cubicBezTo>
                    <a:pt x="129657" y="249482"/>
                    <a:pt x="92806" y="284297"/>
                    <a:pt x="61181" y="323015"/>
                  </a:cubicBezTo>
                  <a:cubicBezTo>
                    <a:pt x="41025" y="347718"/>
                    <a:pt x="22396" y="374728"/>
                    <a:pt x="11775" y="405844"/>
                  </a:cubicBezTo>
                  <a:cubicBezTo>
                    <a:pt x="1595" y="435637"/>
                    <a:pt x="-780" y="467975"/>
                    <a:pt x="204" y="499634"/>
                  </a:cubicBezTo>
                  <a:cubicBezTo>
                    <a:pt x="1935" y="556268"/>
                    <a:pt x="14523" y="613037"/>
                    <a:pt x="41500" y="660780"/>
                  </a:cubicBezTo>
                  <a:cubicBezTo>
                    <a:pt x="81303" y="731224"/>
                    <a:pt x="142993" y="747716"/>
                    <a:pt x="203290" y="785992"/>
                  </a:cubicBezTo>
                  <a:cubicBezTo>
                    <a:pt x="267525" y="826779"/>
                    <a:pt x="341193" y="848563"/>
                    <a:pt x="415200" y="853144"/>
                  </a:cubicBezTo>
                  <a:cubicBezTo>
                    <a:pt x="497215" y="858234"/>
                    <a:pt x="583574" y="842489"/>
                    <a:pt x="650761" y="788876"/>
                  </a:cubicBezTo>
                  <a:cubicBezTo>
                    <a:pt x="678925" y="766412"/>
                    <a:pt x="719644" y="727594"/>
                    <a:pt x="730570" y="691150"/>
                  </a:cubicBezTo>
                  <a:cubicBezTo>
                    <a:pt x="755409" y="608151"/>
                    <a:pt x="780587" y="522946"/>
                    <a:pt x="777804" y="435908"/>
                  </a:cubicBezTo>
                  <a:cubicBezTo>
                    <a:pt x="775735" y="371131"/>
                    <a:pt x="758191" y="307779"/>
                    <a:pt x="758022" y="24310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89" name="Google Shape;289;p20"/>
            <p:cNvSpPr/>
            <p:nvPr/>
          </p:nvSpPr>
          <p:spPr>
            <a:xfrm>
              <a:off x="9628945" y="6276002"/>
              <a:ext cx="2130420" cy="1713568"/>
            </a:xfrm>
            <a:custGeom>
              <a:avLst/>
              <a:gdLst/>
              <a:ahLst/>
              <a:cxnLst/>
              <a:rect l="l" t="t" r="r" b="b"/>
              <a:pathLst>
                <a:path w="893258" h="718477" extrusionOk="0">
                  <a:moveTo>
                    <a:pt x="456102" y="708755"/>
                  </a:moveTo>
                  <a:cubicBezTo>
                    <a:pt x="469811" y="707771"/>
                    <a:pt x="483350" y="706957"/>
                    <a:pt x="496720" y="706448"/>
                  </a:cubicBezTo>
                  <a:cubicBezTo>
                    <a:pt x="670591" y="699831"/>
                    <a:pt x="885147" y="595556"/>
                    <a:pt x="892273" y="405974"/>
                  </a:cubicBezTo>
                  <a:cubicBezTo>
                    <a:pt x="896412" y="295455"/>
                    <a:pt x="890644" y="172280"/>
                    <a:pt x="812667" y="93828"/>
                  </a:cubicBezTo>
                  <a:cubicBezTo>
                    <a:pt x="763906" y="44761"/>
                    <a:pt x="694513" y="22162"/>
                    <a:pt x="626445" y="9980"/>
                  </a:cubicBezTo>
                  <a:cubicBezTo>
                    <a:pt x="564314" y="-1150"/>
                    <a:pt x="499910" y="-4950"/>
                    <a:pt x="438356" y="8996"/>
                  </a:cubicBezTo>
                  <a:cubicBezTo>
                    <a:pt x="277481" y="45474"/>
                    <a:pt x="168863" y="191350"/>
                    <a:pt x="74937" y="326979"/>
                  </a:cubicBezTo>
                  <a:cubicBezTo>
                    <a:pt x="39545" y="378082"/>
                    <a:pt x="2831" y="432883"/>
                    <a:pt x="150" y="494980"/>
                  </a:cubicBezTo>
                  <a:cubicBezTo>
                    <a:pt x="-4092" y="593452"/>
                    <a:pt x="82402" y="677198"/>
                    <a:pt x="177244" y="704004"/>
                  </a:cubicBezTo>
                  <a:cubicBezTo>
                    <a:pt x="266113" y="729115"/>
                    <a:pt x="364349" y="715304"/>
                    <a:pt x="456068" y="70872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90" name="Google Shape;290;p20"/>
            <p:cNvSpPr/>
            <p:nvPr/>
          </p:nvSpPr>
          <p:spPr>
            <a:xfrm>
              <a:off x="-360126" y="6381425"/>
              <a:ext cx="1975583" cy="1884963"/>
            </a:xfrm>
            <a:custGeom>
              <a:avLst/>
              <a:gdLst/>
              <a:ahLst/>
              <a:cxnLst/>
              <a:rect l="l" t="t" r="r" b="b"/>
              <a:pathLst>
                <a:path w="899014" h="857776" extrusionOk="0">
                  <a:moveTo>
                    <a:pt x="897909" y="642897"/>
                  </a:moveTo>
                  <a:cubicBezTo>
                    <a:pt x="892209" y="597563"/>
                    <a:pt x="867438" y="557489"/>
                    <a:pt x="837544" y="523963"/>
                  </a:cubicBezTo>
                  <a:cubicBezTo>
                    <a:pt x="804086" y="486366"/>
                    <a:pt x="763163" y="455114"/>
                    <a:pt x="718610" y="431768"/>
                  </a:cubicBezTo>
                  <a:cubicBezTo>
                    <a:pt x="633812" y="387351"/>
                    <a:pt x="533745" y="370859"/>
                    <a:pt x="457769" y="310120"/>
                  </a:cubicBezTo>
                  <a:cubicBezTo>
                    <a:pt x="421563" y="281175"/>
                    <a:pt x="394417" y="243239"/>
                    <a:pt x="373039" y="202452"/>
                  </a:cubicBezTo>
                  <a:cubicBezTo>
                    <a:pt x="326484" y="113582"/>
                    <a:pt x="305514" y="2995"/>
                    <a:pt x="181659" y="43"/>
                  </a:cubicBezTo>
                  <a:cubicBezTo>
                    <a:pt x="123363" y="-1348"/>
                    <a:pt x="65474" y="30888"/>
                    <a:pt x="35952" y="81142"/>
                  </a:cubicBezTo>
                  <a:cubicBezTo>
                    <a:pt x="-1577" y="145071"/>
                    <a:pt x="7992" y="224576"/>
                    <a:pt x="5752" y="298685"/>
                  </a:cubicBezTo>
                  <a:cubicBezTo>
                    <a:pt x="3954" y="358202"/>
                    <a:pt x="-6158" y="418433"/>
                    <a:pt x="5616" y="476797"/>
                  </a:cubicBezTo>
                  <a:cubicBezTo>
                    <a:pt x="20615" y="551143"/>
                    <a:pt x="69138" y="612086"/>
                    <a:pt x="121700" y="664309"/>
                  </a:cubicBezTo>
                  <a:cubicBezTo>
                    <a:pt x="173006" y="715276"/>
                    <a:pt x="217425" y="776694"/>
                    <a:pt x="286409" y="804892"/>
                  </a:cubicBezTo>
                  <a:cubicBezTo>
                    <a:pt x="311384" y="815106"/>
                    <a:pt x="337580" y="821960"/>
                    <a:pt x="363979" y="827457"/>
                  </a:cubicBezTo>
                  <a:cubicBezTo>
                    <a:pt x="391092" y="833090"/>
                    <a:pt x="418408" y="837807"/>
                    <a:pt x="445791" y="841980"/>
                  </a:cubicBezTo>
                  <a:cubicBezTo>
                    <a:pt x="499167" y="850158"/>
                    <a:pt x="553222" y="856198"/>
                    <a:pt x="607242" y="857555"/>
                  </a:cubicBezTo>
                  <a:cubicBezTo>
                    <a:pt x="655359" y="858777"/>
                    <a:pt x="704358" y="855214"/>
                    <a:pt x="750336" y="840012"/>
                  </a:cubicBezTo>
                  <a:cubicBezTo>
                    <a:pt x="793329" y="825794"/>
                    <a:pt x="832623" y="800582"/>
                    <a:pt x="860719" y="764749"/>
                  </a:cubicBezTo>
                  <a:cubicBezTo>
                    <a:pt x="887763" y="730308"/>
                    <a:pt x="903441" y="686976"/>
                    <a:pt x="897909" y="64293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91" name="Google Shape;291;p20"/>
            <p:cNvSpPr/>
            <p:nvPr/>
          </p:nvSpPr>
          <p:spPr>
            <a:xfrm>
              <a:off x="838928" y="343984"/>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2" name="Google Shape;292;p20"/>
            <p:cNvSpPr/>
            <p:nvPr/>
          </p:nvSpPr>
          <p:spPr>
            <a:xfrm>
              <a:off x="1937230" y="72516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3" name="Google Shape;293;p20"/>
            <p:cNvSpPr/>
            <p:nvPr/>
          </p:nvSpPr>
          <p:spPr>
            <a:xfrm>
              <a:off x="1578134" y="705851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5993958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4"/>
        <p:cNvGrpSpPr/>
        <p:nvPr/>
      </p:nvGrpSpPr>
      <p:grpSpPr>
        <a:xfrm>
          <a:off x="0" y="0"/>
          <a:ext cx="0" cy="0"/>
          <a:chOff x="0" y="0"/>
          <a:chExt cx="0" cy="0"/>
        </a:xfrm>
      </p:grpSpPr>
      <p:grpSp>
        <p:nvGrpSpPr>
          <p:cNvPr id="295" name="Google Shape;295;p21"/>
          <p:cNvGrpSpPr/>
          <p:nvPr/>
        </p:nvGrpSpPr>
        <p:grpSpPr>
          <a:xfrm flipH="1">
            <a:off x="-477581" y="-805622"/>
            <a:ext cx="14201231" cy="8190963"/>
            <a:chOff x="-1250617" y="-888422"/>
            <a:chExt cx="12450116" cy="9032812"/>
          </a:xfrm>
        </p:grpSpPr>
        <p:sp>
          <p:nvSpPr>
            <p:cNvPr id="296" name="Google Shape;296;p21"/>
            <p:cNvSpPr/>
            <p:nvPr/>
          </p:nvSpPr>
          <p:spPr>
            <a:xfrm rot="3058323">
              <a:off x="-786825" y="-508145"/>
              <a:ext cx="2003433" cy="2149039"/>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97" name="Google Shape;297;p21"/>
            <p:cNvSpPr/>
            <p:nvPr/>
          </p:nvSpPr>
          <p:spPr>
            <a:xfrm>
              <a:off x="10153022" y="74822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8" name="Google Shape;298;p21"/>
            <p:cNvSpPr/>
            <p:nvPr/>
          </p:nvSpPr>
          <p:spPr>
            <a:xfrm>
              <a:off x="10061427" y="2464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9" name="Google Shape;299;p21"/>
            <p:cNvSpPr/>
            <p:nvPr/>
          </p:nvSpPr>
          <p:spPr>
            <a:xfrm>
              <a:off x="9352371" y="46535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0" name="Google Shape;300;p21"/>
            <p:cNvSpPr/>
            <p:nvPr/>
          </p:nvSpPr>
          <p:spPr>
            <a:xfrm>
              <a:off x="1219660" y="2464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1" name="Google Shape;301;p21"/>
            <p:cNvSpPr/>
            <p:nvPr/>
          </p:nvSpPr>
          <p:spPr>
            <a:xfrm>
              <a:off x="726996" y="692174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2" name="Google Shape;302;p21"/>
            <p:cNvSpPr/>
            <p:nvPr/>
          </p:nvSpPr>
          <p:spPr>
            <a:xfrm>
              <a:off x="464127" y="66279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3" name="Google Shape;303;p21"/>
            <p:cNvSpPr/>
            <p:nvPr/>
          </p:nvSpPr>
          <p:spPr>
            <a:xfrm>
              <a:off x="9196475" y="6434581"/>
              <a:ext cx="2003023" cy="1709809"/>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nvGrpSpPr>
            <p:cNvPr id="304" name="Google Shape;304;p21"/>
            <p:cNvGrpSpPr/>
            <p:nvPr/>
          </p:nvGrpSpPr>
          <p:grpSpPr>
            <a:xfrm>
              <a:off x="864502" y="6098087"/>
              <a:ext cx="445070" cy="445070"/>
              <a:chOff x="4859377" y="6166974"/>
              <a:chExt cx="445070" cy="445070"/>
            </a:xfrm>
          </p:grpSpPr>
          <p:sp>
            <p:nvSpPr>
              <p:cNvPr id="305" name="Google Shape;305;p2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6" name="Google Shape;306;p2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812167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16BD-AB71-A4D1-19AA-2A77F9A44B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7236DA-4083-013E-C4EE-15E944A862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6F91DE-7CD7-FA47-2043-E41832289742}"/>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5" name="Footer Placeholder 4">
            <a:extLst>
              <a:ext uri="{FF2B5EF4-FFF2-40B4-BE49-F238E27FC236}">
                <a16:creationId xmlns:a16="http://schemas.microsoft.com/office/drawing/2014/main" id="{457F65E3-05CF-17BA-44E4-541E7A52D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B1247-EABB-58B1-A18E-88A9820F23AC}"/>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491964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7"/>
        <p:cNvGrpSpPr/>
        <p:nvPr/>
      </p:nvGrpSpPr>
      <p:grpSpPr>
        <a:xfrm>
          <a:off x="0" y="0"/>
          <a:ext cx="0" cy="0"/>
          <a:chOff x="0" y="0"/>
          <a:chExt cx="0" cy="0"/>
        </a:xfrm>
      </p:grpSpPr>
      <p:grpSp>
        <p:nvGrpSpPr>
          <p:cNvPr id="308" name="Google Shape;308;p22"/>
          <p:cNvGrpSpPr/>
          <p:nvPr/>
        </p:nvGrpSpPr>
        <p:grpSpPr>
          <a:xfrm rot="10800000" flipH="1">
            <a:off x="-533967" y="-446021"/>
            <a:ext cx="13711579" cy="7177320"/>
            <a:chOff x="-468125" y="135112"/>
            <a:chExt cx="12020842" cy="7914989"/>
          </a:xfrm>
        </p:grpSpPr>
        <p:sp>
          <p:nvSpPr>
            <p:cNvPr id="309" name="Google Shape;309;p22"/>
            <p:cNvSpPr/>
            <p:nvPr/>
          </p:nvSpPr>
          <p:spPr>
            <a:xfrm>
              <a:off x="9253959" y="6982848"/>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310" name="Google Shape;310;p22"/>
            <p:cNvGrpSpPr/>
            <p:nvPr/>
          </p:nvGrpSpPr>
          <p:grpSpPr>
            <a:xfrm>
              <a:off x="9810622" y="6851062"/>
              <a:ext cx="445070" cy="445070"/>
              <a:chOff x="4859377" y="6166974"/>
              <a:chExt cx="445070" cy="445070"/>
            </a:xfrm>
          </p:grpSpPr>
          <p:sp>
            <p:nvSpPr>
              <p:cNvPr id="311" name="Google Shape;311;p22"/>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2" name="Google Shape;312;p22"/>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313" name="Google Shape;313;p22"/>
            <p:cNvSpPr/>
            <p:nvPr/>
          </p:nvSpPr>
          <p:spPr>
            <a:xfrm>
              <a:off x="9435480" y="644374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4" name="Google Shape;314;p22"/>
            <p:cNvSpPr/>
            <p:nvPr/>
          </p:nvSpPr>
          <p:spPr>
            <a:xfrm>
              <a:off x="1035684" y="426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5" name="Google Shape;315;p22"/>
            <p:cNvSpPr/>
            <p:nvPr/>
          </p:nvSpPr>
          <p:spPr>
            <a:xfrm>
              <a:off x="9932128" y="624170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6" name="Google Shape;316;p22"/>
            <p:cNvSpPr/>
            <p:nvPr/>
          </p:nvSpPr>
          <p:spPr>
            <a:xfrm>
              <a:off x="314080" y="6964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317" name="Google Shape;317;p22"/>
            <p:cNvGrpSpPr/>
            <p:nvPr/>
          </p:nvGrpSpPr>
          <p:grpSpPr>
            <a:xfrm>
              <a:off x="350197" y="135112"/>
              <a:ext cx="445070" cy="445070"/>
              <a:chOff x="4859377" y="6166974"/>
              <a:chExt cx="445070" cy="445070"/>
            </a:xfrm>
          </p:grpSpPr>
          <p:sp>
            <p:nvSpPr>
              <p:cNvPr id="318" name="Google Shape;318;p22"/>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9" name="Google Shape;319;p22"/>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320" name="Google Shape;320;p22"/>
            <p:cNvSpPr/>
            <p:nvPr/>
          </p:nvSpPr>
          <p:spPr>
            <a:xfrm rot="-1607992">
              <a:off x="10092584" y="1617501"/>
              <a:ext cx="1223124" cy="1342712"/>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321" name="Google Shape;321;p22"/>
            <p:cNvSpPr/>
            <p:nvPr/>
          </p:nvSpPr>
          <p:spPr>
            <a:xfrm rot="-5400000">
              <a:off x="-463682" y="5450802"/>
              <a:ext cx="2594854" cy="2603742"/>
            </a:xfrm>
            <a:custGeom>
              <a:avLst/>
              <a:gdLst/>
              <a:ahLst/>
              <a:cxnLst/>
              <a:rect l="l" t="t" r="r" b="b"/>
              <a:pathLst>
                <a:path w="773429" h="776078" extrusionOk="0">
                  <a:moveTo>
                    <a:pt x="200477" y="775827"/>
                  </a:moveTo>
                  <a:cubicBezTo>
                    <a:pt x="221040" y="774267"/>
                    <a:pt x="240043" y="764867"/>
                    <a:pt x="258332" y="755502"/>
                  </a:cubicBezTo>
                  <a:cubicBezTo>
                    <a:pt x="338379" y="714443"/>
                    <a:pt x="377368" y="632835"/>
                    <a:pt x="392875" y="548852"/>
                  </a:cubicBezTo>
                  <a:cubicBezTo>
                    <a:pt x="406550" y="474777"/>
                    <a:pt x="408858" y="397207"/>
                    <a:pt x="441026" y="328867"/>
                  </a:cubicBezTo>
                  <a:cubicBezTo>
                    <a:pt x="452359" y="304808"/>
                    <a:pt x="469020" y="280920"/>
                    <a:pt x="494368" y="271894"/>
                  </a:cubicBezTo>
                  <a:cubicBezTo>
                    <a:pt x="531863" y="258592"/>
                    <a:pt x="572040" y="282209"/>
                    <a:pt x="611843" y="282548"/>
                  </a:cubicBezTo>
                  <a:cubicBezTo>
                    <a:pt x="651442" y="282854"/>
                    <a:pt x="687614" y="259915"/>
                    <a:pt x="716185" y="232837"/>
                  </a:cubicBezTo>
                  <a:cubicBezTo>
                    <a:pt x="752086" y="198837"/>
                    <a:pt x="781574" y="150924"/>
                    <a:pt x="771394" y="103045"/>
                  </a:cubicBezTo>
                  <a:cubicBezTo>
                    <a:pt x="764200" y="69146"/>
                    <a:pt x="737733" y="41457"/>
                    <a:pt x="706515" y="25509"/>
                  </a:cubicBezTo>
                  <a:cubicBezTo>
                    <a:pt x="675297" y="9560"/>
                    <a:pt x="639701" y="3928"/>
                    <a:pt x="604581" y="1450"/>
                  </a:cubicBezTo>
                  <a:cubicBezTo>
                    <a:pt x="537530" y="-3266"/>
                    <a:pt x="468681" y="2977"/>
                    <a:pt x="406414" y="28223"/>
                  </a:cubicBezTo>
                  <a:cubicBezTo>
                    <a:pt x="364372" y="45291"/>
                    <a:pt x="326164" y="70605"/>
                    <a:pt x="283850" y="87029"/>
                  </a:cubicBezTo>
                  <a:cubicBezTo>
                    <a:pt x="235258" y="105895"/>
                    <a:pt x="181984" y="112716"/>
                    <a:pt x="135768" y="136706"/>
                  </a:cubicBezTo>
                  <a:cubicBezTo>
                    <a:pt x="71940" y="169858"/>
                    <a:pt x="27115" y="236230"/>
                    <a:pt x="20804" y="306878"/>
                  </a:cubicBezTo>
                  <a:cubicBezTo>
                    <a:pt x="17580" y="342915"/>
                    <a:pt x="23756" y="379121"/>
                    <a:pt x="23451" y="415293"/>
                  </a:cubicBezTo>
                  <a:cubicBezTo>
                    <a:pt x="23111" y="454689"/>
                    <a:pt x="15137" y="493610"/>
                    <a:pt x="7943" y="532395"/>
                  </a:cubicBezTo>
                  <a:cubicBezTo>
                    <a:pt x="1157" y="568974"/>
                    <a:pt x="-4917" y="607250"/>
                    <a:pt x="5941" y="642811"/>
                  </a:cubicBezTo>
                  <a:cubicBezTo>
                    <a:pt x="26437" y="709896"/>
                    <a:pt x="129083" y="781155"/>
                    <a:pt x="200477" y="7757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851882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846233" y="719297"/>
            <a:ext cx="5395733" cy="3777552"/>
          </a:xfrm>
          <a:prstGeom prst="rect">
            <a:avLst/>
          </a:prstGeom>
        </p:spPr>
        <p:txBody>
          <a:bodyPr spcFirstLastPara="1" wrap="square" lIns="116050" tIns="116050" rIns="116050" bIns="116050" anchor="b" anchorCtr="0">
            <a:noAutofit/>
          </a:bodyPr>
          <a:lstStyle>
            <a:lvl1pPr lvl="0" algn="r">
              <a:spcBef>
                <a:spcPts val="0"/>
              </a:spcBef>
              <a:spcAft>
                <a:spcPts val="0"/>
              </a:spcAft>
              <a:buClr>
                <a:srgbClr val="191919"/>
              </a:buClr>
              <a:buSzPts val="6600"/>
              <a:buNone/>
              <a:defRPr sz="4897"/>
            </a:lvl1pPr>
            <a:lvl2pPr lvl="1" algn="ctr">
              <a:spcBef>
                <a:spcPts val="0"/>
              </a:spcBef>
              <a:spcAft>
                <a:spcPts val="0"/>
              </a:spcAft>
              <a:buClr>
                <a:srgbClr val="191919"/>
              </a:buClr>
              <a:buSzPts val="6600"/>
              <a:buNone/>
              <a:defRPr sz="5985">
                <a:solidFill>
                  <a:srgbClr val="191919"/>
                </a:solidFill>
              </a:defRPr>
            </a:lvl2pPr>
            <a:lvl3pPr lvl="2" algn="ctr">
              <a:spcBef>
                <a:spcPts val="0"/>
              </a:spcBef>
              <a:spcAft>
                <a:spcPts val="0"/>
              </a:spcAft>
              <a:buClr>
                <a:srgbClr val="191919"/>
              </a:buClr>
              <a:buSzPts val="6600"/>
              <a:buNone/>
              <a:defRPr sz="5985">
                <a:solidFill>
                  <a:srgbClr val="191919"/>
                </a:solidFill>
              </a:defRPr>
            </a:lvl3pPr>
            <a:lvl4pPr lvl="3" algn="ctr">
              <a:spcBef>
                <a:spcPts val="0"/>
              </a:spcBef>
              <a:spcAft>
                <a:spcPts val="0"/>
              </a:spcAft>
              <a:buClr>
                <a:srgbClr val="191919"/>
              </a:buClr>
              <a:buSzPts val="6600"/>
              <a:buNone/>
              <a:defRPr sz="5985">
                <a:solidFill>
                  <a:srgbClr val="191919"/>
                </a:solidFill>
              </a:defRPr>
            </a:lvl4pPr>
            <a:lvl5pPr lvl="4" algn="ctr">
              <a:spcBef>
                <a:spcPts val="0"/>
              </a:spcBef>
              <a:spcAft>
                <a:spcPts val="0"/>
              </a:spcAft>
              <a:buClr>
                <a:srgbClr val="191919"/>
              </a:buClr>
              <a:buSzPts val="6600"/>
              <a:buNone/>
              <a:defRPr sz="5985">
                <a:solidFill>
                  <a:srgbClr val="191919"/>
                </a:solidFill>
              </a:defRPr>
            </a:lvl5pPr>
            <a:lvl6pPr lvl="5" algn="ctr">
              <a:spcBef>
                <a:spcPts val="0"/>
              </a:spcBef>
              <a:spcAft>
                <a:spcPts val="0"/>
              </a:spcAft>
              <a:buClr>
                <a:srgbClr val="191919"/>
              </a:buClr>
              <a:buSzPts val="6600"/>
              <a:buNone/>
              <a:defRPr sz="5985">
                <a:solidFill>
                  <a:srgbClr val="191919"/>
                </a:solidFill>
              </a:defRPr>
            </a:lvl6pPr>
            <a:lvl7pPr lvl="6" algn="ctr">
              <a:spcBef>
                <a:spcPts val="0"/>
              </a:spcBef>
              <a:spcAft>
                <a:spcPts val="0"/>
              </a:spcAft>
              <a:buClr>
                <a:srgbClr val="191919"/>
              </a:buClr>
              <a:buSzPts val="6600"/>
              <a:buNone/>
              <a:defRPr sz="5985">
                <a:solidFill>
                  <a:srgbClr val="191919"/>
                </a:solidFill>
              </a:defRPr>
            </a:lvl7pPr>
            <a:lvl8pPr lvl="7" algn="ctr">
              <a:spcBef>
                <a:spcPts val="0"/>
              </a:spcBef>
              <a:spcAft>
                <a:spcPts val="0"/>
              </a:spcAft>
              <a:buClr>
                <a:srgbClr val="191919"/>
              </a:buClr>
              <a:buSzPts val="6600"/>
              <a:buNone/>
              <a:defRPr sz="5985">
                <a:solidFill>
                  <a:srgbClr val="191919"/>
                </a:solidFill>
              </a:defRPr>
            </a:lvl8pPr>
            <a:lvl9pPr lvl="8" algn="ctr">
              <a:spcBef>
                <a:spcPts val="0"/>
              </a:spcBef>
              <a:spcAft>
                <a:spcPts val="0"/>
              </a:spcAft>
              <a:buClr>
                <a:srgbClr val="191919"/>
              </a:buClr>
              <a:buSzPts val="6600"/>
              <a:buNone/>
              <a:defRPr sz="5985">
                <a:solidFill>
                  <a:srgbClr val="191919"/>
                </a:solidFill>
              </a:defRPr>
            </a:lvl9pPr>
          </a:lstStyle>
          <a:p>
            <a:endParaRPr/>
          </a:p>
        </p:txBody>
      </p:sp>
      <p:grpSp>
        <p:nvGrpSpPr>
          <p:cNvPr id="10" name="Google Shape;10;p2"/>
          <p:cNvGrpSpPr/>
          <p:nvPr/>
        </p:nvGrpSpPr>
        <p:grpSpPr>
          <a:xfrm>
            <a:off x="-1706586" y="-1307404"/>
            <a:ext cx="15778450" cy="8712397"/>
            <a:chOff x="-1496152" y="-1441776"/>
            <a:chExt cx="13832853" cy="9607838"/>
          </a:xfrm>
        </p:grpSpPr>
        <p:sp>
          <p:nvSpPr>
            <p:cNvPr id="11" name="Google Shape;11;p2"/>
            <p:cNvSpPr/>
            <p:nvPr/>
          </p:nvSpPr>
          <p:spPr>
            <a:xfrm>
              <a:off x="9568726" y="5371798"/>
              <a:ext cx="2767974" cy="2794264"/>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2" name="Google Shape;12;p2"/>
            <p:cNvSpPr/>
            <p:nvPr/>
          </p:nvSpPr>
          <p:spPr>
            <a:xfrm rot="7358643">
              <a:off x="-1502957" y="-523127"/>
              <a:ext cx="3100886" cy="1679974"/>
            </a:xfrm>
            <a:custGeom>
              <a:avLst/>
              <a:gdLst/>
              <a:ahLst/>
              <a:cxnLst/>
              <a:rect l="l" t="t" r="r" b="b"/>
              <a:pathLst>
                <a:path w="483083" h="261721" extrusionOk="0">
                  <a:moveTo>
                    <a:pt x="262602" y="44394"/>
                  </a:moveTo>
                  <a:cubicBezTo>
                    <a:pt x="211055" y="35199"/>
                    <a:pt x="175450" y="-1722"/>
                    <a:pt x="119884" y="63"/>
                  </a:cubicBezTo>
                  <a:cubicBezTo>
                    <a:pt x="74413" y="1522"/>
                    <a:pt x="28959" y="20680"/>
                    <a:pt x="7407" y="60594"/>
                  </a:cubicBezTo>
                  <a:cubicBezTo>
                    <a:pt x="-3424" y="80653"/>
                    <a:pt x="-1782" y="99926"/>
                    <a:pt x="8473" y="119478"/>
                  </a:cubicBezTo>
                  <a:cubicBezTo>
                    <a:pt x="15980" y="133791"/>
                    <a:pt x="26696" y="145511"/>
                    <a:pt x="38062" y="156564"/>
                  </a:cubicBezTo>
                  <a:cubicBezTo>
                    <a:pt x="60402" y="178287"/>
                    <a:pt x="83083" y="199675"/>
                    <a:pt x="106010" y="220771"/>
                  </a:cubicBezTo>
                  <a:cubicBezTo>
                    <a:pt x="137789" y="250014"/>
                    <a:pt x="189559" y="261454"/>
                    <a:pt x="231661" y="261717"/>
                  </a:cubicBezTo>
                  <a:cubicBezTo>
                    <a:pt x="278449" y="262007"/>
                    <a:pt x="323567" y="248691"/>
                    <a:pt x="363759" y="224973"/>
                  </a:cubicBezTo>
                  <a:cubicBezTo>
                    <a:pt x="401204" y="202873"/>
                    <a:pt x="433662" y="173146"/>
                    <a:pt x="462819" y="140894"/>
                  </a:cubicBezTo>
                  <a:cubicBezTo>
                    <a:pt x="483602" y="117904"/>
                    <a:pt x="487803" y="92344"/>
                    <a:pt x="478146" y="62982"/>
                  </a:cubicBezTo>
                  <a:cubicBezTo>
                    <a:pt x="470377" y="39354"/>
                    <a:pt x="452513" y="21564"/>
                    <a:pt x="427534" y="17346"/>
                  </a:cubicBezTo>
                  <a:cubicBezTo>
                    <a:pt x="370417" y="7701"/>
                    <a:pt x="319919" y="54614"/>
                    <a:pt x="262602" y="443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67350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51017" y="3105340"/>
            <a:ext cx="5125741" cy="2472302"/>
          </a:xfrm>
          <a:prstGeom prst="rect">
            <a:avLst/>
          </a:prstGeom>
          <a:ln>
            <a:noFill/>
          </a:ln>
        </p:spPr>
        <p:txBody>
          <a:bodyPr spcFirstLastPara="1" wrap="square" lIns="116050" tIns="116050" rIns="116050" bIns="116050" anchor="t" anchorCtr="0">
            <a:noAutofit/>
          </a:bodyPr>
          <a:lstStyle>
            <a:lvl1pPr lvl="0">
              <a:spcBef>
                <a:spcPts val="0"/>
              </a:spcBef>
              <a:spcAft>
                <a:spcPts val="0"/>
              </a:spcAft>
              <a:buSzPts val="4600"/>
              <a:buNone/>
              <a:defRPr sz="3627"/>
            </a:lvl1pPr>
            <a:lvl2pPr lvl="1" algn="ctr">
              <a:spcBef>
                <a:spcPts val="0"/>
              </a:spcBef>
              <a:spcAft>
                <a:spcPts val="0"/>
              </a:spcAft>
              <a:buSzPts val="4600"/>
              <a:buNone/>
              <a:defRPr sz="4171"/>
            </a:lvl2pPr>
            <a:lvl3pPr lvl="2" algn="ctr">
              <a:spcBef>
                <a:spcPts val="0"/>
              </a:spcBef>
              <a:spcAft>
                <a:spcPts val="0"/>
              </a:spcAft>
              <a:buSzPts val="4600"/>
              <a:buNone/>
              <a:defRPr sz="4171"/>
            </a:lvl3pPr>
            <a:lvl4pPr lvl="3" algn="ctr">
              <a:spcBef>
                <a:spcPts val="0"/>
              </a:spcBef>
              <a:spcAft>
                <a:spcPts val="0"/>
              </a:spcAft>
              <a:buSzPts val="4600"/>
              <a:buNone/>
              <a:defRPr sz="4171"/>
            </a:lvl4pPr>
            <a:lvl5pPr lvl="4" algn="ctr">
              <a:spcBef>
                <a:spcPts val="0"/>
              </a:spcBef>
              <a:spcAft>
                <a:spcPts val="0"/>
              </a:spcAft>
              <a:buSzPts val="4600"/>
              <a:buNone/>
              <a:defRPr sz="4171"/>
            </a:lvl5pPr>
            <a:lvl6pPr lvl="5" algn="ctr">
              <a:spcBef>
                <a:spcPts val="0"/>
              </a:spcBef>
              <a:spcAft>
                <a:spcPts val="0"/>
              </a:spcAft>
              <a:buSzPts val="4600"/>
              <a:buNone/>
              <a:defRPr sz="4171"/>
            </a:lvl6pPr>
            <a:lvl7pPr lvl="6" algn="ctr">
              <a:spcBef>
                <a:spcPts val="0"/>
              </a:spcBef>
              <a:spcAft>
                <a:spcPts val="0"/>
              </a:spcAft>
              <a:buSzPts val="4600"/>
              <a:buNone/>
              <a:defRPr sz="4171"/>
            </a:lvl7pPr>
            <a:lvl8pPr lvl="7" algn="ctr">
              <a:spcBef>
                <a:spcPts val="0"/>
              </a:spcBef>
              <a:spcAft>
                <a:spcPts val="0"/>
              </a:spcAft>
              <a:buSzPts val="4600"/>
              <a:buNone/>
              <a:defRPr sz="4171"/>
            </a:lvl8pPr>
            <a:lvl9pPr lvl="8" algn="ctr">
              <a:spcBef>
                <a:spcPts val="0"/>
              </a:spcBef>
              <a:spcAft>
                <a:spcPts val="0"/>
              </a:spcAft>
              <a:buSzPts val="4600"/>
              <a:buNone/>
              <a:defRPr sz="4171"/>
            </a:lvl9pPr>
          </a:lstStyle>
          <a:p>
            <a:endParaRPr/>
          </a:p>
        </p:txBody>
      </p:sp>
      <p:sp>
        <p:nvSpPr>
          <p:cNvPr id="15" name="Google Shape;15;p3"/>
          <p:cNvSpPr txBox="1">
            <a:spLocks noGrp="1"/>
          </p:cNvSpPr>
          <p:nvPr>
            <p:ph type="title" idx="2" hasCustomPrompt="1"/>
          </p:nvPr>
        </p:nvSpPr>
        <p:spPr>
          <a:xfrm>
            <a:off x="951017" y="1774337"/>
            <a:ext cx="1639799" cy="119289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Clr>
                <a:schemeClr val="lt1"/>
              </a:buClr>
              <a:buSzPts val="7600"/>
              <a:buNone/>
              <a:defRPr sz="5441"/>
            </a:lvl1pPr>
            <a:lvl2pPr lvl="1" algn="ctr" rtl="0">
              <a:spcBef>
                <a:spcPts val="0"/>
              </a:spcBef>
              <a:spcAft>
                <a:spcPts val="0"/>
              </a:spcAft>
              <a:buClr>
                <a:schemeClr val="lt1"/>
              </a:buClr>
              <a:buSzPts val="7600"/>
              <a:buNone/>
              <a:defRPr sz="6892">
                <a:solidFill>
                  <a:schemeClr val="lt1"/>
                </a:solidFill>
              </a:defRPr>
            </a:lvl2pPr>
            <a:lvl3pPr lvl="2" algn="ctr" rtl="0">
              <a:spcBef>
                <a:spcPts val="0"/>
              </a:spcBef>
              <a:spcAft>
                <a:spcPts val="0"/>
              </a:spcAft>
              <a:buClr>
                <a:schemeClr val="lt1"/>
              </a:buClr>
              <a:buSzPts val="7600"/>
              <a:buNone/>
              <a:defRPr sz="6892">
                <a:solidFill>
                  <a:schemeClr val="lt1"/>
                </a:solidFill>
              </a:defRPr>
            </a:lvl3pPr>
            <a:lvl4pPr lvl="3" algn="ctr" rtl="0">
              <a:spcBef>
                <a:spcPts val="0"/>
              </a:spcBef>
              <a:spcAft>
                <a:spcPts val="0"/>
              </a:spcAft>
              <a:buClr>
                <a:schemeClr val="lt1"/>
              </a:buClr>
              <a:buSzPts val="7600"/>
              <a:buNone/>
              <a:defRPr sz="6892">
                <a:solidFill>
                  <a:schemeClr val="lt1"/>
                </a:solidFill>
              </a:defRPr>
            </a:lvl4pPr>
            <a:lvl5pPr lvl="4" algn="ctr" rtl="0">
              <a:spcBef>
                <a:spcPts val="0"/>
              </a:spcBef>
              <a:spcAft>
                <a:spcPts val="0"/>
              </a:spcAft>
              <a:buClr>
                <a:schemeClr val="lt1"/>
              </a:buClr>
              <a:buSzPts val="7600"/>
              <a:buNone/>
              <a:defRPr sz="6892">
                <a:solidFill>
                  <a:schemeClr val="lt1"/>
                </a:solidFill>
              </a:defRPr>
            </a:lvl5pPr>
            <a:lvl6pPr lvl="5" algn="ctr" rtl="0">
              <a:spcBef>
                <a:spcPts val="0"/>
              </a:spcBef>
              <a:spcAft>
                <a:spcPts val="0"/>
              </a:spcAft>
              <a:buClr>
                <a:schemeClr val="lt1"/>
              </a:buClr>
              <a:buSzPts val="7600"/>
              <a:buNone/>
              <a:defRPr sz="6892">
                <a:solidFill>
                  <a:schemeClr val="lt1"/>
                </a:solidFill>
              </a:defRPr>
            </a:lvl6pPr>
            <a:lvl7pPr lvl="6" algn="ctr" rtl="0">
              <a:spcBef>
                <a:spcPts val="0"/>
              </a:spcBef>
              <a:spcAft>
                <a:spcPts val="0"/>
              </a:spcAft>
              <a:buClr>
                <a:schemeClr val="lt1"/>
              </a:buClr>
              <a:buSzPts val="7600"/>
              <a:buNone/>
              <a:defRPr sz="6892">
                <a:solidFill>
                  <a:schemeClr val="lt1"/>
                </a:solidFill>
              </a:defRPr>
            </a:lvl7pPr>
            <a:lvl8pPr lvl="7" algn="ctr" rtl="0">
              <a:spcBef>
                <a:spcPts val="0"/>
              </a:spcBef>
              <a:spcAft>
                <a:spcPts val="0"/>
              </a:spcAft>
              <a:buClr>
                <a:schemeClr val="lt1"/>
              </a:buClr>
              <a:buSzPts val="7600"/>
              <a:buNone/>
              <a:defRPr sz="6892">
                <a:solidFill>
                  <a:schemeClr val="lt1"/>
                </a:solidFill>
              </a:defRPr>
            </a:lvl8pPr>
            <a:lvl9pPr lvl="8" algn="ctr" rtl="0">
              <a:spcBef>
                <a:spcPts val="0"/>
              </a:spcBef>
              <a:spcAft>
                <a:spcPts val="0"/>
              </a:spcAft>
              <a:buClr>
                <a:schemeClr val="lt1"/>
              </a:buClr>
              <a:buSzPts val="7600"/>
              <a:buNone/>
              <a:defRPr sz="6892">
                <a:solidFill>
                  <a:schemeClr val="lt1"/>
                </a:solidFill>
              </a:defRPr>
            </a:lvl9pPr>
          </a:lstStyle>
          <a:p>
            <a:r>
              <a:t>xx%</a:t>
            </a:r>
          </a:p>
        </p:txBody>
      </p:sp>
      <p:grpSp>
        <p:nvGrpSpPr>
          <p:cNvPr id="16" name="Google Shape;16;p3"/>
          <p:cNvGrpSpPr/>
          <p:nvPr/>
        </p:nvGrpSpPr>
        <p:grpSpPr>
          <a:xfrm>
            <a:off x="-2451666" y="-1887749"/>
            <a:ext cx="16341845" cy="9910648"/>
            <a:chOff x="-2149358" y="-2081767"/>
            <a:chExt cx="14326777" cy="10929242"/>
          </a:xfrm>
        </p:grpSpPr>
        <p:sp>
          <p:nvSpPr>
            <p:cNvPr id="17" name="Google Shape;17;p3"/>
            <p:cNvSpPr/>
            <p:nvPr/>
          </p:nvSpPr>
          <p:spPr>
            <a:xfrm rot="605282">
              <a:off x="1133157" y="6812962"/>
              <a:ext cx="3254361" cy="1763123"/>
            </a:xfrm>
            <a:custGeom>
              <a:avLst/>
              <a:gdLst/>
              <a:ahLst/>
              <a:cxnLst/>
              <a:rect l="l" t="t" r="r" b="b"/>
              <a:pathLst>
                <a:path w="483083" h="261721" extrusionOk="0">
                  <a:moveTo>
                    <a:pt x="262602" y="44394"/>
                  </a:moveTo>
                  <a:cubicBezTo>
                    <a:pt x="211055" y="35199"/>
                    <a:pt x="175450" y="-1722"/>
                    <a:pt x="119884" y="63"/>
                  </a:cubicBezTo>
                  <a:cubicBezTo>
                    <a:pt x="74413" y="1522"/>
                    <a:pt x="28959" y="20680"/>
                    <a:pt x="7407" y="60594"/>
                  </a:cubicBezTo>
                  <a:cubicBezTo>
                    <a:pt x="-3424" y="80653"/>
                    <a:pt x="-1782" y="99926"/>
                    <a:pt x="8473" y="119478"/>
                  </a:cubicBezTo>
                  <a:cubicBezTo>
                    <a:pt x="15980" y="133791"/>
                    <a:pt x="26696" y="145511"/>
                    <a:pt x="38062" y="156564"/>
                  </a:cubicBezTo>
                  <a:cubicBezTo>
                    <a:pt x="60402" y="178287"/>
                    <a:pt x="83083" y="199675"/>
                    <a:pt x="106010" y="220771"/>
                  </a:cubicBezTo>
                  <a:cubicBezTo>
                    <a:pt x="137789" y="250014"/>
                    <a:pt x="189559" y="261454"/>
                    <a:pt x="231661" y="261717"/>
                  </a:cubicBezTo>
                  <a:cubicBezTo>
                    <a:pt x="278449" y="262007"/>
                    <a:pt x="323567" y="248691"/>
                    <a:pt x="363759" y="224973"/>
                  </a:cubicBezTo>
                  <a:cubicBezTo>
                    <a:pt x="401204" y="202873"/>
                    <a:pt x="433662" y="173146"/>
                    <a:pt x="462819" y="140894"/>
                  </a:cubicBezTo>
                  <a:cubicBezTo>
                    <a:pt x="483602" y="117904"/>
                    <a:pt x="487803" y="92344"/>
                    <a:pt x="478146" y="62982"/>
                  </a:cubicBezTo>
                  <a:cubicBezTo>
                    <a:pt x="470377" y="39354"/>
                    <a:pt x="452513" y="21564"/>
                    <a:pt x="427534" y="17346"/>
                  </a:cubicBezTo>
                  <a:cubicBezTo>
                    <a:pt x="370417" y="7701"/>
                    <a:pt x="319919" y="54614"/>
                    <a:pt x="262602" y="443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8" name="Google Shape;18;p3"/>
            <p:cNvSpPr/>
            <p:nvPr/>
          </p:nvSpPr>
          <p:spPr>
            <a:xfrm rot="-7527862">
              <a:off x="-1609575" y="-1466398"/>
              <a:ext cx="2988097" cy="2865618"/>
            </a:xfrm>
            <a:custGeom>
              <a:avLst/>
              <a:gdLst/>
              <a:ahLst/>
              <a:cxnLst/>
              <a:rect l="l" t="t" r="r" b="b"/>
              <a:pathLst>
                <a:path w="469833" h="450575" extrusionOk="0">
                  <a:moveTo>
                    <a:pt x="41163" y="201354"/>
                  </a:moveTo>
                  <a:cubicBezTo>
                    <a:pt x="41198" y="226144"/>
                    <a:pt x="34716" y="250621"/>
                    <a:pt x="35064" y="275406"/>
                  </a:cubicBezTo>
                  <a:cubicBezTo>
                    <a:pt x="35725" y="322011"/>
                    <a:pt x="60795" y="365584"/>
                    <a:pt x="93948" y="398344"/>
                  </a:cubicBezTo>
                  <a:cubicBezTo>
                    <a:pt x="111750" y="415935"/>
                    <a:pt x="132772" y="431405"/>
                    <a:pt x="157153" y="437071"/>
                  </a:cubicBezTo>
                  <a:cubicBezTo>
                    <a:pt x="215347" y="450598"/>
                    <a:pt x="274459" y="415553"/>
                    <a:pt x="333918" y="430476"/>
                  </a:cubicBezTo>
                  <a:cubicBezTo>
                    <a:pt x="351578" y="434911"/>
                    <a:pt x="369043" y="440104"/>
                    <a:pt x="386634" y="444801"/>
                  </a:cubicBezTo>
                  <a:cubicBezTo>
                    <a:pt x="394552" y="446916"/>
                    <a:pt x="402487" y="449578"/>
                    <a:pt x="410570" y="450364"/>
                  </a:cubicBezTo>
                  <a:cubicBezTo>
                    <a:pt x="431279" y="452371"/>
                    <a:pt x="453521" y="439836"/>
                    <a:pt x="460972" y="421909"/>
                  </a:cubicBezTo>
                  <a:cubicBezTo>
                    <a:pt x="467852" y="405355"/>
                    <a:pt x="470559" y="389309"/>
                    <a:pt x="469670" y="373975"/>
                  </a:cubicBezTo>
                  <a:cubicBezTo>
                    <a:pt x="467783" y="341364"/>
                    <a:pt x="449656" y="311967"/>
                    <a:pt x="420921" y="287747"/>
                  </a:cubicBezTo>
                  <a:cubicBezTo>
                    <a:pt x="386828" y="259018"/>
                    <a:pt x="345102" y="239796"/>
                    <a:pt x="313568" y="208274"/>
                  </a:cubicBezTo>
                  <a:cubicBezTo>
                    <a:pt x="280398" y="175121"/>
                    <a:pt x="260949" y="130830"/>
                    <a:pt x="231963" y="93961"/>
                  </a:cubicBezTo>
                  <a:cubicBezTo>
                    <a:pt x="190112" y="40731"/>
                    <a:pt x="115626" y="-14025"/>
                    <a:pt x="44646" y="3246"/>
                  </a:cubicBezTo>
                  <a:cubicBezTo>
                    <a:pt x="27192" y="7493"/>
                    <a:pt x="13175" y="17622"/>
                    <a:pt x="6352" y="34336"/>
                  </a:cubicBezTo>
                  <a:cubicBezTo>
                    <a:pt x="-1401" y="53329"/>
                    <a:pt x="-2073" y="73605"/>
                    <a:pt x="4425" y="93174"/>
                  </a:cubicBezTo>
                  <a:cubicBezTo>
                    <a:pt x="16977" y="130972"/>
                    <a:pt x="41101" y="159405"/>
                    <a:pt x="41158" y="20135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9" name="Google Shape;19;p3"/>
            <p:cNvSpPr/>
            <p:nvPr/>
          </p:nvSpPr>
          <p:spPr>
            <a:xfrm rot="693129">
              <a:off x="9848865" y="1478222"/>
              <a:ext cx="2032318" cy="3164086"/>
            </a:xfrm>
            <a:custGeom>
              <a:avLst/>
              <a:gdLst/>
              <a:ahLst/>
              <a:cxnLst/>
              <a:rect l="l" t="t" r="r" b="b"/>
              <a:pathLst>
                <a:path w="565266" h="880054" extrusionOk="0">
                  <a:moveTo>
                    <a:pt x="417919" y="313655"/>
                  </a:moveTo>
                  <a:cubicBezTo>
                    <a:pt x="404239" y="252719"/>
                    <a:pt x="406519" y="187782"/>
                    <a:pt x="382293" y="130192"/>
                  </a:cubicBezTo>
                  <a:cubicBezTo>
                    <a:pt x="362570" y="83256"/>
                    <a:pt x="325404" y="43907"/>
                    <a:pt x="279631" y="21573"/>
                  </a:cubicBezTo>
                  <a:cubicBezTo>
                    <a:pt x="233915" y="-761"/>
                    <a:pt x="172352" y="-6677"/>
                    <a:pt x="123671" y="8183"/>
                  </a:cubicBezTo>
                  <a:cubicBezTo>
                    <a:pt x="60056" y="27598"/>
                    <a:pt x="11889" y="89600"/>
                    <a:pt x="8868" y="156031"/>
                  </a:cubicBezTo>
                  <a:cubicBezTo>
                    <a:pt x="5960" y="218444"/>
                    <a:pt x="38566" y="276130"/>
                    <a:pt x="66212" y="332170"/>
                  </a:cubicBezTo>
                  <a:cubicBezTo>
                    <a:pt x="93859" y="388209"/>
                    <a:pt x="117686" y="452930"/>
                    <a:pt x="96994" y="511871"/>
                  </a:cubicBezTo>
                  <a:cubicBezTo>
                    <a:pt x="84852" y="546398"/>
                    <a:pt x="58916" y="573930"/>
                    <a:pt x="36970" y="603218"/>
                  </a:cubicBezTo>
                  <a:cubicBezTo>
                    <a:pt x="15024" y="632506"/>
                    <a:pt x="-4129" y="667591"/>
                    <a:pt x="773" y="703856"/>
                  </a:cubicBezTo>
                  <a:cubicBezTo>
                    <a:pt x="6303" y="744727"/>
                    <a:pt x="42100" y="776249"/>
                    <a:pt x="81204" y="789400"/>
                  </a:cubicBezTo>
                  <a:cubicBezTo>
                    <a:pt x="120308" y="802551"/>
                    <a:pt x="162604" y="800909"/>
                    <a:pt x="203817" y="799472"/>
                  </a:cubicBezTo>
                  <a:cubicBezTo>
                    <a:pt x="245030" y="798036"/>
                    <a:pt x="287497" y="797129"/>
                    <a:pt x="326145" y="811574"/>
                  </a:cubicBezTo>
                  <a:cubicBezTo>
                    <a:pt x="353221" y="821709"/>
                    <a:pt x="376992" y="838884"/>
                    <a:pt x="401959" y="853551"/>
                  </a:cubicBezTo>
                  <a:cubicBezTo>
                    <a:pt x="426869" y="868218"/>
                    <a:pt x="454458" y="880764"/>
                    <a:pt x="483358" y="880023"/>
                  </a:cubicBezTo>
                  <a:cubicBezTo>
                    <a:pt x="512316" y="879282"/>
                    <a:pt x="542470" y="861856"/>
                    <a:pt x="549824" y="833873"/>
                  </a:cubicBezTo>
                  <a:cubicBezTo>
                    <a:pt x="573138" y="745058"/>
                    <a:pt x="572226" y="646049"/>
                    <a:pt x="532039" y="563470"/>
                  </a:cubicBezTo>
                  <a:cubicBezTo>
                    <a:pt x="491909" y="480890"/>
                    <a:pt x="438099" y="403241"/>
                    <a:pt x="417919" y="31365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0" name="Google Shape;20;p3"/>
            <p:cNvSpPr/>
            <p:nvPr/>
          </p:nvSpPr>
          <p:spPr>
            <a:xfrm>
              <a:off x="1341871" y="5728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 name="Google Shape;21;p3"/>
            <p:cNvSpPr/>
            <p:nvPr/>
          </p:nvSpPr>
          <p:spPr>
            <a:xfrm>
              <a:off x="1741997" y="4829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2" name="Google Shape;22;p3"/>
            <p:cNvSpPr/>
            <p:nvPr/>
          </p:nvSpPr>
          <p:spPr>
            <a:xfrm>
              <a:off x="534547" y="654158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6624042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rtl="0">
              <a:spcBef>
                <a:spcPts val="0"/>
              </a:spcBef>
              <a:spcAft>
                <a:spcPts val="0"/>
              </a:spcAft>
              <a:buSzPts val="4400"/>
              <a:buNone/>
              <a:defRPr sz="2902"/>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25" name="Google Shape;25;p4"/>
          <p:cNvSpPr txBox="1">
            <a:spLocks noGrp="1"/>
          </p:cNvSpPr>
          <p:nvPr>
            <p:ph type="body" idx="1"/>
          </p:nvPr>
        </p:nvSpPr>
        <p:spPr>
          <a:xfrm>
            <a:off x="960057" y="1356914"/>
            <a:ext cx="10272698" cy="2109673"/>
          </a:xfrm>
          <a:prstGeom prst="rect">
            <a:avLst/>
          </a:prstGeom>
        </p:spPr>
        <p:txBody>
          <a:bodyPr spcFirstLastPara="1" wrap="square" lIns="116050" tIns="116050" rIns="116050" bIns="116050" anchor="t" anchorCtr="0">
            <a:noAutofit/>
          </a:bodyPr>
          <a:lstStyle>
            <a:lvl1pPr marL="414589" lvl="0" indent="-310942" rtl="0">
              <a:spcBef>
                <a:spcPts val="0"/>
              </a:spcBef>
              <a:spcAft>
                <a:spcPts val="0"/>
              </a:spcAft>
              <a:buSzPts val="1800"/>
              <a:buFont typeface="Lato"/>
              <a:buChar char="●"/>
              <a:defRPr sz="1451"/>
            </a:lvl1pPr>
            <a:lvl2pPr marL="829178" lvl="1" indent="-310942" rtl="0">
              <a:lnSpc>
                <a:spcPct val="115000"/>
              </a:lnSpc>
              <a:spcBef>
                <a:spcPts val="0"/>
              </a:spcBef>
              <a:spcAft>
                <a:spcPts val="0"/>
              </a:spcAft>
              <a:buSzPts val="1800"/>
              <a:buFont typeface="Lato"/>
              <a:buChar char="○"/>
              <a:defRPr/>
            </a:lvl2pPr>
            <a:lvl3pPr marL="1243767" lvl="2" indent="-310942" rtl="0">
              <a:lnSpc>
                <a:spcPct val="115000"/>
              </a:lnSpc>
              <a:spcBef>
                <a:spcPts val="1814"/>
              </a:spcBef>
              <a:spcAft>
                <a:spcPts val="0"/>
              </a:spcAft>
              <a:buSzPts val="1800"/>
              <a:buFont typeface="Lato"/>
              <a:buChar char="■"/>
              <a:defRPr/>
            </a:lvl3pPr>
            <a:lvl4pPr marL="1658356" lvl="3" indent="-310942" rtl="0">
              <a:lnSpc>
                <a:spcPct val="115000"/>
              </a:lnSpc>
              <a:spcBef>
                <a:spcPts val="1814"/>
              </a:spcBef>
              <a:spcAft>
                <a:spcPts val="0"/>
              </a:spcAft>
              <a:buSzPts val="1800"/>
              <a:buFont typeface="Lato"/>
              <a:buChar char="●"/>
              <a:defRPr/>
            </a:lvl4pPr>
            <a:lvl5pPr marL="2072945" lvl="4" indent="-310942" rtl="0">
              <a:lnSpc>
                <a:spcPct val="115000"/>
              </a:lnSpc>
              <a:spcBef>
                <a:spcPts val="1814"/>
              </a:spcBef>
              <a:spcAft>
                <a:spcPts val="0"/>
              </a:spcAft>
              <a:buSzPts val="1800"/>
              <a:buFont typeface="Lato"/>
              <a:buChar char="○"/>
              <a:defRPr/>
            </a:lvl5pPr>
            <a:lvl6pPr marL="2487534" lvl="5" indent="-310942" rtl="0">
              <a:lnSpc>
                <a:spcPct val="115000"/>
              </a:lnSpc>
              <a:spcBef>
                <a:spcPts val="1814"/>
              </a:spcBef>
              <a:spcAft>
                <a:spcPts val="0"/>
              </a:spcAft>
              <a:buSzPts val="1800"/>
              <a:buFont typeface="Lato"/>
              <a:buChar char="■"/>
              <a:defRPr/>
            </a:lvl6pPr>
            <a:lvl7pPr marL="2902123" lvl="6" indent="-310942" rtl="0">
              <a:lnSpc>
                <a:spcPct val="115000"/>
              </a:lnSpc>
              <a:spcBef>
                <a:spcPts val="1814"/>
              </a:spcBef>
              <a:spcAft>
                <a:spcPts val="0"/>
              </a:spcAft>
              <a:buSzPts val="1800"/>
              <a:buFont typeface="Lato"/>
              <a:buChar char="●"/>
              <a:defRPr/>
            </a:lvl7pPr>
            <a:lvl8pPr marL="3316712" lvl="7" indent="-310942" rtl="0">
              <a:lnSpc>
                <a:spcPct val="115000"/>
              </a:lnSpc>
              <a:spcBef>
                <a:spcPts val="1814"/>
              </a:spcBef>
              <a:spcAft>
                <a:spcPts val="0"/>
              </a:spcAft>
              <a:buSzPts val="1800"/>
              <a:buFont typeface="Lato"/>
              <a:buChar char="○"/>
              <a:defRPr/>
            </a:lvl8pPr>
            <a:lvl9pPr marL="3731301" lvl="8" indent="-310942" rtl="0">
              <a:lnSpc>
                <a:spcPct val="115000"/>
              </a:lnSpc>
              <a:spcBef>
                <a:spcPts val="1814"/>
              </a:spcBef>
              <a:spcAft>
                <a:spcPts val="1814"/>
              </a:spcAft>
              <a:buSzPts val="1800"/>
              <a:buFont typeface="Lato"/>
              <a:buChar char="■"/>
              <a:defRPr/>
            </a:lvl9pPr>
          </a:lstStyle>
          <a:p>
            <a:endParaRPr/>
          </a:p>
        </p:txBody>
      </p:sp>
      <p:grpSp>
        <p:nvGrpSpPr>
          <p:cNvPr id="26" name="Google Shape;26;p4"/>
          <p:cNvGrpSpPr/>
          <p:nvPr/>
        </p:nvGrpSpPr>
        <p:grpSpPr>
          <a:xfrm>
            <a:off x="-1392679" y="-743754"/>
            <a:ext cx="15104904" cy="7991323"/>
            <a:chOff x="-1220952" y="-820196"/>
            <a:chExt cx="13242360" cy="8812653"/>
          </a:xfrm>
        </p:grpSpPr>
        <p:sp>
          <p:nvSpPr>
            <p:cNvPr id="27" name="Google Shape;27;p4"/>
            <p:cNvSpPr/>
            <p:nvPr/>
          </p:nvSpPr>
          <p:spPr>
            <a:xfrm>
              <a:off x="9993580" y="65428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8" name="Google Shape;28;p4"/>
            <p:cNvSpPr/>
            <p:nvPr/>
          </p:nvSpPr>
          <p:spPr>
            <a:xfrm>
              <a:off x="1035684" y="426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 name="Google Shape;29;p4"/>
            <p:cNvSpPr/>
            <p:nvPr/>
          </p:nvSpPr>
          <p:spPr>
            <a:xfrm>
              <a:off x="9443603" y="36997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 name="Google Shape;30;p4"/>
            <p:cNvSpPr/>
            <p:nvPr/>
          </p:nvSpPr>
          <p:spPr>
            <a:xfrm>
              <a:off x="788792" y="4260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31" name="Google Shape;31;p4"/>
            <p:cNvGrpSpPr/>
            <p:nvPr/>
          </p:nvGrpSpPr>
          <p:grpSpPr>
            <a:xfrm>
              <a:off x="477084" y="654287"/>
              <a:ext cx="445070" cy="445070"/>
              <a:chOff x="4859377" y="6166974"/>
              <a:chExt cx="445070" cy="445070"/>
            </a:xfrm>
          </p:grpSpPr>
          <p:sp>
            <p:nvSpPr>
              <p:cNvPr id="32" name="Google Shape;32;p4"/>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3" name="Google Shape;33;p4"/>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34" name="Google Shape;34;p4"/>
            <p:cNvGrpSpPr/>
            <p:nvPr/>
          </p:nvGrpSpPr>
          <p:grpSpPr>
            <a:xfrm>
              <a:off x="9993584" y="1099362"/>
              <a:ext cx="445070" cy="445070"/>
              <a:chOff x="4859377" y="6166974"/>
              <a:chExt cx="445070" cy="445070"/>
            </a:xfrm>
          </p:grpSpPr>
          <p:sp>
            <p:nvSpPr>
              <p:cNvPr id="35" name="Google Shape;35;p4"/>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6" name="Google Shape;36;p4"/>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37" name="Google Shape;37;p4"/>
            <p:cNvSpPr/>
            <p:nvPr/>
          </p:nvSpPr>
          <p:spPr>
            <a:xfrm>
              <a:off x="10112425" y="6369271"/>
              <a:ext cx="1908983" cy="1623186"/>
            </a:xfrm>
            <a:custGeom>
              <a:avLst/>
              <a:gdLst/>
              <a:ahLst/>
              <a:cxnLst/>
              <a:rect l="l" t="t" r="r" b="b"/>
              <a:pathLst>
                <a:path w="788836" h="670738" extrusionOk="0">
                  <a:moveTo>
                    <a:pt x="252054" y="670609"/>
                  </a:moveTo>
                  <a:cubicBezTo>
                    <a:pt x="357245" y="673222"/>
                    <a:pt x="458636" y="635692"/>
                    <a:pt x="561249" y="612414"/>
                  </a:cubicBezTo>
                  <a:cubicBezTo>
                    <a:pt x="607634" y="601895"/>
                    <a:pt x="656362" y="593514"/>
                    <a:pt x="694977" y="565757"/>
                  </a:cubicBezTo>
                  <a:cubicBezTo>
                    <a:pt x="726229" y="543260"/>
                    <a:pt x="748116" y="509700"/>
                    <a:pt x="763148" y="474274"/>
                  </a:cubicBezTo>
                  <a:cubicBezTo>
                    <a:pt x="842279" y="287713"/>
                    <a:pt x="729215" y="143465"/>
                    <a:pt x="552256" y="92464"/>
                  </a:cubicBezTo>
                  <a:cubicBezTo>
                    <a:pt x="427724" y="56564"/>
                    <a:pt x="248288" y="-81440"/>
                    <a:pt x="143368" y="68203"/>
                  </a:cubicBezTo>
                  <a:cubicBezTo>
                    <a:pt x="119615" y="102067"/>
                    <a:pt x="111166" y="143940"/>
                    <a:pt x="97525" y="183031"/>
                  </a:cubicBezTo>
                  <a:cubicBezTo>
                    <a:pt x="59520" y="291853"/>
                    <a:pt x="-23106" y="397926"/>
                    <a:pt x="6144" y="509429"/>
                  </a:cubicBezTo>
                  <a:cubicBezTo>
                    <a:pt x="32849" y="611227"/>
                    <a:pt x="146863" y="668030"/>
                    <a:pt x="252054" y="67064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38" name="Google Shape;38;p4"/>
            <p:cNvSpPr/>
            <p:nvPr/>
          </p:nvSpPr>
          <p:spPr>
            <a:xfrm rot="-5400000">
              <a:off x="-1631527" y="-409621"/>
              <a:ext cx="2673930" cy="1852780"/>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13333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rtl="0">
              <a:spcBef>
                <a:spcPts val="0"/>
              </a:spcBef>
              <a:spcAft>
                <a:spcPts val="0"/>
              </a:spcAft>
              <a:buSzPts val="4400"/>
              <a:buNone/>
              <a:defRPr sz="2902"/>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41" name="Google Shape;41;p5"/>
          <p:cNvSpPr txBox="1">
            <a:spLocks noGrp="1"/>
          </p:cNvSpPr>
          <p:nvPr>
            <p:ph type="subTitle" idx="1"/>
          </p:nvPr>
        </p:nvSpPr>
        <p:spPr>
          <a:xfrm>
            <a:off x="951017" y="3207673"/>
            <a:ext cx="10272698" cy="763617"/>
          </a:xfrm>
          <a:prstGeom prst="rect">
            <a:avLst/>
          </a:prstGeom>
          <a:ln>
            <a:noFill/>
          </a:ln>
        </p:spPr>
        <p:txBody>
          <a:bodyPr spcFirstLastPara="1" wrap="square" lIns="116050" tIns="116050" rIns="116050" bIns="116050" anchor="t" anchorCtr="0">
            <a:noAutofit/>
          </a:bodyPr>
          <a:lstStyle>
            <a:lvl1pPr lvl="0" algn="ctr" rtl="0">
              <a:spcBef>
                <a:spcPts val="0"/>
              </a:spcBef>
              <a:spcAft>
                <a:spcPts val="0"/>
              </a:spcAft>
              <a:buSzPts val="3600"/>
              <a:buNone/>
              <a:defRPr sz="1451" b="0"/>
            </a:lvl1pPr>
            <a:lvl2pPr lvl="1" algn="ctr" rtl="0">
              <a:lnSpc>
                <a:spcPct val="100000"/>
              </a:lnSpc>
              <a:spcBef>
                <a:spcPts val="0"/>
              </a:spcBef>
              <a:spcAft>
                <a:spcPts val="0"/>
              </a:spcAft>
              <a:buSzPts val="3600"/>
              <a:buNone/>
              <a:defRPr sz="3264"/>
            </a:lvl2pPr>
            <a:lvl3pPr lvl="2" algn="ctr" rtl="0">
              <a:lnSpc>
                <a:spcPct val="100000"/>
              </a:lnSpc>
              <a:spcBef>
                <a:spcPts val="0"/>
              </a:spcBef>
              <a:spcAft>
                <a:spcPts val="0"/>
              </a:spcAft>
              <a:buSzPts val="3600"/>
              <a:buNone/>
              <a:defRPr sz="3264"/>
            </a:lvl3pPr>
            <a:lvl4pPr lvl="3" algn="ctr" rtl="0">
              <a:lnSpc>
                <a:spcPct val="100000"/>
              </a:lnSpc>
              <a:spcBef>
                <a:spcPts val="0"/>
              </a:spcBef>
              <a:spcAft>
                <a:spcPts val="0"/>
              </a:spcAft>
              <a:buSzPts val="3600"/>
              <a:buNone/>
              <a:defRPr sz="3264"/>
            </a:lvl4pPr>
            <a:lvl5pPr lvl="4" algn="ctr" rtl="0">
              <a:lnSpc>
                <a:spcPct val="100000"/>
              </a:lnSpc>
              <a:spcBef>
                <a:spcPts val="0"/>
              </a:spcBef>
              <a:spcAft>
                <a:spcPts val="0"/>
              </a:spcAft>
              <a:buSzPts val="3600"/>
              <a:buNone/>
              <a:defRPr sz="3264"/>
            </a:lvl5pPr>
            <a:lvl6pPr lvl="5" algn="ctr" rtl="0">
              <a:lnSpc>
                <a:spcPct val="100000"/>
              </a:lnSpc>
              <a:spcBef>
                <a:spcPts val="0"/>
              </a:spcBef>
              <a:spcAft>
                <a:spcPts val="0"/>
              </a:spcAft>
              <a:buSzPts val="3600"/>
              <a:buNone/>
              <a:defRPr sz="3264"/>
            </a:lvl6pPr>
            <a:lvl7pPr lvl="6" algn="ctr" rtl="0">
              <a:lnSpc>
                <a:spcPct val="100000"/>
              </a:lnSpc>
              <a:spcBef>
                <a:spcPts val="0"/>
              </a:spcBef>
              <a:spcAft>
                <a:spcPts val="0"/>
              </a:spcAft>
              <a:buSzPts val="3600"/>
              <a:buNone/>
              <a:defRPr sz="3264"/>
            </a:lvl7pPr>
            <a:lvl8pPr lvl="7" algn="ctr" rtl="0">
              <a:lnSpc>
                <a:spcPct val="100000"/>
              </a:lnSpc>
              <a:spcBef>
                <a:spcPts val="0"/>
              </a:spcBef>
              <a:spcAft>
                <a:spcPts val="0"/>
              </a:spcAft>
              <a:buSzPts val="3600"/>
              <a:buNone/>
              <a:defRPr sz="3264"/>
            </a:lvl8pPr>
            <a:lvl9pPr lvl="8" algn="ctr" rtl="0">
              <a:lnSpc>
                <a:spcPct val="100000"/>
              </a:lnSpc>
              <a:spcBef>
                <a:spcPts val="0"/>
              </a:spcBef>
              <a:spcAft>
                <a:spcPts val="0"/>
              </a:spcAft>
              <a:buSzPts val="3600"/>
              <a:buNone/>
              <a:defRPr sz="3264"/>
            </a:lvl9pPr>
          </a:lstStyle>
          <a:p>
            <a:endParaRPr/>
          </a:p>
        </p:txBody>
      </p:sp>
      <p:sp>
        <p:nvSpPr>
          <p:cNvPr id="42" name="Google Shape;42;p5"/>
          <p:cNvSpPr txBox="1">
            <a:spLocks noGrp="1"/>
          </p:cNvSpPr>
          <p:nvPr>
            <p:ph type="subTitle" idx="2"/>
          </p:nvPr>
        </p:nvSpPr>
        <p:spPr>
          <a:xfrm>
            <a:off x="960057" y="1366933"/>
            <a:ext cx="10272698" cy="1070751"/>
          </a:xfrm>
          <a:prstGeom prst="rect">
            <a:avLst/>
          </a:prstGeom>
          <a:ln>
            <a:noFill/>
          </a:ln>
        </p:spPr>
        <p:txBody>
          <a:bodyPr spcFirstLastPara="1" wrap="square" lIns="116050" tIns="116050" rIns="116050" bIns="116050" anchor="t" anchorCtr="0">
            <a:noAutofit/>
          </a:bodyPr>
          <a:lstStyle>
            <a:lvl1pPr lvl="0" rtl="0">
              <a:spcBef>
                <a:spcPts val="0"/>
              </a:spcBef>
              <a:spcAft>
                <a:spcPts val="0"/>
              </a:spcAft>
              <a:buSzPts val="3600"/>
              <a:buNone/>
              <a:defRPr sz="1451" b="0"/>
            </a:lvl1pPr>
            <a:lvl2pPr lvl="1" algn="ctr" rtl="0">
              <a:lnSpc>
                <a:spcPct val="100000"/>
              </a:lnSpc>
              <a:spcBef>
                <a:spcPts val="0"/>
              </a:spcBef>
              <a:spcAft>
                <a:spcPts val="0"/>
              </a:spcAft>
              <a:buSzPts val="3600"/>
              <a:buNone/>
              <a:defRPr sz="3264"/>
            </a:lvl2pPr>
            <a:lvl3pPr lvl="2" algn="ctr" rtl="0">
              <a:lnSpc>
                <a:spcPct val="100000"/>
              </a:lnSpc>
              <a:spcBef>
                <a:spcPts val="0"/>
              </a:spcBef>
              <a:spcAft>
                <a:spcPts val="0"/>
              </a:spcAft>
              <a:buSzPts val="3600"/>
              <a:buNone/>
              <a:defRPr sz="3264"/>
            </a:lvl3pPr>
            <a:lvl4pPr lvl="3" algn="ctr" rtl="0">
              <a:lnSpc>
                <a:spcPct val="100000"/>
              </a:lnSpc>
              <a:spcBef>
                <a:spcPts val="0"/>
              </a:spcBef>
              <a:spcAft>
                <a:spcPts val="0"/>
              </a:spcAft>
              <a:buSzPts val="3600"/>
              <a:buNone/>
              <a:defRPr sz="3264"/>
            </a:lvl4pPr>
            <a:lvl5pPr lvl="4" algn="ctr" rtl="0">
              <a:lnSpc>
                <a:spcPct val="100000"/>
              </a:lnSpc>
              <a:spcBef>
                <a:spcPts val="0"/>
              </a:spcBef>
              <a:spcAft>
                <a:spcPts val="0"/>
              </a:spcAft>
              <a:buSzPts val="3600"/>
              <a:buNone/>
              <a:defRPr sz="3264"/>
            </a:lvl5pPr>
            <a:lvl6pPr lvl="5" algn="ctr" rtl="0">
              <a:lnSpc>
                <a:spcPct val="100000"/>
              </a:lnSpc>
              <a:spcBef>
                <a:spcPts val="0"/>
              </a:spcBef>
              <a:spcAft>
                <a:spcPts val="0"/>
              </a:spcAft>
              <a:buSzPts val="3600"/>
              <a:buNone/>
              <a:defRPr sz="3264"/>
            </a:lvl6pPr>
            <a:lvl7pPr lvl="6" algn="ctr" rtl="0">
              <a:lnSpc>
                <a:spcPct val="100000"/>
              </a:lnSpc>
              <a:spcBef>
                <a:spcPts val="0"/>
              </a:spcBef>
              <a:spcAft>
                <a:spcPts val="0"/>
              </a:spcAft>
              <a:buSzPts val="3600"/>
              <a:buNone/>
              <a:defRPr sz="3264"/>
            </a:lvl7pPr>
            <a:lvl8pPr lvl="7" algn="ctr" rtl="0">
              <a:lnSpc>
                <a:spcPct val="100000"/>
              </a:lnSpc>
              <a:spcBef>
                <a:spcPts val="0"/>
              </a:spcBef>
              <a:spcAft>
                <a:spcPts val="0"/>
              </a:spcAft>
              <a:buSzPts val="3600"/>
              <a:buNone/>
              <a:defRPr sz="3264"/>
            </a:lvl8pPr>
            <a:lvl9pPr lvl="8" algn="ctr" rtl="0">
              <a:lnSpc>
                <a:spcPct val="100000"/>
              </a:lnSpc>
              <a:spcBef>
                <a:spcPts val="0"/>
              </a:spcBef>
              <a:spcAft>
                <a:spcPts val="0"/>
              </a:spcAft>
              <a:buSzPts val="3600"/>
              <a:buNone/>
              <a:defRPr sz="3264"/>
            </a:lvl9pPr>
          </a:lstStyle>
          <a:p>
            <a:endParaRPr/>
          </a:p>
        </p:txBody>
      </p:sp>
      <p:sp>
        <p:nvSpPr>
          <p:cNvPr id="43" name="Google Shape;43;p5"/>
          <p:cNvSpPr txBox="1">
            <a:spLocks noGrp="1"/>
          </p:cNvSpPr>
          <p:nvPr>
            <p:ph type="subTitle" idx="3"/>
          </p:nvPr>
        </p:nvSpPr>
        <p:spPr>
          <a:xfrm>
            <a:off x="951017" y="2766400"/>
            <a:ext cx="10272698" cy="510076"/>
          </a:xfrm>
          <a:prstGeom prst="rect">
            <a:avLst/>
          </a:prstGeom>
          <a:ln>
            <a:noFill/>
          </a:ln>
        </p:spPr>
        <p:txBody>
          <a:bodyPr spcFirstLastPara="1" wrap="square" lIns="116050" tIns="116050" rIns="116050" bIns="116050" anchor="b" anchorCtr="0">
            <a:noAutofit/>
          </a:bodyPr>
          <a:lstStyle>
            <a:lvl1pPr lvl="0" algn="ctr" rtl="0">
              <a:spcBef>
                <a:spcPts val="0"/>
              </a:spcBef>
              <a:spcAft>
                <a:spcPts val="0"/>
              </a:spcAft>
              <a:buSzPts val="3000"/>
              <a:buFont typeface="DM Sans"/>
              <a:buNone/>
              <a:defRPr b="1">
                <a:solidFill>
                  <a:schemeClr val="dk1"/>
                </a:solidFill>
              </a:defRPr>
            </a:lvl1pPr>
            <a:lvl2pPr lvl="1" algn="ctr" rtl="0">
              <a:lnSpc>
                <a:spcPct val="100000"/>
              </a:lnSpc>
              <a:spcBef>
                <a:spcPts val="0"/>
              </a:spcBef>
              <a:spcAft>
                <a:spcPts val="0"/>
              </a:spcAft>
              <a:buSzPts val="3000"/>
              <a:buFont typeface="DM Sans"/>
              <a:buNone/>
              <a:defRPr sz="2720">
                <a:latin typeface="DM Sans"/>
                <a:ea typeface="DM Sans"/>
                <a:cs typeface="DM Sans"/>
                <a:sym typeface="DM Sans"/>
              </a:defRPr>
            </a:lvl2pPr>
            <a:lvl3pPr lvl="2" algn="ctr" rtl="0">
              <a:lnSpc>
                <a:spcPct val="100000"/>
              </a:lnSpc>
              <a:spcBef>
                <a:spcPts val="0"/>
              </a:spcBef>
              <a:spcAft>
                <a:spcPts val="0"/>
              </a:spcAft>
              <a:buSzPts val="3000"/>
              <a:buFont typeface="DM Sans"/>
              <a:buNone/>
              <a:defRPr sz="2720">
                <a:latin typeface="DM Sans"/>
                <a:ea typeface="DM Sans"/>
                <a:cs typeface="DM Sans"/>
                <a:sym typeface="DM Sans"/>
              </a:defRPr>
            </a:lvl3pPr>
            <a:lvl4pPr lvl="3" algn="ctr" rtl="0">
              <a:lnSpc>
                <a:spcPct val="100000"/>
              </a:lnSpc>
              <a:spcBef>
                <a:spcPts val="0"/>
              </a:spcBef>
              <a:spcAft>
                <a:spcPts val="0"/>
              </a:spcAft>
              <a:buSzPts val="3000"/>
              <a:buFont typeface="DM Sans"/>
              <a:buNone/>
              <a:defRPr sz="2720">
                <a:latin typeface="DM Sans"/>
                <a:ea typeface="DM Sans"/>
                <a:cs typeface="DM Sans"/>
                <a:sym typeface="DM Sans"/>
              </a:defRPr>
            </a:lvl4pPr>
            <a:lvl5pPr lvl="4" algn="ctr" rtl="0">
              <a:lnSpc>
                <a:spcPct val="100000"/>
              </a:lnSpc>
              <a:spcBef>
                <a:spcPts val="0"/>
              </a:spcBef>
              <a:spcAft>
                <a:spcPts val="0"/>
              </a:spcAft>
              <a:buSzPts val="3000"/>
              <a:buFont typeface="DM Sans"/>
              <a:buNone/>
              <a:defRPr sz="2720">
                <a:latin typeface="DM Sans"/>
                <a:ea typeface="DM Sans"/>
                <a:cs typeface="DM Sans"/>
                <a:sym typeface="DM Sans"/>
              </a:defRPr>
            </a:lvl5pPr>
            <a:lvl6pPr lvl="5" algn="ctr" rtl="0">
              <a:lnSpc>
                <a:spcPct val="100000"/>
              </a:lnSpc>
              <a:spcBef>
                <a:spcPts val="0"/>
              </a:spcBef>
              <a:spcAft>
                <a:spcPts val="0"/>
              </a:spcAft>
              <a:buSzPts val="3000"/>
              <a:buFont typeface="DM Sans"/>
              <a:buNone/>
              <a:defRPr sz="2720">
                <a:latin typeface="DM Sans"/>
                <a:ea typeface="DM Sans"/>
                <a:cs typeface="DM Sans"/>
                <a:sym typeface="DM Sans"/>
              </a:defRPr>
            </a:lvl6pPr>
            <a:lvl7pPr lvl="6" algn="ctr" rtl="0">
              <a:lnSpc>
                <a:spcPct val="100000"/>
              </a:lnSpc>
              <a:spcBef>
                <a:spcPts val="0"/>
              </a:spcBef>
              <a:spcAft>
                <a:spcPts val="0"/>
              </a:spcAft>
              <a:buSzPts val="3000"/>
              <a:buFont typeface="DM Sans"/>
              <a:buNone/>
              <a:defRPr sz="2720">
                <a:latin typeface="DM Sans"/>
                <a:ea typeface="DM Sans"/>
                <a:cs typeface="DM Sans"/>
                <a:sym typeface="DM Sans"/>
              </a:defRPr>
            </a:lvl7pPr>
            <a:lvl8pPr lvl="7" algn="ctr" rtl="0">
              <a:lnSpc>
                <a:spcPct val="100000"/>
              </a:lnSpc>
              <a:spcBef>
                <a:spcPts val="0"/>
              </a:spcBef>
              <a:spcAft>
                <a:spcPts val="0"/>
              </a:spcAft>
              <a:buSzPts val="3000"/>
              <a:buFont typeface="DM Sans"/>
              <a:buNone/>
              <a:defRPr sz="2720">
                <a:latin typeface="DM Sans"/>
                <a:ea typeface="DM Sans"/>
                <a:cs typeface="DM Sans"/>
                <a:sym typeface="DM Sans"/>
              </a:defRPr>
            </a:lvl8pPr>
            <a:lvl9pPr lvl="8" algn="ctr" rtl="0">
              <a:lnSpc>
                <a:spcPct val="100000"/>
              </a:lnSpc>
              <a:spcBef>
                <a:spcPts val="0"/>
              </a:spcBef>
              <a:spcAft>
                <a:spcPts val="0"/>
              </a:spcAft>
              <a:buSzPts val="3000"/>
              <a:buFont typeface="DM Sans"/>
              <a:buNone/>
              <a:defRPr sz="2720">
                <a:latin typeface="DM Sans"/>
                <a:ea typeface="DM Sans"/>
                <a:cs typeface="DM Sans"/>
                <a:sym typeface="DM Sans"/>
              </a:defRPr>
            </a:lvl9pPr>
          </a:lstStyle>
          <a:p>
            <a:endParaRPr/>
          </a:p>
        </p:txBody>
      </p:sp>
      <p:grpSp>
        <p:nvGrpSpPr>
          <p:cNvPr id="44" name="Google Shape;44;p5"/>
          <p:cNvGrpSpPr/>
          <p:nvPr/>
        </p:nvGrpSpPr>
        <p:grpSpPr>
          <a:xfrm>
            <a:off x="-1139617" y="-1127692"/>
            <a:ext cx="14830635" cy="9160152"/>
            <a:chOff x="-999094" y="-1243594"/>
            <a:chExt cx="13001910" cy="10101612"/>
          </a:xfrm>
        </p:grpSpPr>
        <p:sp>
          <p:nvSpPr>
            <p:cNvPr id="45" name="Google Shape;45;p5"/>
            <p:cNvSpPr/>
            <p:nvPr/>
          </p:nvSpPr>
          <p:spPr>
            <a:xfrm flipH="1">
              <a:off x="9796607" y="70434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6" name="Google Shape;46;p5"/>
            <p:cNvSpPr/>
            <p:nvPr/>
          </p:nvSpPr>
          <p:spPr>
            <a:xfrm flipH="1">
              <a:off x="420833" y="6329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7" name="Google Shape;47;p5"/>
            <p:cNvSpPr/>
            <p:nvPr/>
          </p:nvSpPr>
          <p:spPr>
            <a:xfrm flipH="1">
              <a:off x="827669" y="68658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8" name="Google Shape;48;p5"/>
            <p:cNvSpPr/>
            <p:nvPr/>
          </p:nvSpPr>
          <p:spPr>
            <a:xfrm flipH="1">
              <a:off x="670590" y="2271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49" name="Google Shape;49;p5"/>
            <p:cNvSpPr/>
            <p:nvPr/>
          </p:nvSpPr>
          <p:spPr>
            <a:xfrm flipH="1">
              <a:off x="10019383" y="62126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50" name="Google Shape;50;p5"/>
            <p:cNvGrpSpPr/>
            <p:nvPr/>
          </p:nvGrpSpPr>
          <p:grpSpPr>
            <a:xfrm flipH="1">
              <a:off x="10146477" y="6688287"/>
              <a:ext cx="445070" cy="445070"/>
              <a:chOff x="4859377" y="6166974"/>
              <a:chExt cx="445070" cy="445070"/>
            </a:xfrm>
          </p:grpSpPr>
          <p:sp>
            <p:nvSpPr>
              <p:cNvPr id="51" name="Google Shape;51;p5"/>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52" name="Google Shape;52;p5"/>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53" name="Google Shape;53;p5"/>
            <p:cNvGrpSpPr/>
            <p:nvPr/>
          </p:nvGrpSpPr>
          <p:grpSpPr>
            <a:xfrm flipH="1">
              <a:off x="289052" y="654287"/>
              <a:ext cx="445070" cy="445070"/>
              <a:chOff x="4859377" y="6166974"/>
              <a:chExt cx="445070" cy="445070"/>
            </a:xfrm>
          </p:grpSpPr>
          <p:sp>
            <p:nvSpPr>
              <p:cNvPr id="54" name="Google Shape;54;p5"/>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55" name="Google Shape;55;p5"/>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56" name="Google Shape;56;p5"/>
            <p:cNvSpPr/>
            <p:nvPr/>
          </p:nvSpPr>
          <p:spPr>
            <a:xfrm flipH="1">
              <a:off x="951757" y="4009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57" name="Google Shape;57;p5"/>
            <p:cNvSpPr/>
            <p:nvPr/>
          </p:nvSpPr>
          <p:spPr>
            <a:xfrm rot="2404236" flipH="1">
              <a:off x="-676976" y="4103946"/>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58" name="Google Shape;58;p5"/>
            <p:cNvSpPr/>
            <p:nvPr/>
          </p:nvSpPr>
          <p:spPr>
            <a:xfrm rot="-9650089" flipH="1">
              <a:off x="6147432" y="6779916"/>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59" name="Google Shape;59;p5"/>
            <p:cNvSpPr/>
            <p:nvPr/>
          </p:nvSpPr>
          <p:spPr>
            <a:xfrm rot="-3460656">
              <a:off x="9857737" y="-906424"/>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9334481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rtl="0">
              <a:spcBef>
                <a:spcPts val="0"/>
              </a:spcBef>
              <a:spcAft>
                <a:spcPts val="0"/>
              </a:spcAft>
              <a:buSzPts val="4400"/>
              <a:buNone/>
              <a:defRPr sz="3446"/>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grpSp>
        <p:nvGrpSpPr>
          <p:cNvPr id="62" name="Google Shape;62;p6"/>
          <p:cNvGrpSpPr/>
          <p:nvPr/>
        </p:nvGrpSpPr>
        <p:grpSpPr>
          <a:xfrm>
            <a:off x="-2037315" y="-1209346"/>
            <a:ext cx="14924007" cy="8886129"/>
            <a:chOff x="-1786100" y="-1333640"/>
            <a:chExt cx="13083769" cy="9799426"/>
          </a:xfrm>
        </p:grpSpPr>
        <p:sp>
          <p:nvSpPr>
            <p:cNvPr id="63" name="Google Shape;63;p6"/>
            <p:cNvSpPr/>
            <p:nvPr/>
          </p:nvSpPr>
          <p:spPr>
            <a:xfrm rot="-824762">
              <a:off x="3874840" y="-1008391"/>
              <a:ext cx="2939640" cy="1676430"/>
            </a:xfrm>
            <a:custGeom>
              <a:avLst/>
              <a:gdLst/>
              <a:ahLst/>
              <a:cxnLst/>
              <a:rect l="l" t="t" r="r" b="b"/>
              <a:pathLst>
                <a:path w="663671" h="378481" extrusionOk="0">
                  <a:moveTo>
                    <a:pt x="143398" y="198875"/>
                  </a:moveTo>
                  <a:cubicBezTo>
                    <a:pt x="184041" y="216324"/>
                    <a:pt x="220751" y="242864"/>
                    <a:pt x="250056" y="275989"/>
                  </a:cubicBezTo>
                  <a:cubicBezTo>
                    <a:pt x="268827" y="297205"/>
                    <a:pt x="284720" y="321192"/>
                    <a:pt x="306289" y="339547"/>
                  </a:cubicBezTo>
                  <a:cubicBezTo>
                    <a:pt x="339288" y="367626"/>
                    <a:pt x="383135" y="379637"/>
                    <a:pt x="426793" y="378394"/>
                  </a:cubicBezTo>
                  <a:cubicBezTo>
                    <a:pt x="443244" y="377927"/>
                    <a:pt x="459666" y="375572"/>
                    <a:pt x="475473" y="371491"/>
                  </a:cubicBezTo>
                  <a:cubicBezTo>
                    <a:pt x="533229" y="356568"/>
                    <a:pt x="583744" y="321198"/>
                    <a:pt x="627619" y="280783"/>
                  </a:cubicBezTo>
                  <a:cubicBezTo>
                    <a:pt x="643118" y="266503"/>
                    <a:pt x="658692" y="250206"/>
                    <a:pt x="662676" y="229514"/>
                  </a:cubicBezTo>
                  <a:cubicBezTo>
                    <a:pt x="666444" y="209951"/>
                    <a:pt x="659034" y="189818"/>
                    <a:pt x="648619" y="172831"/>
                  </a:cubicBezTo>
                  <a:cubicBezTo>
                    <a:pt x="607788" y="106223"/>
                    <a:pt x="525778" y="77414"/>
                    <a:pt x="448420" y="66452"/>
                  </a:cubicBezTo>
                  <a:cubicBezTo>
                    <a:pt x="379315" y="56659"/>
                    <a:pt x="308712" y="56807"/>
                    <a:pt x="241118" y="37763"/>
                  </a:cubicBezTo>
                  <a:cubicBezTo>
                    <a:pt x="185216" y="22013"/>
                    <a:pt x="124234" y="-12696"/>
                    <a:pt x="64734" y="4815"/>
                  </a:cubicBezTo>
                  <a:cubicBezTo>
                    <a:pt x="22552" y="17230"/>
                    <a:pt x="-11273" y="59994"/>
                    <a:pt x="3542" y="105402"/>
                  </a:cubicBezTo>
                  <a:cubicBezTo>
                    <a:pt x="21566" y="160655"/>
                    <a:pt x="89992" y="175949"/>
                    <a:pt x="143404" y="19887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64" name="Google Shape;64;p6"/>
            <p:cNvSpPr/>
            <p:nvPr/>
          </p:nvSpPr>
          <p:spPr>
            <a:xfrm rot="726860">
              <a:off x="8164298" y="6136717"/>
              <a:ext cx="2951964" cy="2042051"/>
            </a:xfrm>
            <a:custGeom>
              <a:avLst/>
              <a:gdLst/>
              <a:ahLst/>
              <a:cxnLst/>
              <a:rect l="l" t="t" r="r" b="b"/>
              <a:pathLst>
                <a:path w="525007" h="363179" extrusionOk="0">
                  <a:moveTo>
                    <a:pt x="461039" y="191"/>
                  </a:moveTo>
                  <a:cubicBezTo>
                    <a:pt x="438078" y="-1793"/>
                    <a:pt x="416320" y="11973"/>
                    <a:pt x="401152" y="29319"/>
                  </a:cubicBezTo>
                  <a:cubicBezTo>
                    <a:pt x="385977" y="46665"/>
                    <a:pt x="375660" y="67636"/>
                    <a:pt x="362567" y="86601"/>
                  </a:cubicBezTo>
                  <a:cubicBezTo>
                    <a:pt x="330491" y="133052"/>
                    <a:pt x="280916" y="167111"/>
                    <a:pt x="226045" y="180382"/>
                  </a:cubicBezTo>
                  <a:cubicBezTo>
                    <a:pt x="189814" y="189149"/>
                    <a:pt x="152044" y="189075"/>
                    <a:pt x="115283" y="195237"/>
                  </a:cubicBezTo>
                  <a:cubicBezTo>
                    <a:pt x="78516" y="201393"/>
                    <a:pt x="40741" y="215279"/>
                    <a:pt x="18002" y="244818"/>
                  </a:cubicBezTo>
                  <a:cubicBezTo>
                    <a:pt x="-35581" y="314424"/>
                    <a:pt x="40689" y="379584"/>
                    <a:pt x="112775" y="359479"/>
                  </a:cubicBezTo>
                  <a:cubicBezTo>
                    <a:pt x="155082" y="347679"/>
                    <a:pt x="195064" y="320227"/>
                    <a:pt x="237582" y="306358"/>
                  </a:cubicBezTo>
                  <a:cubicBezTo>
                    <a:pt x="282802" y="291606"/>
                    <a:pt x="329494" y="281345"/>
                    <a:pt x="376743" y="275856"/>
                  </a:cubicBezTo>
                  <a:cubicBezTo>
                    <a:pt x="411817" y="271780"/>
                    <a:pt x="449365" y="269523"/>
                    <a:pt x="477661" y="248397"/>
                  </a:cubicBezTo>
                  <a:cubicBezTo>
                    <a:pt x="512866" y="222114"/>
                    <a:pt x="522881" y="175206"/>
                    <a:pt x="524682" y="130367"/>
                  </a:cubicBezTo>
                  <a:cubicBezTo>
                    <a:pt x="524916" y="124616"/>
                    <a:pt x="525013" y="118893"/>
                    <a:pt x="525007" y="113261"/>
                  </a:cubicBezTo>
                  <a:cubicBezTo>
                    <a:pt x="524996" y="89383"/>
                    <a:pt x="523827" y="64837"/>
                    <a:pt x="514223" y="42971"/>
                  </a:cubicBezTo>
                  <a:cubicBezTo>
                    <a:pt x="504618" y="21105"/>
                    <a:pt x="484832" y="2254"/>
                    <a:pt x="461039" y="19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65" name="Google Shape;65;p6"/>
            <p:cNvSpPr/>
            <p:nvPr/>
          </p:nvSpPr>
          <p:spPr>
            <a:xfrm rot="-2419072">
              <a:off x="-1204764" y="2835538"/>
              <a:ext cx="2324232" cy="2650203"/>
            </a:xfrm>
            <a:custGeom>
              <a:avLst/>
              <a:gdLst/>
              <a:ahLst/>
              <a:cxnLst/>
              <a:rect l="l" t="t" r="r" b="b"/>
              <a:pathLst>
                <a:path w="441657" h="503599" extrusionOk="0">
                  <a:moveTo>
                    <a:pt x="55880" y="496773"/>
                  </a:moveTo>
                  <a:cubicBezTo>
                    <a:pt x="62191" y="500216"/>
                    <a:pt x="69082" y="502775"/>
                    <a:pt x="76242" y="503419"/>
                  </a:cubicBezTo>
                  <a:cubicBezTo>
                    <a:pt x="80939" y="503841"/>
                    <a:pt x="85664" y="503442"/>
                    <a:pt x="90361" y="503043"/>
                  </a:cubicBezTo>
                  <a:cubicBezTo>
                    <a:pt x="157226" y="497354"/>
                    <a:pt x="159962" y="412306"/>
                    <a:pt x="196005" y="369571"/>
                  </a:cubicBezTo>
                  <a:cubicBezTo>
                    <a:pt x="228787" y="330695"/>
                    <a:pt x="283185" y="319671"/>
                    <a:pt x="327453" y="294630"/>
                  </a:cubicBezTo>
                  <a:cubicBezTo>
                    <a:pt x="369675" y="270745"/>
                    <a:pt x="403660" y="232593"/>
                    <a:pt x="422534" y="187903"/>
                  </a:cubicBezTo>
                  <a:cubicBezTo>
                    <a:pt x="433649" y="161579"/>
                    <a:pt x="443208" y="123929"/>
                    <a:pt x="441447" y="89642"/>
                  </a:cubicBezTo>
                  <a:cubicBezTo>
                    <a:pt x="440261" y="66584"/>
                    <a:pt x="433957" y="45049"/>
                    <a:pt x="419558" y="29487"/>
                  </a:cubicBezTo>
                  <a:cubicBezTo>
                    <a:pt x="391245" y="-1106"/>
                    <a:pt x="338654" y="-9013"/>
                    <a:pt x="302292" y="11052"/>
                  </a:cubicBezTo>
                  <a:cubicBezTo>
                    <a:pt x="266580" y="30758"/>
                    <a:pt x="247700" y="70580"/>
                    <a:pt x="219570" y="100113"/>
                  </a:cubicBezTo>
                  <a:cubicBezTo>
                    <a:pt x="174532" y="147397"/>
                    <a:pt x="106881" y="167057"/>
                    <a:pt x="59540" y="212038"/>
                  </a:cubicBezTo>
                  <a:cubicBezTo>
                    <a:pt x="20687" y="248959"/>
                    <a:pt x="115" y="302747"/>
                    <a:pt x="1" y="355942"/>
                  </a:cubicBezTo>
                  <a:cubicBezTo>
                    <a:pt x="-102" y="402416"/>
                    <a:pt x="10928" y="472227"/>
                    <a:pt x="55875" y="49676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66" name="Google Shape;66;p6"/>
            <p:cNvSpPr/>
            <p:nvPr/>
          </p:nvSpPr>
          <p:spPr>
            <a:xfrm>
              <a:off x="10087597" y="74822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67" name="Google Shape;67;p6"/>
            <p:cNvSpPr/>
            <p:nvPr/>
          </p:nvSpPr>
          <p:spPr>
            <a:xfrm>
              <a:off x="10268577" y="299073"/>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68" name="Google Shape;68;p6"/>
            <p:cNvSpPr/>
            <p:nvPr/>
          </p:nvSpPr>
          <p:spPr>
            <a:xfrm>
              <a:off x="9539271" y="28879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69" name="Google Shape;69;p6"/>
            <p:cNvSpPr/>
            <p:nvPr/>
          </p:nvSpPr>
          <p:spPr>
            <a:xfrm>
              <a:off x="473721" y="56994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70" name="Google Shape;70;p6"/>
            <p:cNvGrpSpPr/>
            <p:nvPr/>
          </p:nvGrpSpPr>
          <p:grpSpPr>
            <a:xfrm>
              <a:off x="504602" y="6427587"/>
              <a:ext cx="445070" cy="445070"/>
              <a:chOff x="4859377" y="6166974"/>
              <a:chExt cx="445070" cy="445070"/>
            </a:xfrm>
          </p:grpSpPr>
          <p:sp>
            <p:nvSpPr>
              <p:cNvPr id="71" name="Google Shape;71;p6"/>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72" name="Google Shape;72;p6"/>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73" name="Google Shape;73;p6"/>
            <p:cNvSpPr/>
            <p:nvPr/>
          </p:nvSpPr>
          <p:spPr>
            <a:xfrm>
              <a:off x="907697" y="2686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74" name="Google Shape;74;p6"/>
            <p:cNvSpPr/>
            <p:nvPr/>
          </p:nvSpPr>
          <p:spPr>
            <a:xfrm>
              <a:off x="1013522" y="70117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5775050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951017" y="593297"/>
            <a:ext cx="10290835" cy="763617"/>
          </a:xfrm>
          <a:prstGeom prst="rect">
            <a:avLst/>
          </a:prstGeom>
        </p:spPr>
        <p:txBody>
          <a:bodyPr spcFirstLastPara="1" wrap="square" lIns="116050" tIns="116050" rIns="116050" bIns="116050" anchor="t" anchorCtr="0">
            <a:noAutofit/>
          </a:bodyPr>
          <a:lstStyle>
            <a:lvl1pPr lvl="0" algn="ctr" rtl="0">
              <a:spcBef>
                <a:spcPts val="0"/>
              </a:spcBef>
              <a:spcAft>
                <a:spcPts val="0"/>
              </a:spcAft>
              <a:buSzPts val="4400"/>
              <a:buNone/>
              <a:defRPr sz="2902"/>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77" name="Google Shape;77;p7"/>
          <p:cNvSpPr txBox="1">
            <a:spLocks noGrp="1"/>
          </p:cNvSpPr>
          <p:nvPr>
            <p:ph type="subTitle" idx="1"/>
          </p:nvPr>
        </p:nvSpPr>
        <p:spPr>
          <a:xfrm>
            <a:off x="960057" y="1356914"/>
            <a:ext cx="10290835" cy="2240252"/>
          </a:xfrm>
          <a:prstGeom prst="rect">
            <a:avLst/>
          </a:prstGeom>
        </p:spPr>
        <p:txBody>
          <a:bodyPr spcFirstLastPara="1" wrap="square" lIns="116050" tIns="116050" rIns="116050" bIns="116050" anchor="t" anchorCtr="0">
            <a:noAutofit/>
          </a:bodyPr>
          <a:lstStyle>
            <a:lvl1pPr lvl="0" rtl="0">
              <a:spcBef>
                <a:spcPts val="0"/>
              </a:spcBef>
              <a:spcAft>
                <a:spcPts val="0"/>
              </a:spcAft>
              <a:buSzPts val="1800"/>
              <a:buFont typeface="Nunito Light"/>
              <a:buChar char="●"/>
              <a:defRPr sz="1451"/>
            </a:lvl1pPr>
            <a:lvl2pPr lvl="1" algn="ctr" rtl="0">
              <a:lnSpc>
                <a:spcPct val="100000"/>
              </a:lnSpc>
              <a:spcBef>
                <a:spcPts val="0"/>
              </a:spcBef>
              <a:spcAft>
                <a:spcPts val="0"/>
              </a:spcAft>
              <a:buClr>
                <a:srgbClr val="E76A28"/>
              </a:buClr>
              <a:buSzPts val="1800"/>
              <a:buFont typeface="Nunito Light"/>
              <a:buChar char="○"/>
              <a:defRPr/>
            </a:lvl2pPr>
            <a:lvl3pPr lvl="2" algn="ctr" rtl="0">
              <a:lnSpc>
                <a:spcPct val="100000"/>
              </a:lnSpc>
              <a:spcBef>
                <a:spcPts val="0"/>
              </a:spcBef>
              <a:spcAft>
                <a:spcPts val="0"/>
              </a:spcAft>
              <a:buClr>
                <a:srgbClr val="E76A28"/>
              </a:buClr>
              <a:buSzPts val="1800"/>
              <a:buFont typeface="Nunito Light"/>
              <a:buChar char="■"/>
              <a:defRPr/>
            </a:lvl3pPr>
            <a:lvl4pPr lvl="3" algn="ctr" rtl="0">
              <a:lnSpc>
                <a:spcPct val="100000"/>
              </a:lnSpc>
              <a:spcBef>
                <a:spcPts val="0"/>
              </a:spcBef>
              <a:spcAft>
                <a:spcPts val="0"/>
              </a:spcAft>
              <a:buClr>
                <a:srgbClr val="E76A28"/>
              </a:buClr>
              <a:buSzPts val="1800"/>
              <a:buFont typeface="Nunito Light"/>
              <a:buChar char="●"/>
              <a:defRPr/>
            </a:lvl4pPr>
            <a:lvl5pPr lvl="4" algn="ctr" rtl="0">
              <a:lnSpc>
                <a:spcPct val="100000"/>
              </a:lnSpc>
              <a:spcBef>
                <a:spcPts val="0"/>
              </a:spcBef>
              <a:spcAft>
                <a:spcPts val="0"/>
              </a:spcAft>
              <a:buClr>
                <a:srgbClr val="E76A28"/>
              </a:buClr>
              <a:buSzPts val="1800"/>
              <a:buFont typeface="Nunito Light"/>
              <a:buChar char="○"/>
              <a:defRPr/>
            </a:lvl5pPr>
            <a:lvl6pPr lvl="5" algn="ctr" rtl="0">
              <a:lnSpc>
                <a:spcPct val="100000"/>
              </a:lnSpc>
              <a:spcBef>
                <a:spcPts val="0"/>
              </a:spcBef>
              <a:spcAft>
                <a:spcPts val="0"/>
              </a:spcAft>
              <a:buClr>
                <a:srgbClr val="999999"/>
              </a:buClr>
              <a:buSzPts val="1800"/>
              <a:buFont typeface="Nunito Light"/>
              <a:buChar char="■"/>
              <a:defRPr/>
            </a:lvl6pPr>
            <a:lvl7pPr lvl="6" algn="ctr" rtl="0">
              <a:lnSpc>
                <a:spcPct val="100000"/>
              </a:lnSpc>
              <a:spcBef>
                <a:spcPts val="0"/>
              </a:spcBef>
              <a:spcAft>
                <a:spcPts val="0"/>
              </a:spcAft>
              <a:buClr>
                <a:srgbClr val="999999"/>
              </a:buClr>
              <a:buSzPts val="1800"/>
              <a:buFont typeface="Nunito Light"/>
              <a:buChar char="●"/>
              <a:defRPr/>
            </a:lvl7pPr>
            <a:lvl8pPr lvl="7" algn="ctr" rtl="0">
              <a:lnSpc>
                <a:spcPct val="100000"/>
              </a:lnSpc>
              <a:spcBef>
                <a:spcPts val="0"/>
              </a:spcBef>
              <a:spcAft>
                <a:spcPts val="0"/>
              </a:spcAft>
              <a:buClr>
                <a:srgbClr val="999999"/>
              </a:buClr>
              <a:buSzPts val="1800"/>
              <a:buFont typeface="Nunito Light"/>
              <a:buChar char="○"/>
              <a:defRPr/>
            </a:lvl8pPr>
            <a:lvl9pPr lvl="8" algn="ctr" rtl="0">
              <a:lnSpc>
                <a:spcPct val="100000"/>
              </a:lnSpc>
              <a:spcBef>
                <a:spcPts val="0"/>
              </a:spcBef>
              <a:spcAft>
                <a:spcPts val="0"/>
              </a:spcAft>
              <a:buClr>
                <a:srgbClr val="999999"/>
              </a:buClr>
              <a:buSzPts val="1800"/>
              <a:buFont typeface="Nunito Light"/>
              <a:buChar char="■"/>
              <a:defRPr/>
            </a:lvl9pPr>
          </a:lstStyle>
          <a:p>
            <a:endParaRPr/>
          </a:p>
        </p:txBody>
      </p:sp>
      <p:grpSp>
        <p:nvGrpSpPr>
          <p:cNvPr id="78" name="Google Shape;78;p7"/>
          <p:cNvGrpSpPr/>
          <p:nvPr/>
        </p:nvGrpSpPr>
        <p:grpSpPr>
          <a:xfrm>
            <a:off x="-533967" y="122520"/>
            <a:ext cx="13711579" cy="7177320"/>
            <a:chOff x="-468125" y="135112"/>
            <a:chExt cx="12020842" cy="7914989"/>
          </a:xfrm>
        </p:grpSpPr>
        <p:sp>
          <p:nvSpPr>
            <p:cNvPr id="79" name="Google Shape;79;p7"/>
            <p:cNvSpPr/>
            <p:nvPr/>
          </p:nvSpPr>
          <p:spPr>
            <a:xfrm>
              <a:off x="9253959" y="6982848"/>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80" name="Google Shape;80;p7"/>
            <p:cNvGrpSpPr/>
            <p:nvPr/>
          </p:nvGrpSpPr>
          <p:grpSpPr>
            <a:xfrm>
              <a:off x="9810622" y="6851062"/>
              <a:ext cx="445070" cy="445070"/>
              <a:chOff x="4859377" y="6166974"/>
              <a:chExt cx="445070" cy="445070"/>
            </a:xfrm>
          </p:grpSpPr>
          <p:sp>
            <p:nvSpPr>
              <p:cNvPr id="81" name="Google Shape;81;p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2" name="Google Shape;82;p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83" name="Google Shape;83;p7"/>
            <p:cNvSpPr/>
            <p:nvPr/>
          </p:nvSpPr>
          <p:spPr>
            <a:xfrm>
              <a:off x="9435480" y="644374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4" name="Google Shape;84;p7"/>
            <p:cNvSpPr/>
            <p:nvPr/>
          </p:nvSpPr>
          <p:spPr>
            <a:xfrm>
              <a:off x="1035684" y="426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5" name="Google Shape;85;p7"/>
            <p:cNvSpPr/>
            <p:nvPr/>
          </p:nvSpPr>
          <p:spPr>
            <a:xfrm>
              <a:off x="9932128" y="624170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6" name="Google Shape;86;p7"/>
            <p:cNvSpPr/>
            <p:nvPr/>
          </p:nvSpPr>
          <p:spPr>
            <a:xfrm>
              <a:off x="314080" y="6964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87" name="Google Shape;87;p7"/>
            <p:cNvGrpSpPr/>
            <p:nvPr/>
          </p:nvGrpSpPr>
          <p:grpSpPr>
            <a:xfrm>
              <a:off x="350197" y="135112"/>
              <a:ext cx="445070" cy="445070"/>
              <a:chOff x="4859377" y="6166974"/>
              <a:chExt cx="445070" cy="445070"/>
            </a:xfrm>
          </p:grpSpPr>
          <p:sp>
            <p:nvSpPr>
              <p:cNvPr id="88" name="Google Shape;88;p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89" name="Google Shape;89;p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90" name="Google Shape;90;p7"/>
            <p:cNvSpPr/>
            <p:nvPr/>
          </p:nvSpPr>
          <p:spPr>
            <a:xfrm rot="-1607992">
              <a:off x="10092584" y="1617501"/>
              <a:ext cx="1223124" cy="1342712"/>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91" name="Google Shape;91;p7"/>
            <p:cNvSpPr/>
            <p:nvPr/>
          </p:nvSpPr>
          <p:spPr>
            <a:xfrm rot="-5400000">
              <a:off x="-463682" y="5450802"/>
              <a:ext cx="2594854" cy="2603742"/>
            </a:xfrm>
            <a:custGeom>
              <a:avLst/>
              <a:gdLst/>
              <a:ahLst/>
              <a:cxnLst/>
              <a:rect l="l" t="t" r="r" b="b"/>
              <a:pathLst>
                <a:path w="773429" h="776078" extrusionOk="0">
                  <a:moveTo>
                    <a:pt x="200477" y="775827"/>
                  </a:moveTo>
                  <a:cubicBezTo>
                    <a:pt x="221040" y="774267"/>
                    <a:pt x="240043" y="764867"/>
                    <a:pt x="258332" y="755502"/>
                  </a:cubicBezTo>
                  <a:cubicBezTo>
                    <a:pt x="338379" y="714443"/>
                    <a:pt x="377368" y="632835"/>
                    <a:pt x="392875" y="548852"/>
                  </a:cubicBezTo>
                  <a:cubicBezTo>
                    <a:pt x="406550" y="474777"/>
                    <a:pt x="408858" y="397207"/>
                    <a:pt x="441026" y="328867"/>
                  </a:cubicBezTo>
                  <a:cubicBezTo>
                    <a:pt x="452359" y="304808"/>
                    <a:pt x="469020" y="280920"/>
                    <a:pt x="494368" y="271894"/>
                  </a:cubicBezTo>
                  <a:cubicBezTo>
                    <a:pt x="531863" y="258592"/>
                    <a:pt x="572040" y="282209"/>
                    <a:pt x="611843" y="282548"/>
                  </a:cubicBezTo>
                  <a:cubicBezTo>
                    <a:pt x="651442" y="282854"/>
                    <a:pt x="687614" y="259915"/>
                    <a:pt x="716185" y="232837"/>
                  </a:cubicBezTo>
                  <a:cubicBezTo>
                    <a:pt x="752086" y="198837"/>
                    <a:pt x="781574" y="150924"/>
                    <a:pt x="771394" y="103045"/>
                  </a:cubicBezTo>
                  <a:cubicBezTo>
                    <a:pt x="764200" y="69146"/>
                    <a:pt x="737733" y="41457"/>
                    <a:pt x="706515" y="25509"/>
                  </a:cubicBezTo>
                  <a:cubicBezTo>
                    <a:pt x="675297" y="9560"/>
                    <a:pt x="639701" y="3928"/>
                    <a:pt x="604581" y="1450"/>
                  </a:cubicBezTo>
                  <a:cubicBezTo>
                    <a:pt x="537530" y="-3266"/>
                    <a:pt x="468681" y="2977"/>
                    <a:pt x="406414" y="28223"/>
                  </a:cubicBezTo>
                  <a:cubicBezTo>
                    <a:pt x="364372" y="45291"/>
                    <a:pt x="326164" y="70605"/>
                    <a:pt x="283850" y="87029"/>
                  </a:cubicBezTo>
                  <a:cubicBezTo>
                    <a:pt x="235258" y="105895"/>
                    <a:pt x="181984" y="112716"/>
                    <a:pt x="135768" y="136706"/>
                  </a:cubicBezTo>
                  <a:cubicBezTo>
                    <a:pt x="71940" y="169858"/>
                    <a:pt x="27115" y="236230"/>
                    <a:pt x="20804" y="306878"/>
                  </a:cubicBezTo>
                  <a:cubicBezTo>
                    <a:pt x="17580" y="342915"/>
                    <a:pt x="23756" y="379121"/>
                    <a:pt x="23451" y="415293"/>
                  </a:cubicBezTo>
                  <a:cubicBezTo>
                    <a:pt x="23111" y="454689"/>
                    <a:pt x="15137" y="493610"/>
                    <a:pt x="7943" y="532395"/>
                  </a:cubicBezTo>
                  <a:cubicBezTo>
                    <a:pt x="1157" y="568974"/>
                    <a:pt x="-4917" y="607250"/>
                    <a:pt x="5941" y="642811"/>
                  </a:cubicBezTo>
                  <a:cubicBezTo>
                    <a:pt x="26437" y="709896"/>
                    <a:pt x="129083" y="781155"/>
                    <a:pt x="200477" y="7757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934830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3090799" y="1742627"/>
            <a:ext cx="6011342" cy="3371940"/>
          </a:xfrm>
          <a:prstGeom prst="rect">
            <a:avLst/>
          </a:prstGeom>
        </p:spPr>
        <p:txBody>
          <a:bodyPr spcFirstLastPara="1" wrap="square" lIns="116050" tIns="116050" rIns="116050" bIns="116050" anchor="ctr" anchorCtr="0">
            <a:noAutofit/>
          </a:bodyPr>
          <a:lstStyle>
            <a:lvl1pPr lvl="0" algn="ctr">
              <a:lnSpc>
                <a:spcPct val="80000"/>
              </a:lnSpc>
              <a:spcBef>
                <a:spcPts val="0"/>
              </a:spcBef>
              <a:spcAft>
                <a:spcPts val="0"/>
              </a:spcAft>
              <a:buSzPts val="6000"/>
              <a:buNone/>
              <a:defRPr sz="5441"/>
            </a:lvl1pPr>
            <a:lvl2pPr lvl="1">
              <a:spcBef>
                <a:spcPts val="0"/>
              </a:spcBef>
              <a:spcAft>
                <a:spcPts val="0"/>
              </a:spcAft>
              <a:buSzPts val="6100"/>
              <a:buNone/>
              <a:defRPr sz="5531"/>
            </a:lvl2pPr>
            <a:lvl3pPr lvl="2">
              <a:spcBef>
                <a:spcPts val="0"/>
              </a:spcBef>
              <a:spcAft>
                <a:spcPts val="0"/>
              </a:spcAft>
              <a:buSzPts val="6100"/>
              <a:buNone/>
              <a:defRPr sz="5531"/>
            </a:lvl3pPr>
            <a:lvl4pPr lvl="3">
              <a:spcBef>
                <a:spcPts val="0"/>
              </a:spcBef>
              <a:spcAft>
                <a:spcPts val="0"/>
              </a:spcAft>
              <a:buSzPts val="6100"/>
              <a:buNone/>
              <a:defRPr sz="5531"/>
            </a:lvl4pPr>
            <a:lvl5pPr lvl="4">
              <a:spcBef>
                <a:spcPts val="0"/>
              </a:spcBef>
              <a:spcAft>
                <a:spcPts val="0"/>
              </a:spcAft>
              <a:buSzPts val="6100"/>
              <a:buNone/>
              <a:defRPr sz="5531"/>
            </a:lvl5pPr>
            <a:lvl6pPr lvl="5">
              <a:spcBef>
                <a:spcPts val="0"/>
              </a:spcBef>
              <a:spcAft>
                <a:spcPts val="0"/>
              </a:spcAft>
              <a:buSzPts val="6100"/>
              <a:buNone/>
              <a:defRPr sz="5531"/>
            </a:lvl6pPr>
            <a:lvl7pPr lvl="6">
              <a:spcBef>
                <a:spcPts val="0"/>
              </a:spcBef>
              <a:spcAft>
                <a:spcPts val="0"/>
              </a:spcAft>
              <a:buSzPts val="6100"/>
              <a:buNone/>
              <a:defRPr sz="5531"/>
            </a:lvl7pPr>
            <a:lvl8pPr lvl="7">
              <a:spcBef>
                <a:spcPts val="0"/>
              </a:spcBef>
              <a:spcAft>
                <a:spcPts val="0"/>
              </a:spcAft>
              <a:buSzPts val="6100"/>
              <a:buNone/>
              <a:defRPr sz="5531"/>
            </a:lvl8pPr>
            <a:lvl9pPr lvl="8">
              <a:spcBef>
                <a:spcPts val="0"/>
              </a:spcBef>
              <a:spcAft>
                <a:spcPts val="0"/>
              </a:spcAft>
              <a:buSzPts val="6100"/>
              <a:buNone/>
              <a:defRPr sz="5531"/>
            </a:lvl9pPr>
          </a:lstStyle>
          <a:p>
            <a:endParaRPr/>
          </a:p>
        </p:txBody>
      </p:sp>
      <p:grpSp>
        <p:nvGrpSpPr>
          <p:cNvPr id="94" name="Google Shape;94;p8"/>
          <p:cNvGrpSpPr/>
          <p:nvPr/>
        </p:nvGrpSpPr>
        <p:grpSpPr>
          <a:xfrm rot="10800000">
            <a:off x="-1488371" y="-1223236"/>
            <a:ext cx="14830635" cy="9160152"/>
            <a:chOff x="-999094" y="-1421282"/>
            <a:chExt cx="13001910" cy="10101612"/>
          </a:xfrm>
        </p:grpSpPr>
        <p:sp>
          <p:nvSpPr>
            <p:cNvPr id="95" name="Google Shape;95;p8"/>
            <p:cNvSpPr/>
            <p:nvPr/>
          </p:nvSpPr>
          <p:spPr>
            <a:xfrm rot="10800000">
              <a:off x="9796607" y="30338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6" name="Google Shape;96;p8"/>
            <p:cNvSpPr/>
            <p:nvPr/>
          </p:nvSpPr>
          <p:spPr>
            <a:xfrm rot="10800000">
              <a:off x="556558" y="48097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7" name="Google Shape;97;p8"/>
            <p:cNvSpPr/>
            <p:nvPr/>
          </p:nvSpPr>
          <p:spPr>
            <a:xfrm rot="10800000">
              <a:off x="841669" y="4009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8" name="Google Shape;98;p8"/>
            <p:cNvSpPr/>
            <p:nvPr/>
          </p:nvSpPr>
          <p:spPr>
            <a:xfrm rot="10800000">
              <a:off x="10146465" y="6343011"/>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99" name="Google Shape;99;p8"/>
            <p:cNvSpPr/>
            <p:nvPr/>
          </p:nvSpPr>
          <p:spPr>
            <a:xfrm rot="10800000">
              <a:off x="10156733" y="583390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00" name="Google Shape;100;p8"/>
            <p:cNvGrpSpPr/>
            <p:nvPr/>
          </p:nvGrpSpPr>
          <p:grpSpPr>
            <a:xfrm rot="10800000">
              <a:off x="10146477" y="303379"/>
              <a:ext cx="445070" cy="445070"/>
              <a:chOff x="4859377" y="6166974"/>
              <a:chExt cx="445070" cy="445070"/>
            </a:xfrm>
          </p:grpSpPr>
          <p:sp>
            <p:nvSpPr>
              <p:cNvPr id="101" name="Google Shape;101;p8"/>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02" name="Google Shape;102;p8"/>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03" name="Google Shape;103;p8"/>
            <p:cNvGrpSpPr/>
            <p:nvPr/>
          </p:nvGrpSpPr>
          <p:grpSpPr>
            <a:xfrm rot="10800000">
              <a:off x="84102" y="6546392"/>
              <a:ext cx="445070" cy="445070"/>
              <a:chOff x="4859377" y="6166974"/>
              <a:chExt cx="445070" cy="445070"/>
            </a:xfrm>
          </p:grpSpPr>
          <p:sp>
            <p:nvSpPr>
              <p:cNvPr id="104" name="Google Shape;104;p8"/>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05" name="Google Shape;105;p8"/>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06" name="Google Shape;106;p8"/>
            <p:cNvSpPr/>
            <p:nvPr/>
          </p:nvSpPr>
          <p:spPr>
            <a:xfrm rot="10800000">
              <a:off x="602357" y="71588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07" name="Google Shape;107;p8"/>
            <p:cNvSpPr/>
            <p:nvPr/>
          </p:nvSpPr>
          <p:spPr>
            <a:xfrm rot="8395764">
              <a:off x="-676976" y="1834188"/>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08" name="Google Shape;108;p8"/>
            <p:cNvSpPr/>
            <p:nvPr/>
          </p:nvSpPr>
          <p:spPr>
            <a:xfrm rot="-1149911">
              <a:off x="6147432" y="-1061779"/>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09" name="Google Shape;109;p8"/>
            <p:cNvSpPr/>
            <p:nvPr/>
          </p:nvSpPr>
          <p:spPr>
            <a:xfrm rot="-7339344" flipH="1">
              <a:off x="9857737" y="6529366"/>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781729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2847583" y="1585309"/>
            <a:ext cx="6497601" cy="2618932"/>
          </a:xfrm>
          <a:prstGeom prst="rect">
            <a:avLst/>
          </a:prstGeom>
        </p:spPr>
        <p:txBody>
          <a:bodyPr spcFirstLastPara="1" wrap="square" lIns="116050" tIns="116050" rIns="116050" bIns="116050" anchor="ctr" anchorCtr="0">
            <a:noAutofit/>
          </a:bodyPr>
          <a:lstStyle>
            <a:lvl1pPr lvl="0" algn="ctr" rtl="0">
              <a:spcBef>
                <a:spcPts val="0"/>
              </a:spcBef>
              <a:spcAft>
                <a:spcPts val="0"/>
              </a:spcAft>
              <a:buSzPts val="6000"/>
              <a:buNone/>
              <a:defRPr sz="5441"/>
            </a:lvl1pPr>
            <a:lvl2pPr lvl="1" algn="ctr" rtl="0">
              <a:spcBef>
                <a:spcPts val="0"/>
              </a:spcBef>
              <a:spcAft>
                <a:spcPts val="0"/>
              </a:spcAft>
              <a:buSzPts val="4400"/>
              <a:buNone/>
              <a:defRPr/>
            </a:lvl2pPr>
            <a:lvl3pPr lvl="2" algn="ctr" rtl="0">
              <a:spcBef>
                <a:spcPts val="0"/>
              </a:spcBef>
              <a:spcAft>
                <a:spcPts val="0"/>
              </a:spcAft>
              <a:buSzPts val="4400"/>
              <a:buNone/>
              <a:defRPr/>
            </a:lvl3pPr>
            <a:lvl4pPr lvl="3" algn="ctr" rtl="0">
              <a:spcBef>
                <a:spcPts val="0"/>
              </a:spcBef>
              <a:spcAft>
                <a:spcPts val="0"/>
              </a:spcAft>
              <a:buSzPts val="4400"/>
              <a:buNone/>
              <a:defRPr/>
            </a:lvl4pPr>
            <a:lvl5pPr lvl="4" algn="ctr" rtl="0">
              <a:spcBef>
                <a:spcPts val="0"/>
              </a:spcBef>
              <a:spcAft>
                <a:spcPts val="0"/>
              </a:spcAft>
              <a:buSzPts val="4400"/>
              <a:buNone/>
              <a:defRPr/>
            </a:lvl5pPr>
            <a:lvl6pPr lvl="5" algn="ctr" rtl="0">
              <a:spcBef>
                <a:spcPts val="0"/>
              </a:spcBef>
              <a:spcAft>
                <a:spcPts val="0"/>
              </a:spcAft>
              <a:buSzPts val="4400"/>
              <a:buNone/>
              <a:defRPr/>
            </a:lvl6pPr>
            <a:lvl7pPr lvl="6" algn="ctr" rtl="0">
              <a:spcBef>
                <a:spcPts val="0"/>
              </a:spcBef>
              <a:spcAft>
                <a:spcPts val="0"/>
              </a:spcAft>
              <a:buSzPts val="4400"/>
              <a:buNone/>
              <a:defRPr/>
            </a:lvl7pPr>
            <a:lvl8pPr lvl="7" algn="ctr" rtl="0">
              <a:spcBef>
                <a:spcPts val="0"/>
              </a:spcBef>
              <a:spcAft>
                <a:spcPts val="0"/>
              </a:spcAft>
              <a:buSzPts val="4400"/>
              <a:buNone/>
              <a:defRPr/>
            </a:lvl8pPr>
            <a:lvl9pPr lvl="8" algn="ctr" rtl="0">
              <a:spcBef>
                <a:spcPts val="0"/>
              </a:spcBef>
              <a:spcAft>
                <a:spcPts val="0"/>
              </a:spcAft>
              <a:buSzPts val="4400"/>
              <a:buNone/>
              <a:defRPr/>
            </a:lvl9pPr>
          </a:lstStyle>
          <a:p>
            <a:endParaRPr/>
          </a:p>
        </p:txBody>
      </p:sp>
      <p:sp>
        <p:nvSpPr>
          <p:cNvPr id="112" name="Google Shape;112;p9"/>
          <p:cNvSpPr txBox="1">
            <a:spLocks noGrp="1"/>
          </p:cNvSpPr>
          <p:nvPr>
            <p:ph type="subTitle" idx="1"/>
          </p:nvPr>
        </p:nvSpPr>
        <p:spPr>
          <a:xfrm>
            <a:off x="2847583" y="4204250"/>
            <a:ext cx="6497601" cy="1067758"/>
          </a:xfrm>
          <a:prstGeom prst="rect">
            <a:avLst/>
          </a:prstGeom>
        </p:spPr>
        <p:txBody>
          <a:bodyPr spcFirstLastPara="1" wrap="square" lIns="116050" tIns="116050" rIns="116050" bIns="116050"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grpSp>
        <p:nvGrpSpPr>
          <p:cNvPr id="113" name="Google Shape;113;p9"/>
          <p:cNvGrpSpPr/>
          <p:nvPr/>
        </p:nvGrpSpPr>
        <p:grpSpPr>
          <a:xfrm flipH="1">
            <a:off x="-1612138" y="-432272"/>
            <a:ext cx="14500049" cy="8049798"/>
            <a:chOff x="-581425" y="-452600"/>
            <a:chExt cx="12712088" cy="8877138"/>
          </a:xfrm>
        </p:grpSpPr>
        <p:sp>
          <p:nvSpPr>
            <p:cNvPr id="114" name="Google Shape;114;p9"/>
            <p:cNvSpPr/>
            <p:nvPr/>
          </p:nvSpPr>
          <p:spPr>
            <a:xfrm>
              <a:off x="560399" y="-452600"/>
              <a:ext cx="2280730" cy="1390126"/>
            </a:xfrm>
            <a:custGeom>
              <a:avLst/>
              <a:gdLst/>
              <a:ahLst/>
              <a:cxnLst/>
              <a:rect l="l" t="t" r="r" b="b"/>
              <a:pathLst>
                <a:path w="439447" h="267847" extrusionOk="0">
                  <a:moveTo>
                    <a:pt x="117928" y="238151"/>
                  </a:moveTo>
                  <a:cubicBezTo>
                    <a:pt x="178009" y="274159"/>
                    <a:pt x="257829" y="279256"/>
                    <a:pt x="317939" y="243298"/>
                  </a:cubicBezTo>
                  <a:cubicBezTo>
                    <a:pt x="349216" y="224590"/>
                    <a:pt x="373756" y="196351"/>
                    <a:pt x="394186" y="166168"/>
                  </a:cubicBezTo>
                  <a:cubicBezTo>
                    <a:pt x="424443" y="121461"/>
                    <a:pt x="479622" y="23119"/>
                    <a:pt x="392516" y="15076"/>
                  </a:cubicBezTo>
                  <a:cubicBezTo>
                    <a:pt x="368147" y="12825"/>
                    <a:pt x="287522" y="2997"/>
                    <a:pt x="205660" y="552"/>
                  </a:cubicBezTo>
                  <a:cubicBezTo>
                    <a:pt x="106402" y="-2412"/>
                    <a:pt x="5330" y="5483"/>
                    <a:pt x="565" y="50908"/>
                  </a:cubicBezTo>
                  <a:cubicBezTo>
                    <a:pt x="-6885" y="121854"/>
                    <a:pt x="60834" y="203932"/>
                    <a:pt x="117928" y="2381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15" name="Google Shape;115;p9"/>
            <p:cNvSpPr/>
            <p:nvPr/>
          </p:nvSpPr>
          <p:spPr>
            <a:xfrm rot="684739">
              <a:off x="9646553" y="1878680"/>
              <a:ext cx="2171153" cy="3380235"/>
            </a:xfrm>
            <a:custGeom>
              <a:avLst/>
              <a:gdLst/>
              <a:ahLst/>
              <a:cxnLst/>
              <a:rect l="l" t="t" r="r" b="b"/>
              <a:pathLst>
                <a:path w="565266" h="880054" extrusionOk="0">
                  <a:moveTo>
                    <a:pt x="417919" y="313655"/>
                  </a:moveTo>
                  <a:cubicBezTo>
                    <a:pt x="404239" y="252719"/>
                    <a:pt x="406519" y="187782"/>
                    <a:pt x="382293" y="130192"/>
                  </a:cubicBezTo>
                  <a:cubicBezTo>
                    <a:pt x="362570" y="83256"/>
                    <a:pt x="325404" y="43907"/>
                    <a:pt x="279631" y="21573"/>
                  </a:cubicBezTo>
                  <a:cubicBezTo>
                    <a:pt x="233915" y="-761"/>
                    <a:pt x="172352" y="-6677"/>
                    <a:pt x="123671" y="8183"/>
                  </a:cubicBezTo>
                  <a:cubicBezTo>
                    <a:pt x="60056" y="27598"/>
                    <a:pt x="11889" y="89600"/>
                    <a:pt x="8868" y="156031"/>
                  </a:cubicBezTo>
                  <a:cubicBezTo>
                    <a:pt x="5960" y="218444"/>
                    <a:pt x="38566" y="276130"/>
                    <a:pt x="66212" y="332170"/>
                  </a:cubicBezTo>
                  <a:cubicBezTo>
                    <a:pt x="93859" y="388209"/>
                    <a:pt x="117686" y="452930"/>
                    <a:pt x="96994" y="511871"/>
                  </a:cubicBezTo>
                  <a:cubicBezTo>
                    <a:pt x="84852" y="546398"/>
                    <a:pt x="58916" y="573930"/>
                    <a:pt x="36970" y="603218"/>
                  </a:cubicBezTo>
                  <a:cubicBezTo>
                    <a:pt x="15024" y="632506"/>
                    <a:pt x="-4129" y="667591"/>
                    <a:pt x="773" y="703856"/>
                  </a:cubicBezTo>
                  <a:cubicBezTo>
                    <a:pt x="6303" y="744727"/>
                    <a:pt x="42100" y="776249"/>
                    <a:pt x="81204" y="789400"/>
                  </a:cubicBezTo>
                  <a:cubicBezTo>
                    <a:pt x="120308" y="802551"/>
                    <a:pt x="162604" y="800909"/>
                    <a:pt x="203817" y="799472"/>
                  </a:cubicBezTo>
                  <a:cubicBezTo>
                    <a:pt x="245030" y="798036"/>
                    <a:pt x="287497" y="797129"/>
                    <a:pt x="326145" y="811574"/>
                  </a:cubicBezTo>
                  <a:cubicBezTo>
                    <a:pt x="353221" y="821709"/>
                    <a:pt x="376992" y="838884"/>
                    <a:pt x="401959" y="853551"/>
                  </a:cubicBezTo>
                  <a:cubicBezTo>
                    <a:pt x="426869" y="868218"/>
                    <a:pt x="454458" y="880764"/>
                    <a:pt x="483358" y="880023"/>
                  </a:cubicBezTo>
                  <a:cubicBezTo>
                    <a:pt x="512316" y="879282"/>
                    <a:pt x="542470" y="861856"/>
                    <a:pt x="549824" y="833873"/>
                  </a:cubicBezTo>
                  <a:cubicBezTo>
                    <a:pt x="573138" y="745058"/>
                    <a:pt x="572226" y="646049"/>
                    <a:pt x="532039" y="563470"/>
                  </a:cubicBezTo>
                  <a:cubicBezTo>
                    <a:pt x="491909" y="480890"/>
                    <a:pt x="438099" y="403241"/>
                    <a:pt x="417919" y="31365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16" name="Google Shape;116;p9"/>
            <p:cNvSpPr/>
            <p:nvPr/>
          </p:nvSpPr>
          <p:spPr>
            <a:xfrm rot="-10459027" flipH="1">
              <a:off x="-503587" y="6508279"/>
              <a:ext cx="3514357" cy="1746551"/>
            </a:xfrm>
            <a:custGeom>
              <a:avLst/>
              <a:gdLst/>
              <a:ahLst/>
              <a:cxnLst/>
              <a:rect l="l" t="t" r="r" b="b"/>
              <a:pathLst>
                <a:path w="853989" h="424412" extrusionOk="0">
                  <a:moveTo>
                    <a:pt x="650315" y="401947"/>
                  </a:moveTo>
                  <a:cubicBezTo>
                    <a:pt x="713132" y="419674"/>
                    <a:pt x="785297" y="392655"/>
                    <a:pt x="823204" y="339472"/>
                  </a:cubicBezTo>
                  <a:cubicBezTo>
                    <a:pt x="861111" y="286345"/>
                    <a:pt x="863847" y="211158"/>
                    <a:pt x="832324" y="154036"/>
                  </a:cubicBezTo>
                  <a:cubicBezTo>
                    <a:pt x="800744" y="96896"/>
                    <a:pt x="737301" y="59554"/>
                    <a:pt x="672090" y="56818"/>
                  </a:cubicBezTo>
                  <a:cubicBezTo>
                    <a:pt x="617310" y="54526"/>
                    <a:pt x="563613" y="74591"/>
                    <a:pt x="508834" y="73970"/>
                  </a:cubicBezTo>
                  <a:cubicBezTo>
                    <a:pt x="405715" y="72807"/>
                    <a:pt x="313428" y="-572"/>
                    <a:pt x="210367" y="3"/>
                  </a:cubicBezTo>
                  <a:cubicBezTo>
                    <a:pt x="129366" y="454"/>
                    <a:pt x="50817" y="51676"/>
                    <a:pt x="17698" y="125620"/>
                  </a:cubicBezTo>
                  <a:cubicBezTo>
                    <a:pt x="-15363" y="199587"/>
                    <a:pt x="-1170" y="292273"/>
                    <a:pt x="52470" y="352924"/>
                  </a:cubicBezTo>
                  <a:cubicBezTo>
                    <a:pt x="94139" y="400123"/>
                    <a:pt x="161516" y="428909"/>
                    <a:pt x="224675" y="423836"/>
                  </a:cubicBezTo>
                  <a:cubicBezTo>
                    <a:pt x="280367" y="419447"/>
                    <a:pt x="329446" y="365864"/>
                    <a:pt x="383257" y="347224"/>
                  </a:cubicBezTo>
                  <a:cubicBezTo>
                    <a:pt x="427091" y="332004"/>
                    <a:pt x="475601" y="326418"/>
                    <a:pt x="519778" y="340270"/>
                  </a:cubicBezTo>
                  <a:cubicBezTo>
                    <a:pt x="565836" y="354691"/>
                    <a:pt x="603914" y="388893"/>
                    <a:pt x="650315" y="4019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17" name="Google Shape;117;p9"/>
            <p:cNvSpPr/>
            <p:nvPr/>
          </p:nvSpPr>
          <p:spPr>
            <a:xfrm rot="10800000">
              <a:off x="9700982" y="4810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18" name="Google Shape;118;p9"/>
            <p:cNvSpPr/>
            <p:nvPr/>
          </p:nvSpPr>
          <p:spPr>
            <a:xfrm rot="10800000">
              <a:off x="2937633" y="232114"/>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19" name="Google Shape;119;p9"/>
            <p:cNvSpPr/>
            <p:nvPr/>
          </p:nvSpPr>
          <p:spPr>
            <a:xfrm rot="10800000">
              <a:off x="9969544" y="69386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0" name="Google Shape;120;p9"/>
            <p:cNvSpPr/>
            <p:nvPr/>
          </p:nvSpPr>
          <p:spPr>
            <a:xfrm rot="10800000">
              <a:off x="732727" y="56838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1" name="Google Shape;121;p9"/>
            <p:cNvSpPr/>
            <p:nvPr/>
          </p:nvSpPr>
          <p:spPr>
            <a:xfrm rot="10800000">
              <a:off x="10059483" y="1010389"/>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22" name="Google Shape;122;p9"/>
            <p:cNvGrpSpPr/>
            <p:nvPr/>
          </p:nvGrpSpPr>
          <p:grpSpPr>
            <a:xfrm rot="10800000">
              <a:off x="10050852" y="481067"/>
              <a:ext cx="445070" cy="445070"/>
              <a:chOff x="4859377" y="6166974"/>
              <a:chExt cx="445070" cy="445070"/>
            </a:xfrm>
          </p:grpSpPr>
          <p:sp>
            <p:nvSpPr>
              <p:cNvPr id="123" name="Google Shape;123;p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4" name="Google Shape;124;p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25" name="Google Shape;125;p9"/>
            <p:cNvGrpSpPr/>
            <p:nvPr/>
          </p:nvGrpSpPr>
          <p:grpSpPr>
            <a:xfrm rot="10800000">
              <a:off x="193427" y="5158967"/>
              <a:ext cx="445070" cy="445070"/>
              <a:chOff x="4859377" y="6166974"/>
              <a:chExt cx="445070" cy="445070"/>
            </a:xfrm>
          </p:grpSpPr>
          <p:sp>
            <p:nvSpPr>
              <p:cNvPr id="126" name="Google Shape;126;p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27" name="Google Shape;127;p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28" name="Google Shape;128;p9"/>
            <p:cNvSpPr/>
            <p:nvPr/>
          </p:nvSpPr>
          <p:spPr>
            <a:xfrm rot="10800000">
              <a:off x="560407" y="605810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8274562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9"/>
        <p:cNvGrpSpPr/>
        <p:nvPr/>
      </p:nvGrpSpPr>
      <p:grpSpPr>
        <a:xfrm>
          <a:off x="0" y="0"/>
          <a:ext cx="0" cy="0"/>
          <a:chOff x="0" y="0"/>
          <a:chExt cx="0" cy="0"/>
        </a:xfrm>
      </p:grpSpPr>
      <p:sp>
        <p:nvSpPr>
          <p:cNvPr id="130" name="Google Shape;130;p10"/>
          <p:cNvSpPr>
            <a:spLocks noGrp="1"/>
          </p:cNvSpPr>
          <p:nvPr>
            <p:ph type="pic" idx="2"/>
          </p:nvPr>
        </p:nvSpPr>
        <p:spPr>
          <a:xfrm>
            <a:off x="-100" y="-67"/>
            <a:ext cx="12192755" cy="6857320"/>
          </a:xfrm>
          <a:prstGeom prst="rect">
            <a:avLst/>
          </a:prstGeom>
          <a:noFill/>
          <a:ln>
            <a:noFill/>
          </a:ln>
        </p:spPr>
      </p:sp>
      <p:sp>
        <p:nvSpPr>
          <p:cNvPr id="131" name="Google Shape;131;p10"/>
          <p:cNvSpPr txBox="1">
            <a:spLocks noGrp="1"/>
          </p:cNvSpPr>
          <p:nvPr>
            <p:ph type="title"/>
          </p:nvPr>
        </p:nvSpPr>
        <p:spPr>
          <a:xfrm>
            <a:off x="960062" y="5352069"/>
            <a:ext cx="10272698" cy="763617"/>
          </a:xfrm>
          <a:prstGeom prst="rect">
            <a:avLst/>
          </a:prstGeom>
          <a:solidFill>
            <a:schemeClr val="lt1"/>
          </a:solidFill>
        </p:spPr>
        <p:txBody>
          <a:bodyPr spcFirstLastPara="1" wrap="square" lIns="116050" tIns="116050" rIns="116050" bIns="116050" anchor="t" anchorCtr="0">
            <a:noAutofit/>
          </a:bodyPr>
          <a:lstStyle>
            <a:lvl1pPr lvl="0" algn="ctr" rtl="0">
              <a:spcBef>
                <a:spcPts val="0"/>
              </a:spcBef>
              <a:spcAft>
                <a:spcPts val="0"/>
              </a:spcAft>
              <a:buSzPts val="4400"/>
              <a:buNone/>
              <a:defRPr sz="3446"/>
            </a:lvl1pPr>
            <a:lvl2pPr lvl="1" algn="ctr" rtl="0">
              <a:spcBef>
                <a:spcPts val="0"/>
              </a:spcBef>
              <a:spcAft>
                <a:spcPts val="0"/>
              </a:spcAft>
              <a:buSzPts val="4400"/>
              <a:buNone/>
              <a:defRPr/>
            </a:lvl2pPr>
            <a:lvl3pPr lvl="2" algn="ctr" rtl="0">
              <a:spcBef>
                <a:spcPts val="0"/>
              </a:spcBef>
              <a:spcAft>
                <a:spcPts val="0"/>
              </a:spcAft>
              <a:buSzPts val="4400"/>
              <a:buNone/>
              <a:defRPr/>
            </a:lvl3pPr>
            <a:lvl4pPr lvl="3" algn="ctr" rtl="0">
              <a:spcBef>
                <a:spcPts val="0"/>
              </a:spcBef>
              <a:spcAft>
                <a:spcPts val="0"/>
              </a:spcAft>
              <a:buSzPts val="4400"/>
              <a:buNone/>
              <a:defRPr/>
            </a:lvl4pPr>
            <a:lvl5pPr lvl="4" algn="ctr" rtl="0">
              <a:spcBef>
                <a:spcPts val="0"/>
              </a:spcBef>
              <a:spcAft>
                <a:spcPts val="0"/>
              </a:spcAft>
              <a:buSzPts val="4400"/>
              <a:buNone/>
              <a:defRPr/>
            </a:lvl5pPr>
            <a:lvl6pPr lvl="5" algn="ctr" rtl="0">
              <a:spcBef>
                <a:spcPts val="0"/>
              </a:spcBef>
              <a:spcAft>
                <a:spcPts val="0"/>
              </a:spcAft>
              <a:buSzPts val="4400"/>
              <a:buNone/>
              <a:defRPr/>
            </a:lvl6pPr>
            <a:lvl7pPr lvl="6" algn="ctr" rtl="0">
              <a:spcBef>
                <a:spcPts val="0"/>
              </a:spcBef>
              <a:spcAft>
                <a:spcPts val="0"/>
              </a:spcAft>
              <a:buSzPts val="4400"/>
              <a:buNone/>
              <a:defRPr/>
            </a:lvl7pPr>
            <a:lvl8pPr lvl="7" algn="ctr" rtl="0">
              <a:spcBef>
                <a:spcPts val="0"/>
              </a:spcBef>
              <a:spcAft>
                <a:spcPts val="0"/>
              </a:spcAft>
              <a:buSzPts val="4400"/>
              <a:buNone/>
              <a:defRPr/>
            </a:lvl8pPr>
            <a:lvl9pPr lvl="8" algn="ctr" rtl="0">
              <a:spcBef>
                <a:spcPts val="0"/>
              </a:spcBef>
              <a:spcAft>
                <a:spcPts val="0"/>
              </a:spcAft>
              <a:buSzPts val="4400"/>
              <a:buNone/>
              <a:defRPr/>
            </a:lvl9pPr>
          </a:lstStyle>
          <a:p>
            <a:endParaRPr/>
          </a:p>
        </p:txBody>
      </p:sp>
    </p:spTree>
    <p:extLst>
      <p:ext uri="{BB962C8B-B14F-4D97-AF65-F5344CB8AC3E}">
        <p14:creationId xmlns:p14="http://schemas.microsoft.com/office/powerpoint/2010/main" val="296206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D596-09D6-D274-5E88-4606BE72A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606F71-7546-3547-8BD8-CFC00DCF6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723518-B1EA-E26D-539A-DD0A60DEE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5203EE-EBBA-A92C-2FA2-1FF92EC348DA}"/>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6" name="Footer Placeholder 5">
            <a:extLst>
              <a:ext uri="{FF2B5EF4-FFF2-40B4-BE49-F238E27FC236}">
                <a16:creationId xmlns:a16="http://schemas.microsoft.com/office/drawing/2014/main" id="{ADD7A573-EA93-0D3C-B947-411CF4437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F9DE9D-E2C6-E56A-1CFA-14B79F6DFE49}"/>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18118004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2"/>
        <p:cNvGrpSpPr/>
        <p:nvPr/>
      </p:nvGrpSpPr>
      <p:grpSpPr>
        <a:xfrm>
          <a:off x="0" y="0"/>
          <a:ext cx="0" cy="0"/>
          <a:chOff x="0" y="0"/>
          <a:chExt cx="0" cy="0"/>
        </a:xfrm>
      </p:grpSpPr>
      <p:sp>
        <p:nvSpPr>
          <p:cNvPr id="133" name="Google Shape;133;p11"/>
          <p:cNvSpPr txBox="1">
            <a:spLocks noGrp="1"/>
          </p:cNvSpPr>
          <p:nvPr>
            <p:ph type="title" hasCustomPrompt="1"/>
          </p:nvPr>
        </p:nvSpPr>
        <p:spPr>
          <a:xfrm>
            <a:off x="1712110" y="1717497"/>
            <a:ext cx="8768408" cy="2627365"/>
          </a:xfrm>
          <a:prstGeom prst="rect">
            <a:avLst/>
          </a:prstGeom>
        </p:spPr>
        <p:txBody>
          <a:bodyPr spcFirstLastPara="1" wrap="square" lIns="116050" tIns="116050" rIns="116050" bIns="116050" anchor="ctr" anchorCtr="0">
            <a:noAutofit/>
          </a:bodyPr>
          <a:lstStyle>
            <a:lvl1pPr lvl="0" algn="ctr">
              <a:spcBef>
                <a:spcPts val="0"/>
              </a:spcBef>
              <a:spcAft>
                <a:spcPts val="0"/>
              </a:spcAft>
              <a:buSzPts val="12200"/>
              <a:buNone/>
              <a:defRPr sz="11063"/>
            </a:lvl1pPr>
            <a:lvl2pPr lvl="1" algn="ctr">
              <a:spcBef>
                <a:spcPts val="0"/>
              </a:spcBef>
              <a:spcAft>
                <a:spcPts val="0"/>
              </a:spcAft>
              <a:buSzPts val="12200"/>
              <a:buNone/>
              <a:defRPr sz="11063"/>
            </a:lvl2pPr>
            <a:lvl3pPr lvl="2" algn="ctr">
              <a:spcBef>
                <a:spcPts val="0"/>
              </a:spcBef>
              <a:spcAft>
                <a:spcPts val="0"/>
              </a:spcAft>
              <a:buSzPts val="12200"/>
              <a:buNone/>
              <a:defRPr sz="11063"/>
            </a:lvl3pPr>
            <a:lvl4pPr lvl="3" algn="ctr">
              <a:spcBef>
                <a:spcPts val="0"/>
              </a:spcBef>
              <a:spcAft>
                <a:spcPts val="0"/>
              </a:spcAft>
              <a:buSzPts val="12200"/>
              <a:buNone/>
              <a:defRPr sz="11063"/>
            </a:lvl4pPr>
            <a:lvl5pPr lvl="4" algn="ctr">
              <a:spcBef>
                <a:spcPts val="0"/>
              </a:spcBef>
              <a:spcAft>
                <a:spcPts val="0"/>
              </a:spcAft>
              <a:buSzPts val="12200"/>
              <a:buNone/>
              <a:defRPr sz="11063"/>
            </a:lvl5pPr>
            <a:lvl6pPr lvl="5" algn="ctr">
              <a:spcBef>
                <a:spcPts val="0"/>
              </a:spcBef>
              <a:spcAft>
                <a:spcPts val="0"/>
              </a:spcAft>
              <a:buSzPts val="12200"/>
              <a:buNone/>
              <a:defRPr sz="11063"/>
            </a:lvl6pPr>
            <a:lvl7pPr lvl="6" algn="ctr">
              <a:spcBef>
                <a:spcPts val="0"/>
              </a:spcBef>
              <a:spcAft>
                <a:spcPts val="0"/>
              </a:spcAft>
              <a:buSzPts val="12200"/>
              <a:buNone/>
              <a:defRPr sz="11063"/>
            </a:lvl7pPr>
            <a:lvl8pPr lvl="7" algn="ctr">
              <a:spcBef>
                <a:spcPts val="0"/>
              </a:spcBef>
              <a:spcAft>
                <a:spcPts val="0"/>
              </a:spcAft>
              <a:buSzPts val="12200"/>
              <a:buNone/>
              <a:defRPr sz="11063"/>
            </a:lvl8pPr>
            <a:lvl9pPr lvl="8" algn="ctr">
              <a:spcBef>
                <a:spcPts val="0"/>
              </a:spcBef>
              <a:spcAft>
                <a:spcPts val="0"/>
              </a:spcAft>
              <a:buSzPts val="12200"/>
              <a:buNone/>
              <a:defRPr sz="11063"/>
            </a:lvl9pPr>
          </a:lstStyle>
          <a:p>
            <a:r>
              <a:t>xx%</a:t>
            </a:r>
          </a:p>
        </p:txBody>
      </p:sp>
      <p:sp>
        <p:nvSpPr>
          <p:cNvPr id="134" name="Google Shape;134;p11"/>
          <p:cNvSpPr txBox="1">
            <a:spLocks noGrp="1"/>
          </p:cNvSpPr>
          <p:nvPr>
            <p:ph type="subTitle" idx="1"/>
          </p:nvPr>
        </p:nvSpPr>
        <p:spPr>
          <a:xfrm>
            <a:off x="1712110" y="4345002"/>
            <a:ext cx="8768408" cy="662690"/>
          </a:xfrm>
          <a:prstGeom prst="rect">
            <a:avLst/>
          </a:prstGeom>
        </p:spPr>
        <p:txBody>
          <a:bodyPr spcFirstLastPara="1" wrap="square" lIns="116050" tIns="116050" rIns="116050" bIns="11605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grpSp>
        <p:nvGrpSpPr>
          <p:cNvPr id="135" name="Google Shape;135;p11"/>
          <p:cNvGrpSpPr/>
          <p:nvPr/>
        </p:nvGrpSpPr>
        <p:grpSpPr>
          <a:xfrm flipH="1">
            <a:off x="-1318998" y="-1127692"/>
            <a:ext cx="14830635" cy="9160152"/>
            <a:chOff x="-999094" y="-1243594"/>
            <a:chExt cx="13001910" cy="10101612"/>
          </a:xfrm>
        </p:grpSpPr>
        <p:sp>
          <p:nvSpPr>
            <p:cNvPr id="136" name="Google Shape;136;p11"/>
            <p:cNvSpPr/>
            <p:nvPr/>
          </p:nvSpPr>
          <p:spPr>
            <a:xfrm flipH="1">
              <a:off x="9796607" y="70434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37" name="Google Shape;137;p11"/>
            <p:cNvSpPr/>
            <p:nvPr/>
          </p:nvSpPr>
          <p:spPr>
            <a:xfrm flipH="1">
              <a:off x="420833" y="6329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38" name="Google Shape;138;p11"/>
            <p:cNvSpPr/>
            <p:nvPr/>
          </p:nvSpPr>
          <p:spPr>
            <a:xfrm flipH="1">
              <a:off x="827669" y="68658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39" name="Google Shape;139;p11"/>
            <p:cNvSpPr/>
            <p:nvPr/>
          </p:nvSpPr>
          <p:spPr>
            <a:xfrm flipH="1">
              <a:off x="670590" y="2271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0" name="Google Shape;140;p11"/>
            <p:cNvSpPr/>
            <p:nvPr/>
          </p:nvSpPr>
          <p:spPr>
            <a:xfrm flipH="1">
              <a:off x="10019383" y="62126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41" name="Google Shape;141;p11"/>
            <p:cNvGrpSpPr/>
            <p:nvPr/>
          </p:nvGrpSpPr>
          <p:grpSpPr>
            <a:xfrm flipH="1">
              <a:off x="10146477" y="6688287"/>
              <a:ext cx="445070" cy="445070"/>
              <a:chOff x="4859377" y="6166974"/>
              <a:chExt cx="445070" cy="445070"/>
            </a:xfrm>
          </p:grpSpPr>
          <p:sp>
            <p:nvSpPr>
              <p:cNvPr id="142" name="Google Shape;142;p1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3" name="Google Shape;143;p1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44" name="Google Shape;144;p11"/>
            <p:cNvGrpSpPr/>
            <p:nvPr/>
          </p:nvGrpSpPr>
          <p:grpSpPr>
            <a:xfrm flipH="1">
              <a:off x="289052" y="654287"/>
              <a:ext cx="445070" cy="445070"/>
              <a:chOff x="4859377" y="6166974"/>
              <a:chExt cx="445070" cy="445070"/>
            </a:xfrm>
          </p:grpSpPr>
          <p:sp>
            <p:nvSpPr>
              <p:cNvPr id="145" name="Google Shape;145;p1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6" name="Google Shape;146;p1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47" name="Google Shape;147;p11"/>
            <p:cNvSpPr/>
            <p:nvPr/>
          </p:nvSpPr>
          <p:spPr>
            <a:xfrm flipH="1">
              <a:off x="951757" y="4009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48" name="Google Shape;148;p11"/>
            <p:cNvSpPr/>
            <p:nvPr/>
          </p:nvSpPr>
          <p:spPr>
            <a:xfrm rot="2404236" flipH="1">
              <a:off x="-676976" y="4103946"/>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49" name="Google Shape;149;p11"/>
            <p:cNvSpPr/>
            <p:nvPr/>
          </p:nvSpPr>
          <p:spPr>
            <a:xfrm rot="-9650089" flipH="1">
              <a:off x="6147432" y="6779916"/>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50" name="Google Shape;150;p11"/>
            <p:cNvSpPr/>
            <p:nvPr/>
          </p:nvSpPr>
          <p:spPr>
            <a:xfrm rot="-3460656">
              <a:off x="9857737" y="-906424"/>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707545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1"/>
        <p:cNvGrpSpPr/>
        <p:nvPr/>
      </p:nvGrpSpPr>
      <p:grpSpPr>
        <a:xfrm>
          <a:off x="0" y="0"/>
          <a:ext cx="0" cy="0"/>
          <a:chOff x="0" y="0"/>
          <a:chExt cx="0" cy="0"/>
        </a:xfrm>
      </p:grpSpPr>
    </p:spTree>
    <p:extLst>
      <p:ext uri="{BB962C8B-B14F-4D97-AF65-F5344CB8AC3E}">
        <p14:creationId xmlns:p14="http://schemas.microsoft.com/office/powerpoint/2010/main" val="19679062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52"/>
        <p:cNvGrpSpPr/>
        <p:nvPr/>
      </p:nvGrpSpPr>
      <p:grpSpPr>
        <a:xfrm>
          <a:off x="0" y="0"/>
          <a:ext cx="0" cy="0"/>
          <a:chOff x="0" y="0"/>
          <a:chExt cx="0" cy="0"/>
        </a:xfrm>
      </p:grpSpPr>
      <p:sp>
        <p:nvSpPr>
          <p:cNvPr id="153" name="Google Shape;153;p13"/>
          <p:cNvSpPr txBox="1">
            <a:spLocks noGrp="1"/>
          </p:cNvSpPr>
          <p:nvPr>
            <p:ph type="title"/>
          </p:nvPr>
        </p:nvSpPr>
        <p:spPr>
          <a:xfrm>
            <a:off x="3350790" y="3221093"/>
            <a:ext cx="5491205" cy="2018539"/>
          </a:xfrm>
          <a:prstGeom prst="rect">
            <a:avLst/>
          </a:prstGeom>
          <a:ln>
            <a:noFill/>
          </a:ln>
        </p:spPr>
        <p:txBody>
          <a:bodyPr spcFirstLastPara="1" wrap="square" lIns="116050" tIns="116050" rIns="116050" bIns="116050" anchor="t" anchorCtr="0">
            <a:noAutofit/>
          </a:bodyPr>
          <a:lstStyle>
            <a:lvl1pPr lvl="0" algn="ctr">
              <a:spcBef>
                <a:spcPts val="0"/>
              </a:spcBef>
              <a:spcAft>
                <a:spcPts val="0"/>
              </a:spcAft>
              <a:buSzPts val="4600"/>
              <a:buNone/>
              <a:defRPr sz="3627"/>
            </a:lvl1pPr>
            <a:lvl2pPr lvl="1" algn="ctr">
              <a:spcBef>
                <a:spcPts val="0"/>
              </a:spcBef>
              <a:spcAft>
                <a:spcPts val="0"/>
              </a:spcAft>
              <a:buSzPts val="4600"/>
              <a:buNone/>
              <a:defRPr sz="4171"/>
            </a:lvl2pPr>
            <a:lvl3pPr lvl="2" algn="ctr">
              <a:spcBef>
                <a:spcPts val="0"/>
              </a:spcBef>
              <a:spcAft>
                <a:spcPts val="0"/>
              </a:spcAft>
              <a:buSzPts val="4600"/>
              <a:buNone/>
              <a:defRPr sz="4171"/>
            </a:lvl3pPr>
            <a:lvl4pPr lvl="3" algn="ctr">
              <a:spcBef>
                <a:spcPts val="0"/>
              </a:spcBef>
              <a:spcAft>
                <a:spcPts val="0"/>
              </a:spcAft>
              <a:buSzPts val="4600"/>
              <a:buNone/>
              <a:defRPr sz="4171"/>
            </a:lvl4pPr>
            <a:lvl5pPr lvl="4" algn="ctr">
              <a:spcBef>
                <a:spcPts val="0"/>
              </a:spcBef>
              <a:spcAft>
                <a:spcPts val="0"/>
              </a:spcAft>
              <a:buSzPts val="4600"/>
              <a:buNone/>
              <a:defRPr sz="4171"/>
            </a:lvl5pPr>
            <a:lvl6pPr lvl="5" algn="ctr">
              <a:spcBef>
                <a:spcPts val="0"/>
              </a:spcBef>
              <a:spcAft>
                <a:spcPts val="0"/>
              </a:spcAft>
              <a:buSzPts val="4600"/>
              <a:buNone/>
              <a:defRPr sz="4171"/>
            </a:lvl6pPr>
            <a:lvl7pPr lvl="6" algn="ctr">
              <a:spcBef>
                <a:spcPts val="0"/>
              </a:spcBef>
              <a:spcAft>
                <a:spcPts val="0"/>
              </a:spcAft>
              <a:buSzPts val="4600"/>
              <a:buNone/>
              <a:defRPr sz="4171"/>
            </a:lvl7pPr>
            <a:lvl8pPr lvl="7" algn="ctr">
              <a:spcBef>
                <a:spcPts val="0"/>
              </a:spcBef>
              <a:spcAft>
                <a:spcPts val="0"/>
              </a:spcAft>
              <a:buSzPts val="4600"/>
              <a:buNone/>
              <a:defRPr sz="4171"/>
            </a:lvl8pPr>
            <a:lvl9pPr lvl="8" algn="ctr">
              <a:spcBef>
                <a:spcPts val="0"/>
              </a:spcBef>
              <a:spcAft>
                <a:spcPts val="0"/>
              </a:spcAft>
              <a:buSzPts val="4600"/>
              <a:buNone/>
              <a:defRPr sz="4171"/>
            </a:lvl9pPr>
          </a:lstStyle>
          <a:p>
            <a:endParaRPr/>
          </a:p>
        </p:txBody>
      </p:sp>
      <p:sp>
        <p:nvSpPr>
          <p:cNvPr id="154" name="Google Shape;154;p13"/>
          <p:cNvSpPr txBox="1">
            <a:spLocks noGrp="1"/>
          </p:cNvSpPr>
          <p:nvPr>
            <p:ph type="title" idx="2" hasCustomPrompt="1"/>
          </p:nvPr>
        </p:nvSpPr>
        <p:spPr>
          <a:xfrm>
            <a:off x="5041732" y="1617688"/>
            <a:ext cx="2109291" cy="153430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Clr>
                <a:schemeClr val="lt1"/>
              </a:buClr>
              <a:buSzPts val="7600"/>
              <a:buNone/>
              <a:defRPr sz="5441"/>
            </a:lvl1pPr>
            <a:lvl2pPr lvl="1" algn="ctr">
              <a:spcBef>
                <a:spcPts val="0"/>
              </a:spcBef>
              <a:spcAft>
                <a:spcPts val="0"/>
              </a:spcAft>
              <a:buClr>
                <a:schemeClr val="lt1"/>
              </a:buClr>
              <a:buSzPts val="7600"/>
              <a:buNone/>
              <a:defRPr sz="6892">
                <a:solidFill>
                  <a:schemeClr val="lt1"/>
                </a:solidFill>
              </a:defRPr>
            </a:lvl2pPr>
            <a:lvl3pPr lvl="2" algn="ctr">
              <a:spcBef>
                <a:spcPts val="0"/>
              </a:spcBef>
              <a:spcAft>
                <a:spcPts val="0"/>
              </a:spcAft>
              <a:buClr>
                <a:schemeClr val="lt1"/>
              </a:buClr>
              <a:buSzPts val="7600"/>
              <a:buNone/>
              <a:defRPr sz="6892">
                <a:solidFill>
                  <a:schemeClr val="lt1"/>
                </a:solidFill>
              </a:defRPr>
            </a:lvl3pPr>
            <a:lvl4pPr lvl="3" algn="ctr">
              <a:spcBef>
                <a:spcPts val="0"/>
              </a:spcBef>
              <a:spcAft>
                <a:spcPts val="0"/>
              </a:spcAft>
              <a:buClr>
                <a:schemeClr val="lt1"/>
              </a:buClr>
              <a:buSzPts val="7600"/>
              <a:buNone/>
              <a:defRPr sz="6892">
                <a:solidFill>
                  <a:schemeClr val="lt1"/>
                </a:solidFill>
              </a:defRPr>
            </a:lvl4pPr>
            <a:lvl5pPr lvl="4" algn="ctr">
              <a:spcBef>
                <a:spcPts val="0"/>
              </a:spcBef>
              <a:spcAft>
                <a:spcPts val="0"/>
              </a:spcAft>
              <a:buClr>
                <a:schemeClr val="lt1"/>
              </a:buClr>
              <a:buSzPts val="7600"/>
              <a:buNone/>
              <a:defRPr sz="6892">
                <a:solidFill>
                  <a:schemeClr val="lt1"/>
                </a:solidFill>
              </a:defRPr>
            </a:lvl5pPr>
            <a:lvl6pPr lvl="5" algn="ctr">
              <a:spcBef>
                <a:spcPts val="0"/>
              </a:spcBef>
              <a:spcAft>
                <a:spcPts val="0"/>
              </a:spcAft>
              <a:buClr>
                <a:schemeClr val="lt1"/>
              </a:buClr>
              <a:buSzPts val="7600"/>
              <a:buNone/>
              <a:defRPr sz="6892">
                <a:solidFill>
                  <a:schemeClr val="lt1"/>
                </a:solidFill>
              </a:defRPr>
            </a:lvl6pPr>
            <a:lvl7pPr lvl="6" algn="ctr">
              <a:spcBef>
                <a:spcPts val="0"/>
              </a:spcBef>
              <a:spcAft>
                <a:spcPts val="0"/>
              </a:spcAft>
              <a:buClr>
                <a:schemeClr val="lt1"/>
              </a:buClr>
              <a:buSzPts val="7600"/>
              <a:buNone/>
              <a:defRPr sz="6892">
                <a:solidFill>
                  <a:schemeClr val="lt1"/>
                </a:solidFill>
              </a:defRPr>
            </a:lvl7pPr>
            <a:lvl8pPr lvl="7" algn="ctr">
              <a:spcBef>
                <a:spcPts val="0"/>
              </a:spcBef>
              <a:spcAft>
                <a:spcPts val="0"/>
              </a:spcAft>
              <a:buClr>
                <a:schemeClr val="lt1"/>
              </a:buClr>
              <a:buSzPts val="7600"/>
              <a:buNone/>
              <a:defRPr sz="6892">
                <a:solidFill>
                  <a:schemeClr val="lt1"/>
                </a:solidFill>
              </a:defRPr>
            </a:lvl8pPr>
            <a:lvl9pPr lvl="8" algn="ctr">
              <a:spcBef>
                <a:spcPts val="0"/>
              </a:spcBef>
              <a:spcAft>
                <a:spcPts val="0"/>
              </a:spcAft>
              <a:buClr>
                <a:schemeClr val="lt1"/>
              </a:buClr>
              <a:buSzPts val="7600"/>
              <a:buNone/>
              <a:defRPr sz="6892">
                <a:solidFill>
                  <a:schemeClr val="lt1"/>
                </a:solidFill>
              </a:defRPr>
            </a:lvl9pPr>
          </a:lstStyle>
          <a:p>
            <a:r>
              <a:t>xx%</a:t>
            </a:r>
          </a:p>
        </p:txBody>
      </p:sp>
      <p:grpSp>
        <p:nvGrpSpPr>
          <p:cNvPr id="155" name="Google Shape;155;p13"/>
          <p:cNvGrpSpPr/>
          <p:nvPr/>
        </p:nvGrpSpPr>
        <p:grpSpPr>
          <a:xfrm>
            <a:off x="-663203" y="-410418"/>
            <a:ext cx="14500049" cy="8049798"/>
            <a:chOff x="-581425" y="-452600"/>
            <a:chExt cx="12712088" cy="8877138"/>
          </a:xfrm>
        </p:grpSpPr>
        <p:sp>
          <p:nvSpPr>
            <p:cNvPr id="156" name="Google Shape;156;p13"/>
            <p:cNvSpPr/>
            <p:nvPr/>
          </p:nvSpPr>
          <p:spPr>
            <a:xfrm>
              <a:off x="560399" y="-452600"/>
              <a:ext cx="2280730" cy="1390126"/>
            </a:xfrm>
            <a:custGeom>
              <a:avLst/>
              <a:gdLst/>
              <a:ahLst/>
              <a:cxnLst/>
              <a:rect l="l" t="t" r="r" b="b"/>
              <a:pathLst>
                <a:path w="439447" h="267847" extrusionOk="0">
                  <a:moveTo>
                    <a:pt x="117928" y="238151"/>
                  </a:moveTo>
                  <a:cubicBezTo>
                    <a:pt x="178009" y="274159"/>
                    <a:pt x="257829" y="279256"/>
                    <a:pt x="317939" y="243298"/>
                  </a:cubicBezTo>
                  <a:cubicBezTo>
                    <a:pt x="349216" y="224590"/>
                    <a:pt x="373756" y="196351"/>
                    <a:pt x="394186" y="166168"/>
                  </a:cubicBezTo>
                  <a:cubicBezTo>
                    <a:pt x="424443" y="121461"/>
                    <a:pt x="479622" y="23119"/>
                    <a:pt x="392516" y="15076"/>
                  </a:cubicBezTo>
                  <a:cubicBezTo>
                    <a:pt x="368147" y="12825"/>
                    <a:pt x="287522" y="2997"/>
                    <a:pt x="205660" y="552"/>
                  </a:cubicBezTo>
                  <a:cubicBezTo>
                    <a:pt x="106402" y="-2412"/>
                    <a:pt x="5330" y="5483"/>
                    <a:pt x="565" y="50908"/>
                  </a:cubicBezTo>
                  <a:cubicBezTo>
                    <a:pt x="-6885" y="121854"/>
                    <a:pt x="60834" y="203932"/>
                    <a:pt x="117928" y="2381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57" name="Google Shape;157;p13"/>
            <p:cNvSpPr/>
            <p:nvPr/>
          </p:nvSpPr>
          <p:spPr>
            <a:xfrm rot="684739">
              <a:off x="9646553" y="1878680"/>
              <a:ext cx="2171153" cy="3380235"/>
            </a:xfrm>
            <a:custGeom>
              <a:avLst/>
              <a:gdLst/>
              <a:ahLst/>
              <a:cxnLst/>
              <a:rect l="l" t="t" r="r" b="b"/>
              <a:pathLst>
                <a:path w="565266" h="880054" extrusionOk="0">
                  <a:moveTo>
                    <a:pt x="417919" y="313655"/>
                  </a:moveTo>
                  <a:cubicBezTo>
                    <a:pt x="404239" y="252719"/>
                    <a:pt x="406519" y="187782"/>
                    <a:pt x="382293" y="130192"/>
                  </a:cubicBezTo>
                  <a:cubicBezTo>
                    <a:pt x="362570" y="83256"/>
                    <a:pt x="325404" y="43907"/>
                    <a:pt x="279631" y="21573"/>
                  </a:cubicBezTo>
                  <a:cubicBezTo>
                    <a:pt x="233915" y="-761"/>
                    <a:pt x="172352" y="-6677"/>
                    <a:pt x="123671" y="8183"/>
                  </a:cubicBezTo>
                  <a:cubicBezTo>
                    <a:pt x="60056" y="27598"/>
                    <a:pt x="11889" y="89600"/>
                    <a:pt x="8868" y="156031"/>
                  </a:cubicBezTo>
                  <a:cubicBezTo>
                    <a:pt x="5960" y="218444"/>
                    <a:pt x="38566" y="276130"/>
                    <a:pt x="66212" y="332170"/>
                  </a:cubicBezTo>
                  <a:cubicBezTo>
                    <a:pt x="93859" y="388209"/>
                    <a:pt x="117686" y="452930"/>
                    <a:pt x="96994" y="511871"/>
                  </a:cubicBezTo>
                  <a:cubicBezTo>
                    <a:pt x="84852" y="546398"/>
                    <a:pt x="58916" y="573930"/>
                    <a:pt x="36970" y="603218"/>
                  </a:cubicBezTo>
                  <a:cubicBezTo>
                    <a:pt x="15024" y="632506"/>
                    <a:pt x="-4129" y="667591"/>
                    <a:pt x="773" y="703856"/>
                  </a:cubicBezTo>
                  <a:cubicBezTo>
                    <a:pt x="6303" y="744727"/>
                    <a:pt x="42100" y="776249"/>
                    <a:pt x="81204" y="789400"/>
                  </a:cubicBezTo>
                  <a:cubicBezTo>
                    <a:pt x="120308" y="802551"/>
                    <a:pt x="162604" y="800909"/>
                    <a:pt x="203817" y="799472"/>
                  </a:cubicBezTo>
                  <a:cubicBezTo>
                    <a:pt x="245030" y="798036"/>
                    <a:pt x="287497" y="797129"/>
                    <a:pt x="326145" y="811574"/>
                  </a:cubicBezTo>
                  <a:cubicBezTo>
                    <a:pt x="353221" y="821709"/>
                    <a:pt x="376992" y="838884"/>
                    <a:pt x="401959" y="853551"/>
                  </a:cubicBezTo>
                  <a:cubicBezTo>
                    <a:pt x="426869" y="868218"/>
                    <a:pt x="454458" y="880764"/>
                    <a:pt x="483358" y="880023"/>
                  </a:cubicBezTo>
                  <a:cubicBezTo>
                    <a:pt x="512316" y="879282"/>
                    <a:pt x="542470" y="861856"/>
                    <a:pt x="549824" y="833873"/>
                  </a:cubicBezTo>
                  <a:cubicBezTo>
                    <a:pt x="573138" y="745058"/>
                    <a:pt x="572226" y="646049"/>
                    <a:pt x="532039" y="563470"/>
                  </a:cubicBezTo>
                  <a:cubicBezTo>
                    <a:pt x="491909" y="480890"/>
                    <a:pt x="438099" y="403241"/>
                    <a:pt x="417919" y="31365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58" name="Google Shape;158;p13"/>
            <p:cNvSpPr/>
            <p:nvPr/>
          </p:nvSpPr>
          <p:spPr>
            <a:xfrm rot="-10459027" flipH="1">
              <a:off x="-503587" y="6508279"/>
              <a:ext cx="3514357" cy="1746551"/>
            </a:xfrm>
            <a:custGeom>
              <a:avLst/>
              <a:gdLst/>
              <a:ahLst/>
              <a:cxnLst/>
              <a:rect l="l" t="t" r="r" b="b"/>
              <a:pathLst>
                <a:path w="853989" h="424412" extrusionOk="0">
                  <a:moveTo>
                    <a:pt x="650315" y="401947"/>
                  </a:moveTo>
                  <a:cubicBezTo>
                    <a:pt x="713132" y="419674"/>
                    <a:pt x="785297" y="392655"/>
                    <a:pt x="823204" y="339472"/>
                  </a:cubicBezTo>
                  <a:cubicBezTo>
                    <a:pt x="861111" y="286345"/>
                    <a:pt x="863847" y="211158"/>
                    <a:pt x="832324" y="154036"/>
                  </a:cubicBezTo>
                  <a:cubicBezTo>
                    <a:pt x="800744" y="96896"/>
                    <a:pt x="737301" y="59554"/>
                    <a:pt x="672090" y="56818"/>
                  </a:cubicBezTo>
                  <a:cubicBezTo>
                    <a:pt x="617310" y="54526"/>
                    <a:pt x="563613" y="74591"/>
                    <a:pt x="508834" y="73970"/>
                  </a:cubicBezTo>
                  <a:cubicBezTo>
                    <a:pt x="405715" y="72807"/>
                    <a:pt x="313428" y="-572"/>
                    <a:pt x="210367" y="3"/>
                  </a:cubicBezTo>
                  <a:cubicBezTo>
                    <a:pt x="129366" y="454"/>
                    <a:pt x="50817" y="51676"/>
                    <a:pt x="17698" y="125620"/>
                  </a:cubicBezTo>
                  <a:cubicBezTo>
                    <a:pt x="-15363" y="199587"/>
                    <a:pt x="-1170" y="292273"/>
                    <a:pt x="52470" y="352924"/>
                  </a:cubicBezTo>
                  <a:cubicBezTo>
                    <a:pt x="94139" y="400123"/>
                    <a:pt x="161516" y="428909"/>
                    <a:pt x="224675" y="423836"/>
                  </a:cubicBezTo>
                  <a:cubicBezTo>
                    <a:pt x="280367" y="419447"/>
                    <a:pt x="329446" y="365864"/>
                    <a:pt x="383257" y="347224"/>
                  </a:cubicBezTo>
                  <a:cubicBezTo>
                    <a:pt x="427091" y="332004"/>
                    <a:pt x="475601" y="326418"/>
                    <a:pt x="519778" y="340270"/>
                  </a:cubicBezTo>
                  <a:cubicBezTo>
                    <a:pt x="565836" y="354691"/>
                    <a:pt x="603914" y="388893"/>
                    <a:pt x="650315" y="401947"/>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chemeClr val="dk1"/>
                </a:solidFill>
                <a:latin typeface="Arial"/>
                <a:ea typeface="Arial"/>
                <a:cs typeface="Arial"/>
                <a:sym typeface="Arial"/>
              </a:endParaRPr>
            </a:p>
          </p:txBody>
        </p:sp>
        <p:sp>
          <p:nvSpPr>
            <p:cNvPr id="159" name="Google Shape;159;p13"/>
            <p:cNvSpPr/>
            <p:nvPr/>
          </p:nvSpPr>
          <p:spPr>
            <a:xfrm rot="10800000">
              <a:off x="9700982" y="4810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0" name="Google Shape;160;p13"/>
            <p:cNvSpPr/>
            <p:nvPr/>
          </p:nvSpPr>
          <p:spPr>
            <a:xfrm rot="10800000">
              <a:off x="2937633" y="232114"/>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1" name="Google Shape;161;p13"/>
            <p:cNvSpPr/>
            <p:nvPr/>
          </p:nvSpPr>
          <p:spPr>
            <a:xfrm rot="10800000">
              <a:off x="9969544" y="69386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2" name="Google Shape;162;p13"/>
            <p:cNvSpPr/>
            <p:nvPr/>
          </p:nvSpPr>
          <p:spPr>
            <a:xfrm rot="10800000">
              <a:off x="732727" y="56838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3" name="Google Shape;163;p13"/>
            <p:cNvSpPr/>
            <p:nvPr/>
          </p:nvSpPr>
          <p:spPr>
            <a:xfrm rot="10800000">
              <a:off x="10059483" y="1010389"/>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64" name="Google Shape;164;p13"/>
            <p:cNvGrpSpPr/>
            <p:nvPr/>
          </p:nvGrpSpPr>
          <p:grpSpPr>
            <a:xfrm rot="10800000">
              <a:off x="10050852" y="481067"/>
              <a:ext cx="445070" cy="445070"/>
              <a:chOff x="4859377" y="6166974"/>
              <a:chExt cx="445070" cy="445070"/>
            </a:xfrm>
          </p:grpSpPr>
          <p:sp>
            <p:nvSpPr>
              <p:cNvPr id="165" name="Google Shape;165;p13"/>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6" name="Google Shape;166;p13"/>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167" name="Google Shape;167;p13"/>
            <p:cNvGrpSpPr/>
            <p:nvPr/>
          </p:nvGrpSpPr>
          <p:grpSpPr>
            <a:xfrm rot="10800000">
              <a:off x="193427" y="5158967"/>
              <a:ext cx="445070" cy="445070"/>
              <a:chOff x="4859377" y="6166974"/>
              <a:chExt cx="445070" cy="445070"/>
            </a:xfrm>
          </p:grpSpPr>
          <p:sp>
            <p:nvSpPr>
              <p:cNvPr id="168" name="Google Shape;168;p13"/>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69" name="Google Shape;169;p13"/>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70" name="Google Shape;170;p13"/>
            <p:cNvSpPr/>
            <p:nvPr/>
          </p:nvSpPr>
          <p:spPr>
            <a:xfrm rot="10800000">
              <a:off x="560407" y="605810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3068554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1"/>
        <p:cNvGrpSpPr/>
        <p:nvPr/>
      </p:nvGrpSpPr>
      <p:grpSpPr>
        <a:xfrm>
          <a:off x="0" y="0"/>
          <a:ext cx="0" cy="0"/>
          <a:chOff x="0" y="0"/>
          <a:chExt cx="0" cy="0"/>
        </a:xfrm>
      </p:grpSpPr>
      <p:sp>
        <p:nvSpPr>
          <p:cNvPr id="172" name="Google Shape;172;p14"/>
          <p:cNvSpPr txBox="1">
            <a:spLocks noGrp="1"/>
          </p:cNvSpPr>
          <p:nvPr>
            <p:ph type="title"/>
          </p:nvPr>
        </p:nvSpPr>
        <p:spPr>
          <a:xfrm>
            <a:off x="3476361" y="681302"/>
            <a:ext cx="7523160" cy="1893945"/>
          </a:xfrm>
          <a:prstGeom prst="rect">
            <a:avLst/>
          </a:prstGeom>
          <a:ln>
            <a:noFill/>
          </a:ln>
        </p:spPr>
        <p:txBody>
          <a:bodyPr spcFirstLastPara="1" wrap="square" lIns="116050" tIns="116050" rIns="116050" bIns="116050" anchor="t" anchorCtr="0">
            <a:noAutofit/>
          </a:bodyPr>
          <a:lstStyle>
            <a:lvl1pPr lvl="0">
              <a:spcBef>
                <a:spcPts val="0"/>
              </a:spcBef>
              <a:spcAft>
                <a:spcPts val="0"/>
              </a:spcAft>
              <a:buSzPts val="4600"/>
              <a:buNone/>
              <a:defRPr sz="3627"/>
            </a:lvl1pPr>
            <a:lvl2pPr lvl="1" algn="ctr">
              <a:spcBef>
                <a:spcPts val="0"/>
              </a:spcBef>
              <a:spcAft>
                <a:spcPts val="0"/>
              </a:spcAft>
              <a:buSzPts val="4600"/>
              <a:buNone/>
              <a:defRPr sz="4171"/>
            </a:lvl2pPr>
            <a:lvl3pPr lvl="2" algn="ctr">
              <a:spcBef>
                <a:spcPts val="0"/>
              </a:spcBef>
              <a:spcAft>
                <a:spcPts val="0"/>
              </a:spcAft>
              <a:buSzPts val="4600"/>
              <a:buNone/>
              <a:defRPr sz="4171"/>
            </a:lvl3pPr>
            <a:lvl4pPr lvl="3" algn="ctr">
              <a:spcBef>
                <a:spcPts val="0"/>
              </a:spcBef>
              <a:spcAft>
                <a:spcPts val="0"/>
              </a:spcAft>
              <a:buSzPts val="4600"/>
              <a:buNone/>
              <a:defRPr sz="4171"/>
            </a:lvl4pPr>
            <a:lvl5pPr lvl="4" algn="ctr">
              <a:spcBef>
                <a:spcPts val="0"/>
              </a:spcBef>
              <a:spcAft>
                <a:spcPts val="0"/>
              </a:spcAft>
              <a:buSzPts val="4600"/>
              <a:buNone/>
              <a:defRPr sz="4171"/>
            </a:lvl5pPr>
            <a:lvl6pPr lvl="5" algn="ctr">
              <a:spcBef>
                <a:spcPts val="0"/>
              </a:spcBef>
              <a:spcAft>
                <a:spcPts val="0"/>
              </a:spcAft>
              <a:buSzPts val="4600"/>
              <a:buNone/>
              <a:defRPr sz="4171"/>
            </a:lvl6pPr>
            <a:lvl7pPr lvl="6" algn="ctr">
              <a:spcBef>
                <a:spcPts val="0"/>
              </a:spcBef>
              <a:spcAft>
                <a:spcPts val="0"/>
              </a:spcAft>
              <a:buSzPts val="4600"/>
              <a:buNone/>
              <a:defRPr sz="4171"/>
            </a:lvl7pPr>
            <a:lvl8pPr lvl="7" algn="ctr">
              <a:spcBef>
                <a:spcPts val="0"/>
              </a:spcBef>
              <a:spcAft>
                <a:spcPts val="0"/>
              </a:spcAft>
              <a:buSzPts val="4600"/>
              <a:buNone/>
              <a:defRPr sz="4171"/>
            </a:lvl8pPr>
            <a:lvl9pPr lvl="8" algn="ctr">
              <a:spcBef>
                <a:spcPts val="0"/>
              </a:spcBef>
              <a:spcAft>
                <a:spcPts val="0"/>
              </a:spcAft>
              <a:buSzPts val="4600"/>
              <a:buNone/>
              <a:defRPr sz="4171"/>
            </a:lvl9pPr>
          </a:lstStyle>
          <a:p>
            <a:endParaRPr/>
          </a:p>
        </p:txBody>
      </p:sp>
      <p:sp>
        <p:nvSpPr>
          <p:cNvPr id="173" name="Google Shape;173;p14"/>
          <p:cNvSpPr txBox="1">
            <a:spLocks noGrp="1"/>
          </p:cNvSpPr>
          <p:nvPr>
            <p:ph type="title" idx="2" hasCustomPrompt="1"/>
          </p:nvPr>
        </p:nvSpPr>
        <p:spPr>
          <a:xfrm>
            <a:off x="1193263" y="861121"/>
            <a:ext cx="2109291" cy="153430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Clr>
                <a:schemeClr val="lt1"/>
              </a:buClr>
              <a:buSzPts val="7600"/>
              <a:buNone/>
              <a:defRPr sz="5441"/>
            </a:lvl1pPr>
            <a:lvl2pPr lvl="1" algn="ctr">
              <a:spcBef>
                <a:spcPts val="0"/>
              </a:spcBef>
              <a:spcAft>
                <a:spcPts val="0"/>
              </a:spcAft>
              <a:buClr>
                <a:schemeClr val="lt1"/>
              </a:buClr>
              <a:buSzPts val="7600"/>
              <a:buNone/>
              <a:defRPr sz="6892">
                <a:solidFill>
                  <a:schemeClr val="lt1"/>
                </a:solidFill>
              </a:defRPr>
            </a:lvl2pPr>
            <a:lvl3pPr lvl="2" algn="ctr">
              <a:spcBef>
                <a:spcPts val="0"/>
              </a:spcBef>
              <a:spcAft>
                <a:spcPts val="0"/>
              </a:spcAft>
              <a:buClr>
                <a:schemeClr val="lt1"/>
              </a:buClr>
              <a:buSzPts val="7600"/>
              <a:buNone/>
              <a:defRPr sz="6892">
                <a:solidFill>
                  <a:schemeClr val="lt1"/>
                </a:solidFill>
              </a:defRPr>
            </a:lvl3pPr>
            <a:lvl4pPr lvl="3" algn="ctr">
              <a:spcBef>
                <a:spcPts val="0"/>
              </a:spcBef>
              <a:spcAft>
                <a:spcPts val="0"/>
              </a:spcAft>
              <a:buClr>
                <a:schemeClr val="lt1"/>
              </a:buClr>
              <a:buSzPts val="7600"/>
              <a:buNone/>
              <a:defRPr sz="6892">
                <a:solidFill>
                  <a:schemeClr val="lt1"/>
                </a:solidFill>
              </a:defRPr>
            </a:lvl4pPr>
            <a:lvl5pPr lvl="4" algn="ctr">
              <a:spcBef>
                <a:spcPts val="0"/>
              </a:spcBef>
              <a:spcAft>
                <a:spcPts val="0"/>
              </a:spcAft>
              <a:buClr>
                <a:schemeClr val="lt1"/>
              </a:buClr>
              <a:buSzPts val="7600"/>
              <a:buNone/>
              <a:defRPr sz="6892">
                <a:solidFill>
                  <a:schemeClr val="lt1"/>
                </a:solidFill>
              </a:defRPr>
            </a:lvl5pPr>
            <a:lvl6pPr lvl="5" algn="ctr">
              <a:spcBef>
                <a:spcPts val="0"/>
              </a:spcBef>
              <a:spcAft>
                <a:spcPts val="0"/>
              </a:spcAft>
              <a:buClr>
                <a:schemeClr val="lt1"/>
              </a:buClr>
              <a:buSzPts val="7600"/>
              <a:buNone/>
              <a:defRPr sz="6892">
                <a:solidFill>
                  <a:schemeClr val="lt1"/>
                </a:solidFill>
              </a:defRPr>
            </a:lvl6pPr>
            <a:lvl7pPr lvl="6" algn="ctr">
              <a:spcBef>
                <a:spcPts val="0"/>
              </a:spcBef>
              <a:spcAft>
                <a:spcPts val="0"/>
              </a:spcAft>
              <a:buClr>
                <a:schemeClr val="lt1"/>
              </a:buClr>
              <a:buSzPts val="7600"/>
              <a:buNone/>
              <a:defRPr sz="6892">
                <a:solidFill>
                  <a:schemeClr val="lt1"/>
                </a:solidFill>
              </a:defRPr>
            </a:lvl7pPr>
            <a:lvl8pPr lvl="7" algn="ctr">
              <a:spcBef>
                <a:spcPts val="0"/>
              </a:spcBef>
              <a:spcAft>
                <a:spcPts val="0"/>
              </a:spcAft>
              <a:buClr>
                <a:schemeClr val="lt1"/>
              </a:buClr>
              <a:buSzPts val="7600"/>
              <a:buNone/>
              <a:defRPr sz="6892">
                <a:solidFill>
                  <a:schemeClr val="lt1"/>
                </a:solidFill>
              </a:defRPr>
            </a:lvl8pPr>
            <a:lvl9pPr lvl="8" algn="ctr">
              <a:spcBef>
                <a:spcPts val="0"/>
              </a:spcBef>
              <a:spcAft>
                <a:spcPts val="0"/>
              </a:spcAft>
              <a:buClr>
                <a:schemeClr val="lt1"/>
              </a:buClr>
              <a:buSzPts val="7600"/>
              <a:buNone/>
              <a:defRPr sz="6892">
                <a:solidFill>
                  <a:schemeClr val="lt1"/>
                </a:solidFill>
              </a:defRPr>
            </a:lvl9pPr>
          </a:lstStyle>
          <a:p>
            <a:r>
              <a:t>xx%</a:t>
            </a:r>
          </a:p>
        </p:txBody>
      </p:sp>
      <p:grpSp>
        <p:nvGrpSpPr>
          <p:cNvPr id="174" name="Google Shape;174;p14"/>
          <p:cNvGrpSpPr/>
          <p:nvPr/>
        </p:nvGrpSpPr>
        <p:grpSpPr>
          <a:xfrm>
            <a:off x="-1858985" y="344865"/>
            <a:ext cx="15028458" cy="6879730"/>
            <a:chOff x="-1629759" y="380309"/>
            <a:chExt cx="13175340" cy="7586813"/>
          </a:xfrm>
        </p:grpSpPr>
        <p:sp>
          <p:nvSpPr>
            <p:cNvPr id="175" name="Google Shape;175;p14"/>
            <p:cNvSpPr/>
            <p:nvPr/>
          </p:nvSpPr>
          <p:spPr>
            <a:xfrm rot="6088782">
              <a:off x="-1408073" y="5448979"/>
              <a:ext cx="2292777" cy="2326376"/>
            </a:xfrm>
            <a:custGeom>
              <a:avLst/>
              <a:gdLst/>
              <a:ahLst/>
              <a:cxnLst/>
              <a:rect l="l" t="t" r="r" b="b"/>
              <a:pathLst>
                <a:path w="477812" h="484814" extrusionOk="0">
                  <a:moveTo>
                    <a:pt x="1042" y="362129"/>
                  </a:moveTo>
                  <a:cubicBezTo>
                    <a:pt x="7095" y="409732"/>
                    <a:pt x="44005" y="449753"/>
                    <a:pt x="88176" y="468496"/>
                  </a:cubicBezTo>
                  <a:cubicBezTo>
                    <a:pt x="142802" y="491673"/>
                    <a:pt x="212887" y="489912"/>
                    <a:pt x="266538" y="464808"/>
                  </a:cubicBezTo>
                  <a:cubicBezTo>
                    <a:pt x="325991" y="436985"/>
                    <a:pt x="362758" y="384964"/>
                    <a:pt x="398431" y="332339"/>
                  </a:cubicBezTo>
                  <a:cubicBezTo>
                    <a:pt x="410988" y="313813"/>
                    <a:pt x="421197" y="293914"/>
                    <a:pt x="431127" y="273826"/>
                  </a:cubicBezTo>
                  <a:cubicBezTo>
                    <a:pt x="455177" y="225026"/>
                    <a:pt x="470590" y="173666"/>
                    <a:pt x="476861" y="119502"/>
                  </a:cubicBezTo>
                  <a:cubicBezTo>
                    <a:pt x="477522" y="113785"/>
                    <a:pt x="478086" y="108022"/>
                    <a:pt x="477670" y="102282"/>
                  </a:cubicBezTo>
                  <a:cubicBezTo>
                    <a:pt x="477094" y="94290"/>
                    <a:pt x="474643" y="86560"/>
                    <a:pt x="472015" y="78990"/>
                  </a:cubicBezTo>
                  <a:cubicBezTo>
                    <a:pt x="466948" y="64415"/>
                    <a:pt x="461002" y="49850"/>
                    <a:pt x="451261" y="37886"/>
                  </a:cubicBezTo>
                  <a:cubicBezTo>
                    <a:pt x="430768" y="12713"/>
                    <a:pt x="397034" y="5109"/>
                    <a:pt x="366013" y="9572"/>
                  </a:cubicBezTo>
                  <a:cubicBezTo>
                    <a:pt x="345059" y="12588"/>
                    <a:pt x="323968" y="15962"/>
                    <a:pt x="302706" y="13825"/>
                  </a:cubicBezTo>
                  <a:cubicBezTo>
                    <a:pt x="259948" y="9515"/>
                    <a:pt x="215532" y="-1652"/>
                    <a:pt x="172512" y="207"/>
                  </a:cubicBezTo>
                  <a:cubicBezTo>
                    <a:pt x="150360" y="1164"/>
                    <a:pt x="127816" y="7178"/>
                    <a:pt x="110538" y="21070"/>
                  </a:cubicBezTo>
                  <a:cubicBezTo>
                    <a:pt x="91511" y="36369"/>
                    <a:pt x="80606" y="59718"/>
                    <a:pt x="74262" y="83294"/>
                  </a:cubicBezTo>
                  <a:cubicBezTo>
                    <a:pt x="67917" y="106870"/>
                    <a:pt x="65495" y="131342"/>
                    <a:pt x="59846" y="155095"/>
                  </a:cubicBezTo>
                  <a:cubicBezTo>
                    <a:pt x="45008" y="217473"/>
                    <a:pt x="-765" y="281264"/>
                    <a:pt x="10" y="346954"/>
                  </a:cubicBezTo>
                  <a:cubicBezTo>
                    <a:pt x="67" y="351999"/>
                    <a:pt x="403" y="357061"/>
                    <a:pt x="1047" y="362129"/>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76" name="Google Shape;176;p14"/>
            <p:cNvSpPr/>
            <p:nvPr/>
          </p:nvSpPr>
          <p:spPr>
            <a:xfrm>
              <a:off x="9643205" y="3803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77" name="Google Shape;177;p14"/>
            <p:cNvSpPr/>
            <p:nvPr/>
          </p:nvSpPr>
          <p:spPr>
            <a:xfrm>
              <a:off x="9973778" y="47022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78" name="Google Shape;178;p14"/>
            <p:cNvSpPr/>
            <p:nvPr/>
          </p:nvSpPr>
          <p:spPr>
            <a:xfrm>
              <a:off x="9098871" y="2056250"/>
              <a:ext cx="2446710" cy="2088547"/>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958435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79"/>
        <p:cNvGrpSpPr/>
        <p:nvPr/>
      </p:nvGrpSpPr>
      <p:grpSpPr>
        <a:xfrm>
          <a:off x="0" y="0"/>
          <a:ext cx="0" cy="0"/>
          <a:chOff x="0" y="0"/>
          <a:chExt cx="0" cy="0"/>
        </a:xfrm>
      </p:grpSpPr>
      <p:sp>
        <p:nvSpPr>
          <p:cNvPr id="180" name="Google Shape;180;p15"/>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grpSp>
        <p:nvGrpSpPr>
          <p:cNvPr id="181" name="Google Shape;181;p15"/>
          <p:cNvGrpSpPr/>
          <p:nvPr/>
        </p:nvGrpSpPr>
        <p:grpSpPr>
          <a:xfrm>
            <a:off x="-1377141" y="-693074"/>
            <a:ext cx="15010640" cy="8239022"/>
            <a:chOff x="-1207330" y="-764306"/>
            <a:chExt cx="13159719" cy="9085810"/>
          </a:xfrm>
        </p:grpSpPr>
        <p:sp>
          <p:nvSpPr>
            <p:cNvPr id="182" name="Google Shape;182;p15"/>
            <p:cNvSpPr/>
            <p:nvPr/>
          </p:nvSpPr>
          <p:spPr>
            <a:xfrm>
              <a:off x="10091865" y="-764300"/>
              <a:ext cx="1860525" cy="1878196"/>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83" name="Google Shape;183;p15"/>
            <p:cNvSpPr/>
            <p:nvPr/>
          </p:nvSpPr>
          <p:spPr>
            <a:xfrm>
              <a:off x="9035101" y="6621636"/>
              <a:ext cx="2635240" cy="1699868"/>
            </a:xfrm>
            <a:custGeom>
              <a:avLst/>
              <a:gdLst/>
              <a:ahLst/>
              <a:cxnLst/>
              <a:rect l="l" t="t" r="r" b="b"/>
              <a:pathLst>
                <a:path w="1191069" h="768302" extrusionOk="0">
                  <a:moveTo>
                    <a:pt x="0" y="460941"/>
                  </a:moveTo>
                  <a:cubicBezTo>
                    <a:pt x="0" y="317135"/>
                    <a:pt x="114319" y="195452"/>
                    <a:pt x="302374" y="195452"/>
                  </a:cubicBezTo>
                  <a:cubicBezTo>
                    <a:pt x="490429" y="195452"/>
                    <a:pt x="645297" y="0"/>
                    <a:pt x="796501" y="0"/>
                  </a:cubicBezTo>
                  <a:cubicBezTo>
                    <a:pt x="1091512" y="0"/>
                    <a:pt x="1191070" y="207159"/>
                    <a:pt x="1191070" y="384152"/>
                  </a:cubicBezTo>
                  <a:cubicBezTo>
                    <a:pt x="1191070" y="561144"/>
                    <a:pt x="1091512" y="768303"/>
                    <a:pt x="689580" y="768303"/>
                  </a:cubicBezTo>
                  <a:cubicBezTo>
                    <a:pt x="287647" y="768303"/>
                    <a:pt x="0" y="737526"/>
                    <a:pt x="0" y="46094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84" name="Google Shape;184;p15"/>
            <p:cNvSpPr/>
            <p:nvPr/>
          </p:nvSpPr>
          <p:spPr>
            <a:xfrm rot="-5914149">
              <a:off x="-1214712" y="-484025"/>
              <a:ext cx="2136184" cy="1823478"/>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185" name="Google Shape;185;p15"/>
            <p:cNvSpPr/>
            <p:nvPr/>
          </p:nvSpPr>
          <p:spPr>
            <a:xfrm rot="10800000">
              <a:off x="9354607" y="44100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86" name="Google Shape;186;p15"/>
            <p:cNvSpPr/>
            <p:nvPr/>
          </p:nvSpPr>
          <p:spPr>
            <a:xfrm rot="10800000">
              <a:off x="10261971" y="1496364"/>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87" name="Google Shape;187;p15"/>
            <p:cNvSpPr/>
            <p:nvPr/>
          </p:nvSpPr>
          <p:spPr>
            <a:xfrm rot="10800000">
              <a:off x="9754552" y="2216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88" name="Google Shape;188;p15"/>
            <p:cNvSpPr/>
            <p:nvPr/>
          </p:nvSpPr>
          <p:spPr>
            <a:xfrm rot="10800000">
              <a:off x="10261971" y="625712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189" name="Google Shape;189;p15"/>
            <p:cNvGrpSpPr/>
            <p:nvPr/>
          </p:nvGrpSpPr>
          <p:grpSpPr>
            <a:xfrm rot="10800000">
              <a:off x="211527" y="6768917"/>
              <a:ext cx="445070" cy="445070"/>
              <a:chOff x="4859377" y="6166974"/>
              <a:chExt cx="445070" cy="445070"/>
            </a:xfrm>
          </p:grpSpPr>
          <p:sp>
            <p:nvSpPr>
              <p:cNvPr id="190" name="Google Shape;190;p15"/>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91" name="Google Shape;191;p15"/>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192" name="Google Shape;192;p15"/>
            <p:cNvSpPr/>
            <p:nvPr/>
          </p:nvSpPr>
          <p:spPr>
            <a:xfrm rot="10800000">
              <a:off x="788782" y="713837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193" name="Google Shape;193;p15"/>
            <p:cNvSpPr/>
            <p:nvPr/>
          </p:nvSpPr>
          <p:spPr>
            <a:xfrm rot="10800000">
              <a:off x="454552" y="6189873"/>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9798810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960057" y="1614140"/>
            <a:ext cx="3610159" cy="1183647"/>
          </a:xfrm>
          <a:prstGeom prst="rect">
            <a:avLst/>
          </a:prstGeom>
        </p:spPr>
        <p:txBody>
          <a:bodyPr spcFirstLastPara="1" wrap="square" lIns="116050" tIns="116050" rIns="116050" bIns="116050" anchor="b" anchorCtr="0">
            <a:noAutofit/>
          </a:bodyPr>
          <a:lstStyle>
            <a:lvl1pPr lvl="0">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extLst>
      <p:ext uri="{BB962C8B-B14F-4D97-AF65-F5344CB8AC3E}">
        <p14:creationId xmlns:p14="http://schemas.microsoft.com/office/powerpoint/2010/main" val="1553986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96"/>
        <p:cNvGrpSpPr/>
        <p:nvPr/>
      </p:nvGrpSpPr>
      <p:grpSpPr>
        <a:xfrm>
          <a:off x="0" y="0"/>
          <a:ext cx="0" cy="0"/>
          <a:chOff x="0" y="0"/>
          <a:chExt cx="0" cy="0"/>
        </a:xfrm>
      </p:grpSpPr>
      <p:sp>
        <p:nvSpPr>
          <p:cNvPr id="197" name="Google Shape;197;p17"/>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198" name="Google Shape;198;p17"/>
          <p:cNvSpPr txBox="1">
            <a:spLocks noGrp="1"/>
          </p:cNvSpPr>
          <p:nvPr>
            <p:ph type="title" idx="2"/>
          </p:nvPr>
        </p:nvSpPr>
        <p:spPr>
          <a:xfrm>
            <a:off x="2085549" y="1910418"/>
            <a:ext cx="3551301" cy="594408"/>
          </a:xfrm>
          <a:prstGeom prst="rect">
            <a:avLst/>
          </a:prstGeom>
          <a:ln>
            <a:noFill/>
          </a:ln>
        </p:spPr>
        <p:txBody>
          <a:bodyPr spcFirstLastPara="1" wrap="square" lIns="116050" tIns="116050" rIns="116050" bIns="116050" anchor="b" anchorCtr="0">
            <a:noAutofit/>
          </a:bodyPr>
          <a:lstStyle>
            <a:lvl1pPr lvl="0">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199" name="Google Shape;199;p17"/>
          <p:cNvSpPr txBox="1">
            <a:spLocks noGrp="1"/>
          </p:cNvSpPr>
          <p:nvPr>
            <p:ph type="title" idx="3"/>
          </p:nvPr>
        </p:nvSpPr>
        <p:spPr>
          <a:xfrm>
            <a:off x="7008382" y="1910418"/>
            <a:ext cx="3551301" cy="594408"/>
          </a:xfrm>
          <a:prstGeom prst="rect">
            <a:avLst/>
          </a:prstGeom>
          <a:ln>
            <a:noFill/>
          </a:ln>
        </p:spPr>
        <p:txBody>
          <a:bodyPr spcFirstLastPara="1" wrap="square" lIns="116050" tIns="116050" rIns="116050" bIns="116050" anchor="b" anchorCtr="0">
            <a:noAutofit/>
          </a:bodyPr>
          <a:lstStyle>
            <a:lvl1pPr lvl="0">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00" name="Google Shape;200;p17"/>
          <p:cNvSpPr txBox="1">
            <a:spLocks noGrp="1"/>
          </p:cNvSpPr>
          <p:nvPr>
            <p:ph type="title" idx="4"/>
          </p:nvPr>
        </p:nvSpPr>
        <p:spPr>
          <a:xfrm>
            <a:off x="2085549" y="236166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1" name="Google Shape;201;p17"/>
          <p:cNvSpPr txBox="1">
            <a:spLocks noGrp="1"/>
          </p:cNvSpPr>
          <p:nvPr>
            <p:ph type="title" idx="5"/>
          </p:nvPr>
        </p:nvSpPr>
        <p:spPr>
          <a:xfrm>
            <a:off x="7008382" y="236166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2" name="Google Shape;202;p17"/>
          <p:cNvSpPr txBox="1">
            <a:spLocks noGrp="1"/>
          </p:cNvSpPr>
          <p:nvPr>
            <p:ph type="title" idx="6"/>
          </p:nvPr>
        </p:nvSpPr>
        <p:spPr>
          <a:xfrm>
            <a:off x="2085530" y="3418125"/>
            <a:ext cx="3551301" cy="594408"/>
          </a:xfrm>
          <a:prstGeom prst="rect">
            <a:avLst/>
          </a:prstGeom>
          <a:ln>
            <a:noFill/>
          </a:ln>
        </p:spPr>
        <p:txBody>
          <a:bodyPr spcFirstLastPara="1" wrap="square" lIns="116050" tIns="116050" rIns="116050" bIns="116050" anchor="b" anchorCtr="0">
            <a:noAutofit/>
          </a:bodyPr>
          <a:lstStyle>
            <a:lvl1pPr lvl="0"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3" name="Google Shape;203;p17"/>
          <p:cNvSpPr txBox="1">
            <a:spLocks noGrp="1"/>
          </p:cNvSpPr>
          <p:nvPr>
            <p:ph type="title" idx="7"/>
          </p:nvPr>
        </p:nvSpPr>
        <p:spPr>
          <a:xfrm>
            <a:off x="7008392" y="3418125"/>
            <a:ext cx="3551301" cy="594408"/>
          </a:xfrm>
          <a:prstGeom prst="rect">
            <a:avLst/>
          </a:prstGeom>
          <a:ln>
            <a:noFill/>
          </a:ln>
        </p:spPr>
        <p:txBody>
          <a:bodyPr spcFirstLastPara="1" wrap="square" lIns="116050" tIns="116050" rIns="116050" bIns="116050" anchor="b" anchorCtr="0">
            <a:noAutofit/>
          </a:bodyPr>
          <a:lstStyle>
            <a:lvl1pPr lvl="0"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4" name="Google Shape;204;p17"/>
          <p:cNvSpPr txBox="1">
            <a:spLocks noGrp="1"/>
          </p:cNvSpPr>
          <p:nvPr>
            <p:ph type="title" idx="8"/>
          </p:nvPr>
        </p:nvSpPr>
        <p:spPr>
          <a:xfrm>
            <a:off x="2085530" y="386935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05" name="Google Shape;205;p17"/>
          <p:cNvSpPr txBox="1">
            <a:spLocks noGrp="1"/>
          </p:cNvSpPr>
          <p:nvPr>
            <p:ph type="title" idx="9"/>
          </p:nvPr>
        </p:nvSpPr>
        <p:spPr>
          <a:xfrm>
            <a:off x="7008392" y="3869351"/>
            <a:ext cx="3551301" cy="939355"/>
          </a:xfrm>
          <a:prstGeom prst="rect">
            <a:avLst/>
          </a:prstGeom>
          <a:ln>
            <a:noFill/>
          </a:ln>
        </p:spPr>
        <p:txBody>
          <a:bodyPr spcFirstLastPara="1" wrap="square" lIns="116050" tIns="116050" rIns="116050" bIns="116050" anchor="t"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grpSp>
        <p:nvGrpSpPr>
          <p:cNvPr id="206" name="Google Shape;206;p17"/>
          <p:cNvGrpSpPr/>
          <p:nvPr/>
        </p:nvGrpSpPr>
        <p:grpSpPr>
          <a:xfrm>
            <a:off x="-1012899" y="182752"/>
            <a:ext cx="14513491" cy="7843218"/>
            <a:chOff x="-888001" y="201534"/>
            <a:chExt cx="12723872" cy="8649327"/>
          </a:xfrm>
        </p:grpSpPr>
        <p:sp>
          <p:nvSpPr>
            <p:cNvPr id="207" name="Google Shape;207;p17"/>
            <p:cNvSpPr/>
            <p:nvPr/>
          </p:nvSpPr>
          <p:spPr>
            <a:xfrm rot="-1005704">
              <a:off x="461316" y="6658704"/>
              <a:ext cx="3303222" cy="1753087"/>
            </a:xfrm>
            <a:custGeom>
              <a:avLst/>
              <a:gdLst/>
              <a:ahLst/>
              <a:cxnLst/>
              <a:rect l="l" t="t" r="r" b="b"/>
              <a:pathLst>
                <a:path w="406670" h="215828" extrusionOk="0">
                  <a:moveTo>
                    <a:pt x="56819" y="3017"/>
                  </a:moveTo>
                  <a:cubicBezTo>
                    <a:pt x="25165" y="-10698"/>
                    <a:pt x="-10712" y="24119"/>
                    <a:pt x="3008" y="71603"/>
                  </a:cubicBezTo>
                  <a:cubicBezTo>
                    <a:pt x="16723" y="119086"/>
                    <a:pt x="70539" y="110644"/>
                    <a:pt x="94805" y="105365"/>
                  </a:cubicBezTo>
                  <a:cubicBezTo>
                    <a:pt x="119072" y="100093"/>
                    <a:pt x="171833" y="102202"/>
                    <a:pt x="212984" y="149679"/>
                  </a:cubicBezTo>
                  <a:cubicBezTo>
                    <a:pt x="254134" y="197162"/>
                    <a:pt x="298448" y="229871"/>
                    <a:pt x="341713" y="209823"/>
                  </a:cubicBezTo>
                  <a:cubicBezTo>
                    <a:pt x="384972" y="189775"/>
                    <a:pt x="421272" y="131535"/>
                    <a:pt x="400802" y="90590"/>
                  </a:cubicBezTo>
                  <a:cubicBezTo>
                    <a:pt x="380754" y="50494"/>
                    <a:pt x="338549" y="67379"/>
                    <a:pt x="307950" y="56827"/>
                  </a:cubicBezTo>
                  <a:cubicBezTo>
                    <a:pt x="279164" y="46898"/>
                    <a:pt x="252030" y="-6480"/>
                    <a:pt x="180281" y="9344"/>
                  </a:cubicBezTo>
                  <a:cubicBezTo>
                    <a:pt x="108532" y="25174"/>
                    <a:pt x="88484" y="16732"/>
                    <a:pt x="56830" y="301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08" name="Google Shape;208;p17"/>
            <p:cNvSpPr/>
            <p:nvPr/>
          </p:nvSpPr>
          <p:spPr>
            <a:xfrm rot="-6686464">
              <a:off x="9578805" y="2691058"/>
              <a:ext cx="2193337" cy="1631977"/>
            </a:xfrm>
            <a:custGeom>
              <a:avLst/>
              <a:gdLst/>
              <a:ahLst/>
              <a:cxnLst/>
              <a:rect l="l" t="t" r="r" b="b"/>
              <a:pathLst>
                <a:path w="1024615" h="762376" extrusionOk="0">
                  <a:moveTo>
                    <a:pt x="465570" y="692546"/>
                  </a:moveTo>
                  <a:cubicBezTo>
                    <a:pt x="515146" y="672322"/>
                    <a:pt x="565332" y="654168"/>
                    <a:pt x="618471" y="646126"/>
                  </a:cubicBezTo>
                  <a:cubicBezTo>
                    <a:pt x="669268" y="638457"/>
                    <a:pt x="720710" y="637134"/>
                    <a:pt x="771812" y="632316"/>
                  </a:cubicBezTo>
                  <a:cubicBezTo>
                    <a:pt x="828819" y="626920"/>
                    <a:pt x="1025765" y="593700"/>
                    <a:pt x="1024611" y="511957"/>
                  </a:cubicBezTo>
                  <a:cubicBezTo>
                    <a:pt x="1024339" y="493870"/>
                    <a:pt x="1022541" y="478024"/>
                    <a:pt x="1019283" y="464077"/>
                  </a:cubicBezTo>
                  <a:cubicBezTo>
                    <a:pt x="1001435" y="387593"/>
                    <a:pt x="940356" y="368388"/>
                    <a:pt x="855524" y="353050"/>
                  </a:cubicBezTo>
                  <a:cubicBezTo>
                    <a:pt x="772186" y="337984"/>
                    <a:pt x="694344" y="293566"/>
                    <a:pt x="639848" y="228958"/>
                  </a:cubicBezTo>
                  <a:cubicBezTo>
                    <a:pt x="582909" y="161466"/>
                    <a:pt x="554101" y="67371"/>
                    <a:pt x="470932" y="24955"/>
                  </a:cubicBezTo>
                  <a:cubicBezTo>
                    <a:pt x="430314" y="4222"/>
                    <a:pt x="383317" y="-1003"/>
                    <a:pt x="338187" y="150"/>
                  </a:cubicBezTo>
                  <a:cubicBezTo>
                    <a:pt x="291733" y="1304"/>
                    <a:pt x="243990" y="10737"/>
                    <a:pt x="203780" y="34999"/>
                  </a:cubicBezTo>
                  <a:cubicBezTo>
                    <a:pt x="161975" y="60211"/>
                    <a:pt x="139376" y="100964"/>
                    <a:pt x="124785" y="146061"/>
                  </a:cubicBezTo>
                  <a:cubicBezTo>
                    <a:pt x="108056" y="197774"/>
                    <a:pt x="92922" y="250030"/>
                    <a:pt x="77075" y="302015"/>
                  </a:cubicBezTo>
                  <a:cubicBezTo>
                    <a:pt x="61127" y="354305"/>
                    <a:pt x="45179" y="406629"/>
                    <a:pt x="29264" y="458920"/>
                  </a:cubicBezTo>
                  <a:cubicBezTo>
                    <a:pt x="15114" y="505374"/>
                    <a:pt x="-5381" y="555254"/>
                    <a:pt x="1304" y="604694"/>
                  </a:cubicBezTo>
                  <a:cubicBezTo>
                    <a:pt x="13180" y="692274"/>
                    <a:pt x="97571" y="751182"/>
                    <a:pt x="181147" y="760547"/>
                  </a:cubicBezTo>
                  <a:cubicBezTo>
                    <a:pt x="281146" y="771745"/>
                    <a:pt x="375242" y="729363"/>
                    <a:pt x="465570" y="69251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09" name="Google Shape;209;p17"/>
            <p:cNvSpPr/>
            <p:nvPr/>
          </p:nvSpPr>
          <p:spPr>
            <a:xfrm>
              <a:off x="5450580" y="20153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0" name="Google Shape;210;p17"/>
            <p:cNvSpPr/>
            <p:nvPr/>
          </p:nvSpPr>
          <p:spPr>
            <a:xfrm>
              <a:off x="5404784" y="41851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1" name="Google Shape;211;p17"/>
            <p:cNvSpPr/>
            <p:nvPr/>
          </p:nvSpPr>
          <p:spPr>
            <a:xfrm>
              <a:off x="4899278" y="27499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2" name="Google Shape;212;p17"/>
            <p:cNvSpPr/>
            <p:nvPr/>
          </p:nvSpPr>
          <p:spPr>
            <a:xfrm>
              <a:off x="9810617" y="64942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3" name="Google Shape;213;p17"/>
            <p:cNvSpPr/>
            <p:nvPr/>
          </p:nvSpPr>
          <p:spPr>
            <a:xfrm>
              <a:off x="278703" y="568987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4" name="Google Shape;214;p17"/>
            <p:cNvSpPr/>
            <p:nvPr/>
          </p:nvSpPr>
          <p:spPr>
            <a:xfrm>
              <a:off x="10108884" y="667818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215" name="Google Shape;215;p17"/>
            <p:cNvGrpSpPr/>
            <p:nvPr/>
          </p:nvGrpSpPr>
          <p:grpSpPr>
            <a:xfrm>
              <a:off x="526884" y="6219637"/>
              <a:ext cx="445070" cy="445070"/>
              <a:chOff x="4859377" y="6166974"/>
              <a:chExt cx="445070" cy="445070"/>
            </a:xfrm>
          </p:grpSpPr>
          <p:sp>
            <p:nvSpPr>
              <p:cNvPr id="216" name="Google Shape;216;p1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17" name="Google Shape;217;p1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218" name="Google Shape;218;p17"/>
            <p:cNvGrpSpPr/>
            <p:nvPr/>
          </p:nvGrpSpPr>
          <p:grpSpPr>
            <a:xfrm>
              <a:off x="9515084" y="6768937"/>
              <a:ext cx="445070" cy="445070"/>
              <a:chOff x="4859377" y="6166974"/>
              <a:chExt cx="445070" cy="445070"/>
            </a:xfrm>
          </p:grpSpPr>
          <p:sp>
            <p:nvSpPr>
              <p:cNvPr id="219" name="Google Shape;219;p17"/>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20" name="Google Shape;220;p17"/>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21" name="Google Shape;221;p17"/>
            <p:cNvSpPr/>
            <p:nvPr/>
          </p:nvSpPr>
          <p:spPr>
            <a:xfrm rot="-4199234">
              <a:off x="-581907" y="358441"/>
              <a:ext cx="1117498" cy="1433767"/>
            </a:xfrm>
            <a:custGeom>
              <a:avLst/>
              <a:gdLst/>
              <a:ahLst/>
              <a:cxnLst/>
              <a:rect l="l" t="t" r="r" b="b"/>
              <a:pathLst>
                <a:path w="38689" h="49636" extrusionOk="0">
                  <a:moveTo>
                    <a:pt x="38689" y="24818"/>
                  </a:moveTo>
                  <a:cubicBezTo>
                    <a:pt x="38689" y="38525"/>
                    <a:pt x="30029" y="49636"/>
                    <a:pt x="19345" y="49636"/>
                  </a:cubicBezTo>
                  <a:cubicBezTo>
                    <a:pt x="8661" y="49636"/>
                    <a:pt x="0" y="38525"/>
                    <a:pt x="0" y="24818"/>
                  </a:cubicBezTo>
                  <a:cubicBezTo>
                    <a:pt x="0" y="11111"/>
                    <a:pt x="8661" y="0"/>
                    <a:pt x="19345" y="0"/>
                  </a:cubicBezTo>
                  <a:cubicBezTo>
                    <a:pt x="30029" y="0"/>
                    <a:pt x="38689" y="11112"/>
                    <a:pt x="38689" y="24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22" name="Google Shape;222;p17"/>
          <p:cNvSpPr txBox="1">
            <a:spLocks noGrp="1"/>
          </p:cNvSpPr>
          <p:nvPr>
            <p:ph type="title" idx="13" hasCustomPrompt="1"/>
          </p:nvPr>
        </p:nvSpPr>
        <p:spPr>
          <a:xfrm>
            <a:off x="960070" y="2254552"/>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23" name="Google Shape;223;p17"/>
          <p:cNvSpPr txBox="1">
            <a:spLocks noGrp="1"/>
          </p:cNvSpPr>
          <p:nvPr>
            <p:ph type="title" idx="14" hasCustomPrompt="1"/>
          </p:nvPr>
        </p:nvSpPr>
        <p:spPr>
          <a:xfrm>
            <a:off x="5882903" y="2254552"/>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24" name="Google Shape;224;p17"/>
          <p:cNvSpPr txBox="1">
            <a:spLocks noGrp="1"/>
          </p:cNvSpPr>
          <p:nvPr>
            <p:ph type="title" idx="15" hasCustomPrompt="1"/>
          </p:nvPr>
        </p:nvSpPr>
        <p:spPr>
          <a:xfrm>
            <a:off x="960050" y="3731606"/>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25" name="Google Shape;225;p17"/>
          <p:cNvSpPr txBox="1">
            <a:spLocks noGrp="1"/>
          </p:cNvSpPr>
          <p:nvPr>
            <p:ph type="title" idx="16" hasCustomPrompt="1"/>
          </p:nvPr>
        </p:nvSpPr>
        <p:spPr>
          <a:xfrm>
            <a:off x="5882912" y="3731595"/>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Tree>
    <p:extLst>
      <p:ext uri="{BB962C8B-B14F-4D97-AF65-F5344CB8AC3E}">
        <p14:creationId xmlns:p14="http://schemas.microsoft.com/office/powerpoint/2010/main" val="34699698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26"/>
        <p:cNvGrpSpPr/>
        <p:nvPr/>
      </p:nvGrpSpPr>
      <p:grpSpPr>
        <a:xfrm>
          <a:off x="0" y="0"/>
          <a:ext cx="0" cy="0"/>
          <a:chOff x="0" y="0"/>
          <a:chExt cx="0" cy="0"/>
        </a:xfrm>
      </p:grpSpPr>
      <p:sp>
        <p:nvSpPr>
          <p:cNvPr id="227" name="Google Shape;227;p18"/>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228" name="Google Shape;228;p18"/>
          <p:cNvSpPr txBox="1">
            <a:spLocks noGrp="1"/>
          </p:cNvSpPr>
          <p:nvPr>
            <p:ph type="title" idx="2"/>
          </p:nvPr>
        </p:nvSpPr>
        <p:spPr>
          <a:xfrm>
            <a:off x="960057" y="2605377"/>
            <a:ext cx="3074281" cy="1178479"/>
          </a:xfrm>
          <a:prstGeom prst="rect">
            <a:avLst/>
          </a:prstGeom>
        </p:spPr>
        <p:txBody>
          <a:bodyPr spcFirstLastPara="1" wrap="square" lIns="116050" tIns="116050" rIns="116050" bIns="116050" anchor="t" anchorCtr="0">
            <a:noAutofit/>
          </a:bodyPr>
          <a:lstStyle>
            <a:lvl1pPr lvl="0" algn="ctr">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29" name="Google Shape;229;p18"/>
          <p:cNvSpPr txBox="1">
            <a:spLocks noGrp="1"/>
          </p:cNvSpPr>
          <p:nvPr>
            <p:ph type="title" idx="3"/>
          </p:nvPr>
        </p:nvSpPr>
        <p:spPr>
          <a:xfrm>
            <a:off x="4559288" y="2605377"/>
            <a:ext cx="3074281" cy="1178479"/>
          </a:xfrm>
          <a:prstGeom prst="rect">
            <a:avLst/>
          </a:prstGeom>
        </p:spPr>
        <p:txBody>
          <a:bodyPr spcFirstLastPara="1" wrap="square" lIns="116050" tIns="116050" rIns="116050" bIns="116050" anchor="t" anchorCtr="0">
            <a:noAutofit/>
          </a:bodyPr>
          <a:lstStyle>
            <a:lvl1pPr lvl="0" algn="ctr">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30" name="Google Shape;230;p18"/>
          <p:cNvSpPr txBox="1">
            <a:spLocks noGrp="1"/>
          </p:cNvSpPr>
          <p:nvPr>
            <p:ph type="title" idx="4"/>
          </p:nvPr>
        </p:nvSpPr>
        <p:spPr>
          <a:xfrm>
            <a:off x="8158529" y="2605377"/>
            <a:ext cx="3074281" cy="1178479"/>
          </a:xfrm>
          <a:prstGeom prst="rect">
            <a:avLst/>
          </a:prstGeom>
        </p:spPr>
        <p:txBody>
          <a:bodyPr spcFirstLastPara="1" wrap="square" lIns="116050" tIns="116050" rIns="116050" bIns="116050" anchor="t" anchorCtr="0">
            <a:noAutofit/>
          </a:bodyPr>
          <a:lstStyle>
            <a:lvl1pPr lvl="0" algn="ctr">
              <a:lnSpc>
                <a:spcPct val="115000"/>
              </a:lnSpc>
              <a:spcBef>
                <a:spcPts val="0"/>
              </a:spcBef>
              <a:spcAft>
                <a:spcPts val="0"/>
              </a:spcAft>
              <a:buSzPts val="3000"/>
              <a:buNone/>
              <a:defRPr sz="1632">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31" name="Google Shape;231;p18"/>
          <p:cNvSpPr txBox="1">
            <a:spLocks noGrp="1"/>
          </p:cNvSpPr>
          <p:nvPr>
            <p:ph type="title" idx="5" hasCustomPrompt="1"/>
          </p:nvPr>
        </p:nvSpPr>
        <p:spPr>
          <a:xfrm>
            <a:off x="1978050" y="1772664"/>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32" name="Google Shape;232;p18"/>
          <p:cNvSpPr txBox="1">
            <a:spLocks noGrp="1"/>
          </p:cNvSpPr>
          <p:nvPr>
            <p:ph type="title" idx="6" hasCustomPrompt="1"/>
          </p:nvPr>
        </p:nvSpPr>
        <p:spPr>
          <a:xfrm>
            <a:off x="5577278" y="1772664"/>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33" name="Google Shape;233;p18"/>
          <p:cNvSpPr txBox="1">
            <a:spLocks noGrp="1"/>
          </p:cNvSpPr>
          <p:nvPr>
            <p:ph type="title" idx="7" hasCustomPrompt="1"/>
          </p:nvPr>
        </p:nvSpPr>
        <p:spPr>
          <a:xfrm>
            <a:off x="9176507" y="1772664"/>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34" name="Google Shape;234;p18"/>
          <p:cNvSpPr txBox="1">
            <a:spLocks noGrp="1"/>
          </p:cNvSpPr>
          <p:nvPr>
            <p:ph type="title" idx="8"/>
          </p:nvPr>
        </p:nvSpPr>
        <p:spPr>
          <a:xfrm>
            <a:off x="2759747" y="4718111"/>
            <a:ext cx="3074281" cy="1178479"/>
          </a:xfrm>
          <a:prstGeom prst="rect">
            <a:avLst/>
          </a:prstGeom>
        </p:spPr>
        <p:txBody>
          <a:bodyPr spcFirstLastPara="1" wrap="square" lIns="116050" tIns="116050" rIns="116050" bIns="116050" anchor="t" anchorCtr="0">
            <a:noAutofit/>
          </a:bodyPr>
          <a:lstStyle>
            <a:lvl1pPr lvl="0" algn="ctr"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35" name="Google Shape;235;p18"/>
          <p:cNvSpPr txBox="1">
            <a:spLocks noGrp="1"/>
          </p:cNvSpPr>
          <p:nvPr>
            <p:ph type="title" idx="9"/>
          </p:nvPr>
        </p:nvSpPr>
        <p:spPr>
          <a:xfrm>
            <a:off x="6358983" y="4718111"/>
            <a:ext cx="3074281" cy="1178479"/>
          </a:xfrm>
          <a:prstGeom prst="rect">
            <a:avLst/>
          </a:prstGeom>
        </p:spPr>
        <p:txBody>
          <a:bodyPr spcFirstLastPara="1" wrap="square" lIns="116050" tIns="116050" rIns="116050" bIns="116050" anchor="t" anchorCtr="0">
            <a:noAutofit/>
          </a:bodyPr>
          <a:lstStyle>
            <a:lvl1pPr lvl="0" algn="ctr" rtl="0">
              <a:lnSpc>
                <a:spcPct val="115000"/>
              </a:lnSpc>
              <a:spcBef>
                <a:spcPts val="0"/>
              </a:spcBef>
              <a:spcAft>
                <a:spcPts val="0"/>
              </a:spcAft>
              <a:buSzPts val="3000"/>
              <a:buNone/>
              <a:defRPr sz="1632">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36" name="Google Shape;236;p18"/>
          <p:cNvSpPr txBox="1">
            <a:spLocks noGrp="1"/>
          </p:cNvSpPr>
          <p:nvPr>
            <p:ph type="title" idx="13" hasCustomPrompt="1"/>
          </p:nvPr>
        </p:nvSpPr>
        <p:spPr>
          <a:xfrm>
            <a:off x="3777744" y="3885387"/>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37" name="Google Shape;237;p18"/>
          <p:cNvSpPr txBox="1">
            <a:spLocks noGrp="1"/>
          </p:cNvSpPr>
          <p:nvPr>
            <p:ph type="title" idx="14" hasCustomPrompt="1"/>
          </p:nvPr>
        </p:nvSpPr>
        <p:spPr>
          <a:xfrm>
            <a:off x="7376972" y="3885387"/>
            <a:ext cx="1038562" cy="763617"/>
          </a:xfrm>
          <a:prstGeom prst="rect">
            <a:avLst/>
          </a:prstGeom>
          <a:solidFill>
            <a:schemeClr val="lt2"/>
          </a:solidFill>
          <a:ln>
            <a:noFill/>
          </a:ln>
        </p:spPr>
        <p:txBody>
          <a:bodyPr spcFirstLastPara="1" wrap="square" lIns="116050" tIns="116050" rIns="116050" bIns="116050" anchor="ctr" anchorCtr="0">
            <a:noAutofit/>
          </a:bodyPr>
          <a:lstStyle>
            <a:lvl1pPr lvl="0" algn="ctr" rtl="0">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grpSp>
        <p:nvGrpSpPr>
          <p:cNvPr id="238" name="Google Shape;238;p18"/>
          <p:cNvGrpSpPr/>
          <p:nvPr/>
        </p:nvGrpSpPr>
        <p:grpSpPr>
          <a:xfrm>
            <a:off x="-1426517" y="-805622"/>
            <a:ext cx="14201231" cy="8190963"/>
            <a:chOff x="-1250617" y="-888422"/>
            <a:chExt cx="12450116" cy="9032812"/>
          </a:xfrm>
        </p:grpSpPr>
        <p:sp>
          <p:nvSpPr>
            <p:cNvPr id="239" name="Google Shape;239;p18"/>
            <p:cNvSpPr/>
            <p:nvPr/>
          </p:nvSpPr>
          <p:spPr>
            <a:xfrm rot="3058323">
              <a:off x="-786825" y="-508145"/>
              <a:ext cx="2003433" cy="2149039"/>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40" name="Google Shape;240;p18"/>
            <p:cNvSpPr/>
            <p:nvPr/>
          </p:nvSpPr>
          <p:spPr>
            <a:xfrm>
              <a:off x="10153022" y="74822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1" name="Google Shape;241;p18"/>
            <p:cNvSpPr/>
            <p:nvPr/>
          </p:nvSpPr>
          <p:spPr>
            <a:xfrm>
              <a:off x="10061427" y="2464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2" name="Google Shape;242;p18"/>
            <p:cNvSpPr/>
            <p:nvPr/>
          </p:nvSpPr>
          <p:spPr>
            <a:xfrm>
              <a:off x="9352371" y="46535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3" name="Google Shape;243;p18"/>
            <p:cNvSpPr/>
            <p:nvPr/>
          </p:nvSpPr>
          <p:spPr>
            <a:xfrm>
              <a:off x="1219660" y="2464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4" name="Google Shape;244;p18"/>
            <p:cNvSpPr/>
            <p:nvPr/>
          </p:nvSpPr>
          <p:spPr>
            <a:xfrm>
              <a:off x="726996" y="692174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5" name="Google Shape;245;p18"/>
            <p:cNvSpPr/>
            <p:nvPr/>
          </p:nvSpPr>
          <p:spPr>
            <a:xfrm>
              <a:off x="464127" y="66279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6" name="Google Shape;246;p18"/>
            <p:cNvSpPr/>
            <p:nvPr/>
          </p:nvSpPr>
          <p:spPr>
            <a:xfrm>
              <a:off x="9196475" y="6434581"/>
              <a:ext cx="2003023" cy="1709809"/>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nvGrpSpPr>
            <p:cNvPr id="247" name="Google Shape;247;p18"/>
            <p:cNvGrpSpPr/>
            <p:nvPr/>
          </p:nvGrpSpPr>
          <p:grpSpPr>
            <a:xfrm>
              <a:off x="864502" y="6098087"/>
              <a:ext cx="445070" cy="445070"/>
              <a:chOff x="4859377" y="6166974"/>
              <a:chExt cx="445070" cy="445070"/>
            </a:xfrm>
          </p:grpSpPr>
          <p:sp>
            <p:nvSpPr>
              <p:cNvPr id="248" name="Google Shape;248;p18"/>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49" name="Google Shape;249;p18"/>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30484924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0"/>
        <p:cNvGrpSpPr/>
        <p:nvPr/>
      </p:nvGrpSpPr>
      <p:grpSpPr>
        <a:xfrm>
          <a:off x="0" y="0"/>
          <a:ext cx="0" cy="0"/>
          <a:chOff x="0" y="0"/>
          <a:chExt cx="0" cy="0"/>
        </a:xfrm>
      </p:grpSpPr>
      <p:sp>
        <p:nvSpPr>
          <p:cNvPr id="251" name="Google Shape;251;p19"/>
          <p:cNvSpPr txBox="1">
            <a:spLocks noGrp="1"/>
          </p:cNvSpPr>
          <p:nvPr>
            <p:ph type="title"/>
          </p:nvPr>
        </p:nvSpPr>
        <p:spPr>
          <a:xfrm>
            <a:off x="960062" y="593308"/>
            <a:ext cx="10272698" cy="763617"/>
          </a:xfrm>
          <a:prstGeom prst="rect">
            <a:avLst/>
          </a:prstGeom>
        </p:spPr>
        <p:txBody>
          <a:bodyPr spcFirstLastPara="1" wrap="square" lIns="116050" tIns="116050" rIns="116050" bIns="116050" anchor="t" anchorCtr="0">
            <a:noAutofit/>
          </a:bodyPr>
          <a:lstStyle>
            <a:lvl1pPr lvl="0" algn="ctr">
              <a:spcBef>
                <a:spcPts val="0"/>
              </a:spcBef>
              <a:spcAft>
                <a:spcPts val="0"/>
              </a:spcAft>
              <a:buSzPts val="4400"/>
              <a:buNone/>
              <a:defRPr sz="2902"/>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252" name="Google Shape;252;p19"/>
          <p:cNvSpPr txBox="1">
            <a:spLocks noGrp="1"/>
          </p:cNvSpPr>
          <p:nvPr>
            <p:ph type="title" idx="2"/>
          </p:nvPr>
        </p:nvSpPr>
        <p:spPr>
          <a:xfrm>
            <a:off x="2017640" y="2132365"/>
            <a:ext cx="9224212" cy="589239"/>
          </a:xfrm>
          <a:prstGeom prst="rect">
            <a:avLst/>
          </a:prstGeom>
          <a:ln>
            <a:noFill/>
          </a:ln>
        </p:spPr>
        <p:txBody>
          <a:bodyPr spcFirstLastPara="1" wrap="square" lIns="116050" tIns="116050" rIns="116050" bIns="116050" anchor="ctr" anchorCtr="0">
            <a:noAutofit/>
          </a:bodyPr>
          <a:lstStyle>
            <a:lvl1pPr lvl="0">
              <a:lnSpc>
                <a:spcPct val="115000"/>
              </a:lnSpc>
              <a:spcBef>
                <a:spcPts val="0"/>
              </a:spcBef>
              <a:spcAft>
                <a:spcPts val="0"/>
              </a:spcAft>
              <a:buSzPts val="3000"/>
              <a:buNone/>
              <a:defRPr sz="1451" b="0">
                <a:latin typeface="Manrope"/>
                <a:ea typeface="Manrope"/>
                <a:cs typeface="Manrope"/>
                <a:sym typeface="Manrope"/>
              </a:defRPr>
            </a:lvl1pPr>
            <a:lvl2pPr lvl="1" algn="ctr">
              <a:spcBef>
                <a:spcPts val="0"/>
              </a:spcBef>
              <a:spcAft>
                <a:spcPts val="0"/>
              </a:spcAft>
              <a:buSzPts val="3000"/>
              <a:buNone/>
              <a:defRPr sz="2720"/>
            </a:lvl2pPr>
            <a:lvl3pPr lvl="2" algn="ctr">
              <a:spcBef>
                <a:spcPts val="0"/>
              </a:spcBef>
              <a:spcAft>
                <a:spcPts val="0"/>
              </a:spcAft>
              <a:buSzPts val="3000"/>
              <a:buNone/>
              <a:defRPr sz="2720"/>
            </a:lvl3pPr>
            <a:lvl4pPr lvl="3" algn="ctr">
              <a:spcBef>
                <a:spcPts val="0"/>
              </a:spcBef>
              <a:spcAft>
                <a:spcPts val="0"/>
              </a:spcAft>
              <a:buSzPts val="3000"/>
              <a:buNone/>
              <a:defRPr sz="2720"/>
            </a:lvl4pPr>
            <a:lvl5pPr lvl="4" algn="ctr">
              <a:spcBef>
                <a:spcPts val="0"/>
              </a:spcBef>
              <a:spcAft>
                <a:spcPts val="0"/>
              </a:spcAft>
              <a:buSzPts val="3000"/>
              <a:buNone/>
              <a:defRPr sz="2720"/>
            </a:lvl5pPr>
            <a:lvl6pPr lvl="5" algn="ctr">
              <a:spcBef>
                <a:spcPts val="0"/>
              </a:spcBef>
              <a:spcAft>
                <a:spcPts val="0"/>
              </a:spcAft>
              <a:buSzPts val="3000"/>
              <a:buNone/>
              <a:defRPr sz="2720"/>
            </a:lvl6pPr>
            <a:lvl7pPr lvl="6" algn="ctr">
              <a:spcBef>
                <a:spcPts val="0"/>
              </a:spcBef>
              <a:spcAft>
                <a:spcPts val="0"/>
              </a:spcAft>
              <a:buSzPts val="3000"/>
              <a:buNone/>
              <a:defRPr sz="2720"/>
            </a:lvl7pPr>
            <a:lvl8pPr lvl="7" algn="ctr">
              <a:spcBef>
                <a:spcPts val="0"/>
              </a:spcBef>
              <a:spcAft>
                <a:spcPts val="0"/>
              </a:spcAft>
              <a:buSzPts val="3000"/>
              <a:buNone/>
              <a:defRPr sz="2720"/>
            </a:lvl8pPr>
            <a:lvl9pPr lvl="8" algn="ctr">
              <a:spcBef>
                <a:spcPts val="0"/>
              </a:spcBef>
              <a:spcAft>
                <a:spcPts val="0"/>
              </a:spcAft>
              <a:buSzPts val="3000"/>
              <a:buNone/>
              <a:defRPr sz="2720"/>
            </a:lvl9pPr>
          </a:lstStyle>
          <a:p>
            <a:endParaRPr/>
          </a:p>
        </p:txBody>
      </p:sp>
      <p:sp>
        <p:nvSpPr>
          <p:cNvPr id="253" name="Google Shape;253;p19"/>
          <p:cNvSpPr txBox="1">
            <a:spLocks noGrp="1"/>
          </p:cNvSpPr>
          <p:nvPr>
            <p:ph type="title" idx="3" hasCustomPrompt="1"/>
          </p:nvPr>
        </p:nvSpPr>
        <p:spPr>
          <a:xfrm>
            <a:off x="951017" y="2132365"/>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a:lnSpc>
                <a:spcPct val="115000"/>
              </a:lnSpc>
              <a:spcBef>
                <a:spcPts val="0"/>
              </a:spcBef>
              <a:spcAft>
                <a:spcPts val="0"/>
              </a:spcAft>
              <a:buSzPts val="3800"/>
              <a:buNone/>
              <a:defRPr sz="2992"/>
            </a:lvl1pPr>
            <a:lvl2pPr lvl="1">
              <a:spcBef>
                <a:spcPts val="0"/>
              </a:spcBef>
              <a:spcAft>
                <a:spcPts val="0"/>
              </a:spcAft>
              <a:buSzPts val="3800"/>
              <a:buNone/>
              <a:defRPr sz="3446"/>
            </a:lvl2pPr>
            <a:lvl3pPr lvl="2">
              <a:spcBef>
                <a:spcPts val="0"/>
              </a:spcBef>
              <a:spcAft>
                <a:spcPts val="0"/>
              </a:spcAft>
              <a:buSzPts val="3800"/>
              <a:buNone/>
              <a:defRPr sz="3446"/>
            </a:lvl3pPr>
            <a:lvl4pPr lvl="3">
              <a:spcBef>
                <a:spcPts val="0"/>
              </a:spcBef>
              <a:spcAft>
                <a:spcPts val="0"/>
              </a:spcAft>
              <a:buSzPts val="3800"/>
              <a:buNone/>
              <a:defRPr sz="3446"/>
            </a:lvl4pPr>
            <a:lvl5pPr lvl="4">
              <a:spcBef>
                <a:spcPts val="0"/>
              </a:spcBef>
              <a:spcAft>
                <a:spcPts val="0"/>
              </a:spcAft>
              <a:buSzPts val="3800"/>
              <a:buNone/>
              <a:defRPr sz="3446"/>
            </a:lvl5pPr>
            <a:lvl6pPr lvl="5">
              <a:spcBef>
                <a:spcPts val="0"/>
              </a:spcBef>
              <a:spcAft>
                <a:spcPts val="0"/>
              </a:spcAft>
              <a:buSzPts val="3800"/>
              <a:buNone/>
              <a:defRPr sz="3446"/>
            </a:lvl6pPr>
            <a:lvl7pPr lvl="6">
              <a:spcBef>
                <a:spcPts val="0"/>
              </a:spcBef>
              <a:spcAft>
                <a:spcPts val="0"/>
              </a:spcAft>
              <a:buSzPts val="3800"/>
              <a:buNone/>
              <a:defRPr sz="3446"/>
            </a:lvl7pPr>
            <a:lvl8pPr lvl="7">
              <a:spcBef>
                <a:spcPts val="0"/>
              </a:spcBef>
              <a:spcAft>
                <a:spcPts val="0"/>
              </a:spcAft>
              <a:buSzPts val="3800"/>
              <a:buNone/>
              <a:defRPr sz="3446"/>
            </a:lvl8pPr>
            <a:lvl9pPr lvl="8">
              <a:spcBef>
                <a:spcPts val="0"/>
              </a:spcBef>
              <a:spcAft>
                <a:spcPts val="0"/>
              </a:spcAft>
              <a:buSzPts val="3800"/>
              <a:buNone/>
              <a:defRPr sz="3446"/>
            </a:lvl9pPr>
          </a:lstStyle>
          <a:p>
            <a:r>
              <a:t>xx%</a:t>
            </a:r>
          </a:p>
        </p:txBody>
      </p:sp>
      <p:sp>
        <p:nvSpPr>
          <p:cNvPr id="254" name="Google Shape;254;p19"/>
          <p:cNvSpPr txBox="1">
            <a:spLocks noGrp="1"/>
          </p:cNvSpPr>
          <p:nvPr>
            <p:ph type="title" idx="4"/>
          </p:nvPr>
        </p:nvSpPr>
        <p:spPr>
          <a:xfrm>
            <a:off x="2017640" y="2815658"/>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55" name="Google Shape;255;p19"/>
          <p:cNvSpPr txBox="1">
            <a:spLocks noGrp="1"/>
          </p:cNvSpPr>
          <p:nvPr>
            <p:ph type="title" idx="5" hasCustomPrompt="1"/>
          </p:nvPr>
        </p:nvSpPr>
        <p:spPr>
          <a:xfrm>
            <a:off x="951017" y="2815658"/>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56" name="Google Shape;256;p19"/>
          <p:cNvSpPr txBox="1">
            <a:spLocks noGrp="1"/>
          </p:cNvSpPr>
          <p:nvPr>
            <p:ph type="title" idx="6"/>
          </p:nvPr>
        </p:nvSpPr>
        <p:spPr>
          <a:xfrm>
            <a:off x="2017640" y="3498951"/>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57" name="Google Shape;257;p19"/>
          <p:cNvSpPr txBox="1">
            <a:spLocks noGrp="1"/>
          </p:cNvSpPr>
          <p:nvPr>
            <p:ph type="title" idx="7" hasCustomPrompt="1"/>
          </p:nvPr>
        </p:nvSpPr>
        <p:spPr>
          <a:xfrm>
            <a:off x="951017" y="3498951"/>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58" name="Google Shape;258;p19"/>
          <p:cNvSpPr txBox="1">
            <a:spLocks noGrp="1"/>
          </p:cNvSpPr>
          <p:nvPr>
            <p:ph type="title" idx="8"/>
          </p:nvPr>
        </p:nvSpPr>
        <p:spPr>
          <a:xfrm>
            <a:off x="2017640" y="4182243"/>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59" name="Google Shape;259;p19"/>
          <p:cNvSpPr txBox="1">
            <a:spLocks noGrp="1"/>
          </p:cNvSpPr>
          <p:nvPr>
            <p:ph type="title" idx="9" hasCustomPrompt="1"/>
          </p:nvPr>
        </p:nvSpPr>
        <p:spPr>
          <a:xfrm>
            <a:off x="951017" y="4182243"/>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60" name="Google Shape;260;p19"/>
          <p:cNvSpPr txBox="1">
            <a:spLocks noGrp="1"/>
          </p:cNvSpPr>
          <p:nvPr>
            <p:ph type="title" idx="13"/>
          </p:nvPr>
        </p:nvSpPr>
        <p:spPr>
          <a:xfrm>
            <a:off x="2017640" y="4865536"/>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61" name="Google Shape;261;p19"/>
          <p:cNvSpPr txBox="1">
            <a:spLocks noGrp="1"/>
          </p:cNvSpPr>
          <p:nvPr>
            <p:ph type="title" idx="14" hasCustomPrompt="1"/>
          </p:nvPr>
        </p:nvSpPr>
        <p:spPr>
          <a:xfrm>
            <a:off x="951017" y="4865536"/>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sp>
        <p:nvSpPr>
          <p:cNvPr id="262" name="Google Shape;262;p19"/>
          <p:cNvSpPr txBox="1">
            <a:spLocks noGrp="1"/>
          </p:cNvSpPr>
          <p:nvPr>
            <p:ph type="title" idx="15"/>
          </p:nvPr>
        </p:nvSpPr>
        <p:spPr>
          <a:xfrm>
            <a:off x="2017640" y="5548829"/>
            <a:ext cx="9224212" cy="589239"/>
          </a:xfrm>
          <a:prstGeom prst="rect">
            <a:avLst/>
          </a:prstGeom>
          <a:ln>
            <a:noFill/>
          </a:ln>
        </p:spPr>
        <p:txBody>
          <a:bodyPr spcFirstLastPara="1" wrap="square" lIns="116050" tIns="116050" rIns="116050" bIns="116050" anchor="ctr" anchorCtr="0">
            <a:noAutofit/>
          </a:bodyPr>
          <a:lstStyle>
            <a:lvl1pPr lvl="0" rtl="0">
              <a:lnSpc>
                <a:spcPct val="115000"/>
              </a:lnSpc>
              <a:spcBef>
                <a:spcPts val="0"/>
              </a:spcBef>
              <a:spcAft>
                <a:spcPts val="0"/>
              </a:spcAft>
              <a:buSzPts val="3000"/>
              <a:buNone/>
              <a:defRPr sz="1451" b="0">
                <a:latin typeface="Manrope"/>
                <a:ea typeface="Manrope"/>
                <a:cs typeface="Manrope"/>
                <a:sym typeface="Manrope"/>
              </a:defRPr>
            </a:lvl1pPr>
            <a:lvl2pPr lvl="1" algn="ctr" rtl="0">
              <a:spcBef>
                <a:spcPts val="0"/>
              </a:spcBef>
              <a:spcAft>
                <a:spcPts val="0"/>
              </a:spcAft>
              <a:buSzPts val="3000"/>
              <a:buNone/>
              <a:defRPr sz="2720"/>
            </a:lvl2pPr>
            <a:lvl3pPr lvl="2" algn="ctr" rtl="0">
              <a:spcBef>
                <a:spcPts val="0"/>
              </a:spcBef>
              <a:spcAft>
                <a:spcPts val="0"/>
              </a:spcAft>
              <a:buSzPts val="3000"/>
              <a:buNone/>
              <a:defRPr sz="2720"/>
            </a:lvl3pPr>
            <a:lvl4pPr lvl="3" algn="ctr" rtl="0">
              <a:spcBef>
                <a:spcPts val="0"/>
              </a:spcBef>
              <a:spcAft>
                <a:spcPts val="0"/>
              </a:spcAft>
              <a:buSzPts val="3000"/>
              <a:buNone/>
              <a:defRPr sz="2720"/>
            </a:lvl4pPr>
            <a:lvl5pPr lvl="4" algn="ctr" rtl="0">
              <a:spcBef>
                <a:spcPts val="0"/>
              </a:spcBef>
              <a:spcAft>
                <a:spcPts val="0"/>
              </a:spcAft>
              <a:buSzPts val="3000"/>
              <a:buNone/>
              <a:defRPr sz="2720"/>
            </a:lvl5pPr>
            <a:lvl6pPr lvl="5" algn="ctr" rtl="0">
              <a:spcBef>
                <a:spcPts val="0"/>
              </a:spcBef>
              <a:spcAft>
                <a:spcPts val="0"/>
              </a:spcAft>
              <a:buSzPts val="3000"/>
              <a:buNone/>
              <a:defRPr sz="2720"/>
            </a:lvl6pPr>
            <a:lvl7pPr lvl="6" algn="ctr" rtl="0">
              <a:spcBef>
                <a:spcPts val="0"/>
              </a:spcBef>
              <a:spcAft>
                <a:spcPts val="0"/>
              </a:spcAft>
              <a:buSzPts val="3000"/>
              <a:buNone/>
              <a:defRPr sz="2720"/>
            </a:lvl7pPr>
            <a:lvl8pPr lvl="7" algn="ctr" rtl="0">
              <a:spcBef>
                <a:spcPts val="0"/>
              </a:spcBef>
              <a:spcAft>
                <a:spcPts val="0"/>
              </a:spcAft>
              <a:buSzPts val="3000"/>
              <a:buNone/>
              <a:defRPr sz="2720"/>
            </a:lvl8pPr>
            <a:lvl9pPr lvl="8" algn="ctr" rtl="0">
              <a:spcBef>
                <a:spcPts val="0"/>
              </a:spcBef>
              <a:spcAft>
                <a:spcPts val="0"/>
              </a:spcAft>
              <a:buSzPts val="3000"/>
              <a:buNone/>
              <a:defRPr sz="2720"/>
            </a:lvl9pPr>
          </a:lstStyle>
          <a:p>
            <a:endParaRPr/>
          </a:p>
        </p:txBody>
      </p:sp>
      <p:sp>
        <p:nvSpPr>
          <p:cNvPr id="263" name="Google Shape;263;p19"/>
          <p:cNvSpPr txBox="1">
            <a:spLocks noGrp="1"/>
          </p:cNvSpPr>
          <p:nvPr>
            <p:ph type="title" idx="16" hasCustomPrompt="1"/>
          </p:nvPr>
        </p:nvSpPr>
        <p:spPr>
          <a:xfrm>
            <a:off x="951017" y="5548829"/>
            <a:ext cx="979705" cy="589239"/>
          </a:xfrm>
          <a:prstGeom prst="rect">
            <a:avLst/>
          </a:prstGeom>
          <a:solidFill>
            <a:schemeClr val="lt2"/>
          </a:solidFill>
          <a:ln>
            <a:noFill/>
          </a:ln>
        </p:spPr>
        <p:txBody>
          <a:bodyPr spcFirstLastPara="1" wrap="square" lIns="116050" tIns="116050" rIns="116050" bIns="116050" anchor="ctr" anchorCtr="0">
            <a:noAutofit/>
          </a:bodyPr>
          <a:lstStyle>
            <a:lvl1pPr lvl="0" algn="ctr" rtl="0">
              <a:lnSpc>
                <a:spcPct val="115000"/>
              </a:lnSpc>
              <a:spcBef>
                <a:spcPts val="0"/>
              </a:spcBef>
              <a:spcAft>
                <a:spcPts val="0"/>
              </a:spcAft>
              <a:buSzPts val="3800"/>
              <a:buNone/>
              <a:defRPr sz="2992"/>
            </a:lvl1pPr>
            <a:lvl2pPr lvl="1" rtl="0">
              <a:spcBef>
                <a:spcPts val="0"/>
              </a:spcBef>
              <a:spcAft>
                <a:spcPts val="0"/>
              </a:spcAft>
              <a:buSzPts val="3800"/>
              <a:buNone/>
              <a:defRPr sz="3446"/>
            </a:lvl2pPr>
            <a:lvl3pPr lvl="2" rtl="0">
              <a:spcBef>
                <a:spcPts val="0"/>
              </a:spcBef>
              <a:spcAft>
                <a:spcPts val="0"/>
              </a:spcAft>
              <a:buSzPts val="3800"/>
              <a:buNone/>
              <a:defRPr sz="3446"/>
            </a:lvl3pPr>
            <a:lvl4pPr lvl="3" rtl="0">
              <a:spcBef>
                <a:spcPts val="0"/>
              </a:spcBef>
              <a:spcAft>
                <a:spcPts val="0"/>
              </a:spcAft>
              <a:buSzPts val="3800"/>
              <a:buNone/>
              <a:defRPr sz="3446"/>
            </a:lvl4pPr>
            <a:lvl5pPr lvl="4" rtl="0">
              <a:spcBef>
                <a:spcPts val="0"/>
              </a:spcBef>
              <a:spcAft>
                <a:spcPts val="0"/>
              </a:spcAft>
              <a:buSzPts val="3800"/>
              <a:buNone/>
              <a:defRPr sz="3446"/>
            </a:lvl5pPr>
            <a:lvl6pPr lvl="5" rtl="0">
              <a:spcBef>
                <a:spcPts val="0"/>
              </a:spcBef>
              <a:spcAft>
                <a:spcPts val="0"/>
              </a:spcAft>
              <a:buSzPts val="3800"/>
              <a:buNone/>
              <a:defRPr sz="3446"/>
            </a:lvl6pPr>
            <a:lvl7pPr lvl="6" rtl="0">
              <a:spcBef>
                <a:spcPts val="0"/>
              </a:spcBef>
              <a:spcAft>
                <a:spcPts val="0"/>
              </a:spcAft>
              <a:buSzPts val="3800"/>
              <a:buNone/>
              <a:defRPr sz="3446"/>
            </a:lvl7pPr>
            <a:lvl8pPr lvl="7" rtl="0">
              <a:spcBef>
                <a:spcPts val="0"/>
              </a:spcBef>
              <a:spcAft>
                <a:spcPts val="0"/>
              </a:spcAft>
              <a:buSzPts val="3800"/>
              <a:buNone/>
              <a:defRPr sz="3446"/>
            </a:lvl8pPr>
            <a:lvl9pPr lvl="8" rtl="0">
              <a:spcBef>
                <a:spcPts val="0"/>
              </a:spcBef>
              <a:spcAft>
                <a:spcPts val="0"/>
              </a:spcAft>
              <a:buSzPts val="3800"/>
              <a:buNone/>
              <a:defRPr sz="3446"/>
            </a:lvl9pPr>
          </a:lstStyle>
          <a:p>
            <a:r>
              <a:t>xx%</a:t>
            </a:r>
          </a:p>
        </p:txBody>
      </p:sp>
      <p:grpSp>
        <p:nvGrpSpPr>
          <p:cNvPr id="264" name="Google Shape;264;p19"/>
          <p:cNvGrpSpPr/>
          <p:nvPr/>
        </p:nvGrpSpPr>
        <p:grpSpPr>
          <a:xfrm>
            <a:off x="-1139617" y="-1288820"/>
            <a:ext cx="14830635" cy="9160152"/>
            <a:chOff x="-999094" y="-1421282"/>
            <a:chExt cx="13001910" cy="10101612"/>
          </a:xfrm>
        </p:grpSpPr>
        <p:sp>
          <p:nvSpPr>
            <p:cNvPr id="265" name="Google Shape;265;p19"/>
            <p:cNvSpPr/>
            <p:nvPr/>
          </p:nvSpPr>
          <p:spPr>
            <a:xfrm rot="10800000">
              <a:off x="9796607" y="30338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6" name="Google Shape;266;p19"/>
            <p:cNvSpPr/>
            <p:nvPr/>
          </p:nvSpPr>
          <p:spPr>
            <a:xfrm rot="10800000">
              <a:off x="556558" y="48097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7" name="Google Shape;267;p19"/>
            <p:cNvSpPr/>
            <p:nvPr/>
          </p:nvSpPr>
          <p:spPr>
            <a:xfrm rot="10800000">
              <a:off x="841669" y="4009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8" name="Google Shape;268;p19"/>
            <p:cNvSpPr/>
            <p:nvPr/>
          </p:nvSpPr>
          <p:spPr>
            <a:xfrm rot="10800000">
              <a:off x="10146465" y="6343011"/>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69" name="Google Shape;269;p19"/>
            <p:cNvSpPr/>
            <p:nvPr/>
          </p:nvSpPr>
          <p:spPr>
            <a:xfrm rot="10800000">
              <a:off x="10156733" y="583390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270" name="Google Shape;270;p19"/>
            <p:cNvGrpSpPr/>
            <p:nvPr/>
          </p:nvGrpSpPr>
          <p:grpSpPr>
            <a:xfrm rot="10800000">
              <a:off x="10146477" y="303379"/>
              <a:ext cx="445070" cy="445070"/>
              <a:chOff x="4859377" y="6166974"/>
              <a:chExt cx="445070" cy="445070"/>
            </a:xfrm>
          </p:grpSpPr>
          <p:sp>
            <p:nvSpPr>
              <p:cNvPr id="271" name="Google Shape;271;p1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72" name="Google Shape;272;p1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nvGrpSpPr>
            <p:cNvPr id="273" name="Google Shape;273;p19"/>
            <p:cNvGrpSpPr/>
            <p:nvPr/>
          </p:nvGrpSpPr>
          <p:grpSpPr>
            <a:xfrm rot="10800000">
              <a:off x="84102" y="6546392"/>
              <a:ext cx="445070" cy="445070"/>
              <a:chOff x="4859377" y="6166974"/>
              <a:chExt cx="445070" cy="445070"/>
            </a:xfrm>
          </p:grpSpPr>
          <p:sp>
            <p:nvSpPr>
              <p:cNvPr id="274" name="Google Shape;274;p19"/>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75" name="Google Shape;275;p19"/>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76" name="Google Shape;276;p19"/>
            <p:cNvSpPr/>
            <p:nvPr/>
          </p:nvSpPr>
          <p:spPr>
            <a:xfrm rot="10800000">
              <a:off x="602357" y="7158814"/>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77" name="Google Shape;277;p19"/>
            <p:cNvSpPr/>
            <p:nvPr/>
          </p:nvSpPr>
          <p:spPr>
            <a:xfrm rot="8395764">
              <a:off x="-676976" y="1834188"/>
              <a:ext cx="1365129" cy="1498601"/>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78" name="Google Shape;278;p19"/>
            <p:cNvSpPr/>
            <p:nvPr/>
          </p:nvSpPr>
          <p:spPr>
            <a:xfrm rot="-1149911">
              <a:off x="6147432" y="-1061779"/>
              <a:ext cx="2480279" cy="1718598"/>
            </a:xfrm>
            <a:custGeom>
              <a:avLst/>
              <a:gdLst/>
              <a:ahLst/>
              <a:cxnLst/>
              <a:rect l="l" t="t" r="r" b="b"/>
              <a:pathLst>
                <a:path w="833000" h="577190" extrusionOk="0">
                  <a:moveTo>
                    <a:pt x="97324" y="398236"/>
                  </a:moveTo>
                  <a:cubicBezTo>
                    <a:pt x="222909" y="496777"/>
                    <a:pt x="324809" y="464473"/>
                    <a:pt x="459216" y="495996"/>
                  </a:cubicBezTo>
                  <a:cubicBezTo>
                    <a:pt x="584427" y="525348"/>
                    <a:pt x="710928" y="663115"/>
                    <a:pt x="818800" y="495827"/>
                  </a:cubicBezTo>
                  <a:cubicBezTo>
                    <a:pt x="858807" y="433798"/>
                    <a:pt x="805838" y="281033"/>
                    <a:pt x="764101" y="229048"/>
                  </a:cubicBezTo>
                  <a:cubicBezTo>
                    <a:pt x="714423" y="167121"/>
                    <a:pt x="639907" y="140823"/>
                    <a:pt x="568615" y="112490"/>
                  </a:cubicBezTo>
                  <a:cubicBezTo>
                    <a:pt x="530950" y="97491"/>
                    <a:pt x="495558" y="79202"/>
                    <a:pt x="460268" y="59283"/>
                  </a:cubicBezTo>
                  <a:cubicBezTo>
                    <a:pt x="424299" y="38991"/>
                    <a:pt x="388093" y="19819"/>
                    <a:pt x="348053" y="8927"/>
                  </a:cubicBezTo>
                  <a:cubicBezTo>
                    <a:pt x="211779" y="-28161"/>
                    <a:pt x="43982" y="53582"/>
                    <a:pt x="5503" y="193521"/>
                  </a:cubicBezTo>
                  <a:cubicBezTo>
                    <a:pt x="-17368" y="276724"/>
                    <a:pt x="34515" y="348966"/>
                    <a:pt x="97256" y="39820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79" name="Google Shape;279;p19"/>
            <p:cNvSpPr/>
            <p:nvPr/>
          </p:nvSpPr>
          <p:spPr>
            <a:xfrm rot="-7339344" flipH="1">
              <a:off x="9857737" y="6529366"/>
              <a:ext cx="1796728" cy="1813793"/>
            </a:xfrm>
            <a:custGeom>
              <a:avLst/>
              <a:gdLst/>
              <a:ahLst/>
              <a:cxnLst/>
              <a:rect l="l" t="t" r="r" b="b"/>
              <a:pathLst>
                <a:path w="1013910" h="1023540" extrusionOk="0">
                  <a:moveTo>
                    <a:pt x="80634" y="406260"/>
                  </a:moveTo>
                  <a:cubicBezTo>
                    <a:pt x="84333" y="420478"/>
                    <a:pt x="89016" y="434424"/>
                    <a:pt x="94343" y="448099"/>
                  </a:cubicBezTo>
                  <a:cubicBezTo>
                    <a:pt x="106254" y="478570"/>
                    <a:pt x="130244" y="581386"/>
                    <a:pt x="51283" y="700761"/>
                  </a:cubicBezTo>
                  <a:cubicBezTo>
                    <a:pt x="-118686" y="957767"/>
                    <a:pt x="169640" y="1140800"/>
                    <a:pt x="394240" y="934421"/>
                  </a:cubicBezTo>
                  <a:cubicBezTo>
                    <a:pt x="618841" y="728043"/>
                    <a:pt x="649176" y="718949"/>
                    <a:pt x="858608" y="646096"/>
                  </a:cubicBezTo>
                  <a:cubicBezTo>
                    <a:pt x="1068041" y="573242"/>
                    <a:pt x="1122774" y="231710"/>
                    <a:pt x="655250" y="33035"/>
                  </a:cubicBezTo>
                  <a:cubicBezTo>
                    <a:pt x="419893" y="-66999"/>
                    <a:pt x="-9355" y="60927"/>
                    <a:pt x="80601" y="4062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2830046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0"/>
        <p:cNvGrpSpPr/>
        <p:nvPr/>
      </p:nvGrpSpPr>
      <p:grpSpPr>
        <a:xfrm>
          <a:off x="0" y="0"/>
          <a:ext cx="0" cy="0"/>
          <a:chOff x="0" y="0"/>
          <a:chExt cx="0" cy="0"/>
        </a:xfrm>
      </p:grpSpPr>
      <p:sp>
        <p:nvSpPr>
          <p:cNvPr id="281" name="Google Shape;281;p20"/>
          <p:cNvSpPr txBox="1">
            <a:spLocks noGrp="1"/>
          </p:cNvSpPr>
          <p:nvPr>
            <p:ph type="title"/>
          </p:nvPr>
        </p:nvSpPr>
        <p:spPr>
          <a:xfrm>
            <a:off x="951018" y="819136"/>
            <a:ext cx="5931268" cy="1411345"/>
          </a:xfrm>
          <a:prstGeom prst="rect">
            <a:avLst/>
          </a:prstGeom>
        </p:spPr>
        <p:txBody>
          <a:bodyPr spcFirstLastPara="1" wrap="square" lIns="116050" tIns="116050" rIns="116050" bIns="116050" anchor="b" anchorCtr="0">
            <a:noAutofit/>
          </a:bodyPr>
          <a:lstStyle>
            <a:lvl1pPr lvl="0" rtl="0">
              <a:spcBef>
                <a:spcPts val="0"/>
              </a:spcBef>
              <a:spcAft>
                <a:spcPts val="0"/>
              </a:spcAft>
              <a:buSzPts val="4400"/>
              <a:buNone/>
              <a:defRPr sz="6801"/>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a:endParaRPr/>
          </a:p>
        </p:txBody>
      </p:sp>
      <p:sp>
        <p:nvSpPr>
          <p:cNvPr id="282" name="Google Shape;282;p20"/>
          <p:cNvSpPr txBox="1">
            <a:spLocks noGrp="1"/>
          </p:cNvSpPr>
          <p:nvPr>
            <p:ph type="subTitle" idx="1"/>
          </p:nvPr>
        </p:nvSpPr>
        <p:spPr>
          <a:xfrm>
            <a:off x="951018" y="2216959"/>
            <a:ext cx="5931268" cy="1411345"/>
          </a:xfrm>
          <a:prstGeom prst="rect">
            <a:avLst/>
          </a:prstGeom>
        </p:spPr>
        <p:txBody>
          <a:bodyPr spcFirstLastPara="1" wrap="square" lIns="116050" tIns="116050" rIns="116050" bIns="116050" anchor="t" anchorCtr="0">
            <a:noAutofit/>
          </a:bodyPr>
          <a:lstStyle>
            <a:lvl1pPr lvl="0" rtl="0">
              <a:spcBef>
                <a:spcPts val="0"/>
              </a:spcBef>
              <a:spcAft>
                <a:spcPts val="0"/>
              </a:spcAft>
              <a:buSzPts val="1800"/>
              <a:buNone/>
              <a:defRPr sz="1814"/>
            </a:lvl1pPr>
            <a:lvl2pPr lvl="1" algn="ctr" rtl="0">
              <a:lnSpc>
                <a:spcPct val="100000"/>
              </a:lnSpc>
              <a:spcBef>
                <a:spcPts val="0"/>
              </a:spcBef>
              <a:spcAft>
                <a:spcPts val="0"/>
              </a:spcAft>
              <a:buSzPts val="1800"/>
              <a:buNone/>
              <a:defRPr/>
            </a:lvl2pPr>
            <a:lvl3pPr lvl="2" algn="ctr" rtl="0">
              <a:lnSpc>
                <a:spcPct val="100000"/>
              </a:lnSpc>
              <a:spcBef>
                <a:spcPts val="0"/>
              </a:spcBef>
              <a:spcAft>
                <a:spcPts val="0"/>
              </a:spcAft>
              <a:buSzPts val="1800"/>
              <a:buNone/>
              <a:defRPr/>
            </a:lvl3pPr>
            <a:lvl4pPr lvl="3" algn="ctr" rtl="0">
              <a:lnSpc>
                <a:spcPct val="100000"/>
              </a:lnSpc>
              <a:spcBef>
                <a:spcPts val="0"/>
              </a:spcBef>
              <a:spcAft>
                <a:spcPts val="0"/>
              </a:spcAft>
              <a:buSzPts val="1800"/>
              <a:buNone/>
              <a:defRPr/>
            </a:lvl4pPr>
            <a:lvl5pPr lvl="4" algn="ctr" rtl="0">
              <a:lnSpc>
                <a:spcPct val="100000"/>
              </a:lnSpc>
              <a:spcBef>
                <a:spcPts val="0"/>
              </a:spcBef>
              <a:spcAft>
                <a:spcPts val="0"/>
              </a:spcAft>
              <a:buSzPts val="1800"/>
              <a:buNone/>
              <a:defRPr/>
            </a:lvl5pPr>
            <a:lvl6pPr lvl="5" algn="ctr" rtl="0">
              <a:lnSpc>
                <a:spcPct val="100000"/>
              </a:lnSpc>
              <a:spcBef>
                <a:spcPts val="0"/>
              </a:spcBef>
              <a:spcAft>
                <a:spcPts val="0"/>
              </a:spcAft>
              <a:buSzPts val="1800"/>
              <a:buNone/>
              <a:defRPr/>
            </a:lvl6pPr>
            <a:lvl7pPr lvl="6" algn="ctr" rtl="0">
              <a:lnSpc>
                <a:spcPct val="100000"/>
              </a:lnSpc>
              <a:spcBef>
                <a:spcPts val="0"/>
              </a:spcBef>
              <a:spcAft>
                <a:spcPts val="0"/>
              </a:spcAft>
              <a:buSzPts val="1800"/>
              <a:buNone/>
              <a:defRPr/>
            </a:lvl7pPr>
            <a:lvl8pPr lvl="7" algn="ctr" rtl="0">
              <a:lnSpc>
                <a:spcPct val="100000"/>
              </a:lnSpc>
              <a:spcBef>
                <a:spcPts val="0"/>
              </a:spcBef>
              <a:spcAft>
                <a:spcPts val="0"/>
              </a:spcAft>
              <a:buSzPts val="1800"/>
              <a:buNone/>
              <a:defRPr/>
            </a:lvl8pPr>
            <a:lvl9pPr lvl="8" algn="ctr" rtl="0">
              <a:lnSpc>
                <a:spcPct val="100000"/>
              </a:lnSpc>
              <a:spcBef>
                <a:spcPts val="0"/>
              </a:spcBef>
              <a:spcAft>
                <a:spcPts val="0"/>
              </a:spcAft>
              <a:buSzPts val="1800"/>
              <a:buNone/>
              <a:defRPr/>
            </a:lvl9pPr>
          </a:lstStyle>
          <a:p>
            <a:endParaRPr/>
          </a:p>
        </p:txBody>
      </p:sp>
      <p:sp>
        <p:nvSpPr>
          <p:cNvPr id="283" name="Google Shape;283;p20"/>
          <p:cNvSpPr txBox="1"/>
          <p:nvPr/>
        </p:nvSpPr>
        <p:spPr>
          <a:xfrm>
            <a:off x="951017" y="4715592"/>
            <a:ext cx="5140798" cy="975537"/>
          </a:xfrm>
          <a:prstGeom prst="rect">
            <a:avLst/>
          </a:prstGeom>
          <a:noFill/>
          <a:ln>
            <a:noFill/>
          </a:ln>
        </p:spPr>
        <p:txBody>
          <a:bodyPr spcFirstLastPara="1" wrap="square" lIns="105234" tIns="105234" rIns="105234" bIns="105234" anchor="t" anchorCtr="0">
            <a:noAutofit/>
          </a:bodyPr>
          <a:lstStyle/>
          <a:p>
            <a:pPr marL="0" lvl="0" indent="0" algn="l" rtl="0">
              <a:lnSpc>
                <a:spcPct val="115000"/>
              </a:lnSpc>
              <a:spcBef>
                <a:spcPts val="272"/>
              </a:spcBef>
              <a:spcAft>
                <a:spcPts val="0"/>
              </a:spcAft>
              <a:buNone/>
            </a:pPr>
            <a:r>
              <a:rPr lang="es" sz="1632" b="1">
                <a:solidFill>
                  <a:schemeClr val="dk1"/>
                </a:solidFill>
                <a:latin typeface="Manrope"/>
                <a:ea typeface="Manrope"/>
                <a:cs typeface="Manrope"/>
                <a:sym typeface="Manrope"/>
              </a:rPr>
              <a:t>CRÉDITOS</a:t>
            </a:r>
            <a:r>
              <a:rPr lang="es" sz="1632">
                <a:solidFill>
                  <a:schemeClr val="dk1"/>
                </a:solidFill>
                <a:latin typeface="Manrope"/>
                <a:ea typeface="Manrope"/>
                <a:cs typeface="Manrope"/>
                <a:sym typeface="Manrope"/>
              </a:rPr>
              <a:t>: Esta plantilla para presentaciones es una creación de </a:t>
            </a:r>
            <a:r>
              <a:rPr lang="es" sz="1632" b="1">
                <a:solidFill>
                  <a:schemeClr val="dk1"/>
                </a:solidFill>
                <a:uFill>
                  <a:noFill/>
                </a:uFill>
                <a:latin typeface="Manrope"/>
                <a:ea typeface="Manrope"/>
                <a:cs typeface="Manrope"/>
                <a:sym typeface="Manrope"/>
                <a:hlinkClick r:id="rId2">
                  <a:extLst>
                    <a:ext uri="{A12FA001-AC4F-418D-AE19-62706E023703}">
                      <ahyp:hlinkClr xmlns:ahyp="http://schemas.microsoft.com/office/drawing/2018/hyperlinkcolor" val="tx"/>
                    </a:ext>
                  </a:extLst>
                </a:hlinkClick>
              </a:rPr>
              <a:t>Slidesgo</a:t>
            </a:r>
            <a:r>
              <a:rPr lang="es" sz="1632">
                <a:solidFill>
                  <a:schemeClr val="dk1"/>
                </a:solidFill>
                <a:latin typeface="Manrope"/>
                <a:ea typeface="Manrope"/>
                <a:cs typeface="Manrope"/>
                <a:sym typeface="Manrope"/>
              </a:rPr>
              <a:t>, e incluye iconos, infografías e imágenes de </a:t>
            </a:r>
            <a:r>
              <a:rPr lang="es" sz="1632"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Freepik</a:t>
            </a:r>
            <a:r>
              <a:rPr lang="es" sz="1632" b="1">
                <a:solidFill>
                  <a:schemeClr val="dk1"/>
                </a:solidFill>
                <a:latin typeface="Manrope"/>
                <a:ea typeface="Manrope"/>
                <a:cs typeface="Manrope"/>
                <a:sym typeface="Manrope"/>
              </a:rPr>
              <a:t> </a:t>
            </a:r>
            <a:endParaRPr sz="1632" b="1">
              <a:solidFill>
                <a:schemeClr val="dk1"/>
              </a:solidFill>
              <a:latin typeface="Manrope"/>
              <a:ea typeface="Manrope"/>
              <a:cs typeface="Manrope"/>
              <a:sym typeface="Manrope"/>
            </a:endParaRPr>
          </a:p>
        </p:txBody>
      </p:sp>
      <p:grpSp>
        <p:nvGrpSpPr>
          <p:cNvPr id="284" name="Google Shape;284;p20"/>
          <p:cNvGrpSpPr/>
          <p:nvPr/>
        </p:nvGrpSpPr>
        <p:grpSpPr>
          <a:xfrm>
            <a:off x="-410777" y="-530263"/>
            <a:ext cx="13824103" cy="8026232"/>
            <a:chOff x="-360126" y="-584762"/>
            <a:chExt cx="12119491" cy="8851150"/>
          </a:xfrm>
        </p:grpSpPr>
        <p:grpSp>
          <p:nvGrpSpPr>
            <p:cNvPr id="285" name="Google Shape;285;p20"/>
            <p:cNvGrpSpPr/>
            <p:nvPr/>
          </p:nvGrpSpPr>
          <p:grpSpPr>
            <a:xfrm>
              <a:off x="405134" y="570649"/>
              <a:ext cx="445070" cy="445070"/>
              <a:chOff x="4859377" y="6166974"/>
              <a:chExt cx="445070" cy="445070"/>
            </a:xfrm>
          </p:grpSpPr>
          <p:sp>
            <p:nvSpPr>
              <p:cNvPr id="286" name="Google Shape;286;p20"/>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87" name="Google Shape;287;p20"/>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288" name="Google Shape;288;p20"/>
            <p:cNvSpPr/>
            <p:nvPr/>
          </p:nvSpPr>
          <p:spPr>
            <a:xfrm rot="-6100090">
              <a:off x="9516776" y="-483615"/>
              <a:ext cx="1952316" cy="2143107"/>
            </a:xfrm>
            <a:custGeom>
              <a:avLst/>
              <a:gdLst/>
              <a:ahLst/>
              <a:cxnLst/>
              <a:rect l="l" t="t" r="r" b="b"/>
              <a:pathLst>
                <a:path w="778015" h="854047" extrusionOk="0">
                  <a:moveTo>
                    <a:pt x="757988" y="243137"/>
                  </a:moveTo>
                  <a:cubicBezTo>
                    <a:pt x="757988" y="239438"/>
                    <a:pt x="758022" y="235706"/>
                    <a:pt x="758123" y="232007"/>
                  </a:cubicBezTo>
                  <a:cubicBezTo>
                    <a:pt x="759209" y="195937"/>
                    <a:pt x="766234" y="159968"/>
                    <a:pt x="764367" y="123966"/>
                  </a:cubicBezTo>
                  <a:cubicBezTo>
                    <a:pt x="761381" y="66280"/>
                    <a:pt x="730333" y="30854"/>
                    <a:pt x="683133" y="11818"/>
                  </a:cubicBezTo>
                  <a:cubicBezTo>
                    <a:pt x="633014" y="-8372"/>
                    <a:pt x="576889" y="111"/>
                    <a:pt x="525244" y="16331"/>
                  </a:cubicBezTo>
                  <a:cubicBezTo>
                    <a:pt x="503798" y="23084"/>
                    <a:pt x="482251" y="31329"/>
                    <a:pt x="464267" y="46022"/>
                  </a:cubicBezTo>
                  <a:cubicBezTo>
                    <a:pt x="437901" y="67570"/>
                    <a:pt x="421613" y="100688"/>
                    <a:pt x="401254" y="129157"/>
                  </a:cubicBezTo>
                  <a:cubicBezTo>
                    <a:pt x="346283" y="205947"/>
                    <a:pt x="247878" y="194172"/>
                    <a:pt x="172955" y="229225"/>
                  </a:cubicBezTo>
                  <a:cubicBezTo>
                    <a:pt x="129657" y="249482"/>
                    <a:pt x="92806" y="284297"/>
                    <a:pt x="61181" y="323015"/>
                  </a:cubicBezTo>
                  <a:cubicBezTo>
                    <a:pt x="41025" y="347718"/>
                    <a:pt x="22396" y="374728"/>
                    <a:pt x="11775" y="405844"/>
                  </a:cubicBezTo>
                  <a:cubicBezTo>
                    <a:pt x="1595" y="435637"/>
                    <a:pt x="-780" y="467975"/>
                    <a:pt x="204" y="499634"/>
                  </a:cubicBezTo>
                  <a:cubicBezTo>
                    <a:pt x="1935" y="556268"/>
                    <a:pt x="14523" y="613037"/>
                    <a:pt x="41500" y="660780"/>
                  </a:cubicBezTo>
                  <a:cubicBezTo>
                    <a:pt x="81303" y="731224"/>
                    <a:pt x="142993" y="747716"/>
                    <a:pt x="203290" y="785992"/>
                  </a:cubicBezTo>
                  <a:cubicBezTo>
                    <a:pt x="267525" y="826779"/>
                    <a:pt x="341193" y="848563"/>
                    <a:pt x="415200" y="853144"/>
                  </a:cubicBezTo>
                  <a:cubicBezTo>
                    <a:pt x="497215" y="858234"/>
                    <a:pt x="583574" y="842489"/>
                    <a:pt x="650761" y="788876"/>
                  </a:cubicBezTo>
                  <a:cubicBezTo>
                    <a:pt x="678925" y="766412"/>
                    <a:pt x="719644" y="727594"/>
                    <a:pt x="730570" y="691150"/>
                  </a:cubicBezTo>
                  <a:cubicBezTo>
                    <a:pt x="755409" y="608151"/>
                    <a:pt x="780587" y="522946"/>
                    <a:pt x="777804" y="435908"/>
                  </a:cubicBezTo>
                  <a:cubicBezTo>
                    <a:pt x="775735" y="371131"/>
                    <a:pt x="758191" y="307779"/>
                    <a:pt x="758022" y="24310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89" name="Google Shape;289;p20"/>
            <p:cNvSpPr/>
            <p:nvPr/>
          </p:nvSpPr>
          <p:spPr>
            <a:xfrm>
              <a:off x="9628945" y="6276002"/>
              <a:ext cx="2130420" cy="1713568"/>
            </a:xfrm>
            <a:custGeom>
              <a:avLst/>
              <a:gdLst/>
              <a:ahLst/>
              <a:cxnLst/>
              <a:rect l="l" t="t" r="r" b="b"/>
              <a:pathLst>
                <a:path w="893258" h="718477" extrusionOk="0">
                  <a:moveTo>
                    <a:pt x="456102" y="708755"/>
                  </a:moveTo>
                  <a:cubicBezTo>
                    <a:pt x="469811" y="707771"/>
                    <a:pt x="483350" y="706957"/>
                    <a:pt x="496720" y="706448"/>
                  </a:cubicBezTo>
                  <a:cubicBezTo>
                    <a:pt x="670591" y="699831"/>
                    <a:pt x="885147" y="595556"/>
                    <a:pt x="892273" y="405974"/>
                  </a:cubicBezTo>
                  <a:cubicBezTo>
                    <a:pt x="896412" y="295455"/>
                    <a:pt x="890644" y="172280"/>
                    <a:pt x="812667" y="93828"/>
                  </a:cubicBezTo>
                  <a:cubicBezTo>
                    <a:pt x="763906" y="44761"/>
                    <a:pt x="694513" y="22162"/>
                    <a:pt x="626445" y="9980"/>
                  </a:cubicBezTo>
                  <a:cubicBezTo>
                    <a:pt x="564314" y="-1150"/>
                    <a:pt x="499910" y="-4950"/>
                    <a:pt x="438356" y="8996"/>
                  </a:cubicBezTo>
                  <a:cubicBezTo>
                    <a:pt x="277481" y="45474"/>
                    <a:pt x="168863" y="191350"/>
                    <a:pt x="74937" y="326979"/>
                  </a:cubicBezTo>
                  <a:cubicBezTo>
                    <a:pt x="39545" y="378082"/>
                    <a:pt x="2831" y="432883"/>
                    <a:pt x="150" y="494980"/>
                  </a:cubicBezTo>
                  <a:cubicBezTo>
                    <a:pt x="-4092" y="593452"/>
                    <a:pt x="82402" y="677198"/>
                    <a:pt x="177244" y="704004"/>
                  </a:cubicBezTo>
                  <a:cubicBezTo>
                    <a:pt x="266113" y="729115"/>
                    <a:pt x="364349" y="715304"/>
                    <a:pt x="456068" y="70872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90" name="Google Shape;290;p20"/>
            <p:cNvSpPr/>
            <p:nvPr/>
          </p:nvSpPr>
          <p:spPr>
            <a:xfrm>
              <a:off x="-360126" y="6381425"/>
              <a:ext cx="1975583" cy="1884963"/>
            </a:xfrm>
            <a:custGeom>
              <a:avLst/>
              <a:gdLst/>
              <a:ahLst/>
              <a:cxnLst/>
              <a:rect l="l" t="t" r="r" b="b"/>
              <a:pathLst>
                <a:path w="899014" h="857776" extrusionOk="0">
                  <a:moveTo>
                    <a:pt x="897909" y="642897"/>
                  </a:moveTo>
                  <a:cubicBezTo>
                    <a:pt x="892209" y="597563"/>
                    <a:pt x="867438" y="557489"/>
                    <a:pt x="837544" y="523963"/>
                  </a:cubicBezTo>
                  <a:cubicBezTo>
                    <a:pt x="804086" y="486366"/>
                    <a:pt x="763163" y="455114"/>
                    <a:pt x="718610" y="431768"/>
                  </a:cubicBezTo>
                  <a:cubicBezTo>
                    <a:pt x="633812" y="387351"/>
                    <a:pt x="533745" y="370859"/>
                    <a:pt x="457769" y="310120"/>
                  </a:cubicBezTo>
                  <a:cubicBezTo>
                    <a:pt x="421563" y="281175"/>
                    <a:pt x="394417" y="243239"/>
                    <a:pt x="373039" y="202452"/>
                  </a:cubicBezTo>
                  <a:cubicBezTo>
                    <a:pt x="326484" y="113582"/>
                    <a:pt x="305514" y="2995"/>
                    <a:pt x="181659" y="43"/>
                  </a:cubicBezTo>
                  <a:cubicBezTo>
                    <a:pt x="123363" y="-1348"/>
                    <a:pt x="65474" y="30888"/>
                    <a:pt x="35952" y="81142"/>
                  </a:cubicBezTo>
                  <a:cubicBezTo>
                    <a:pt x="-1577" y="145071"/>
                    <a:pt x="7992" y="224576"/>
                    <a:pt x="5752" y="298685"/>
                  </a:cubicBezTo>
                  <a:cubicBezTo>
                    <a:pt x="3954" y="358202"/>
                    <a:pt x="-6158" y="418433"/>
                    <a:pt x="5616" y="476797"/>
                  </a:cubicBezTo>
                  <a:cubicBezTo>
                    <a:pt x="20615" y="551143"/>
                    <a:pt x="69138" y="612086"/>
                    <a:pt x="121700" y="664309"/>
                  </a:cubicBezTo>
                  <a:cubicBezTo>
                    <a:pt x="173006" y="715276"/>
                    <a:pt x="217425" y="776694"/>
                    <a:pt x="286409" y="804892"/>
                  </a:cubicBezTo>
                  <a:cubicBezTo>
                    <a:pt x="311384" y="815106"/>
                    <a:pt x="337580" y="821960"/>
                    <a:pt x="363979" y="827457"/>
                  </a:cubicBezTo>
                  <a:cubicBezTo>
                    <a:pt x="391092" y="833090"/>
                    <a:pt x="418408" y="837807"/>
                    <a:pt x="445791" y="841980"/>
                  </a:cubicBezTo>
                  <a:cubicBezTo>
                    <a:pt x="499167" y="850158"/>
                    <a:pt x="553222" y="856198"/>
                    <a:pt x="607242" y="857555"/>
                  </a:cubicBezTo>
                  <a:cubicBezTo>
                    <a:pt x="655359" y="858777"/>
                    <a:pt x="704358" y="855214"/>
                    <a:pt x="750336" y="840012"/>
                  </a:cubicBezTo>
                  <a:cubicBezTo>
                    <a:pt x="793329" y="825794"/>
                    <a:pt x="832623" y="800582"/>
                    <a:pt x="860719" y="764749"/>
                  </a:cubicBezTo>
                  <a:cubicBezTo>
                    <a:pt x="887763" y="730308"/>
                    <a:pt x="903441" y="686976"/>
                    <a:pt x="897909" y="64293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91" name="Google Shape;291;p20"/>
            <p:cNvSpPr/>
            <p:nvPr/>
          </p:nvSpPr>
          <p:spPr>
            <a:xfrm>
              <a:off x="838928" y="343984"/>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2" name="Google Shape;292;p20"/>
            <p:cNvSpPr/>
            <p:nvPr/>
          </p:nvSpPr>
          <p:spPr>
            <a:xfrm>
              <a:off x="1937230" y="72516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3" name="Google Shape;293;p20"/>
            <p:cNvSpPr/>
            <p:nvPr/>
          </p:nvSpPr>
          <p:spPr>
            <a:xfrm>
              <a:off x="1578134" y="705851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098574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A5B61-FF94-C5D6-16A4-1249612CE1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2DBB6E-B5BE-768C-E29C-DC0D4241F1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3F14CF-0C70-9531-69BC-C4E72EE8D7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ABCA24-90F2-2A26-1064-383D715A7D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EF3576-0877-25B2-FDAF-99296367DD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DA1D43-C110-7049-AA9A-438D5BF75B76}"/>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8" name="Footer Placeholder 7">
            <a:extLst>
              <a:ext uri="{FF2B5EF4-FFF2-40B4-BE49-F238E27FC236}">
                <a16:creationId xmlns:a16="http://schemas.microsoft.com/office/drawing/2014/main" id="{194ED717-89F8-4DD0-35EC-0BB55411B6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5AF564-B769-9AD0-3CC1-4A4D3C4E5479}"/>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11766459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4"/>
        <p:cNvGrpSpPr/>
        <p:nvPr/>
      </p:nvGrpSpPr>
      <p:grpSpPr>
        <a:xfrm>
          <a:off x="0" y="0"/>
          <a:ext cx="0" cy="0"/>
          <a:chOff x="0" y="0"/>
          <a:chExt cx="0" cy="0"/>
        </a:xfrm>
      </p:grpSpPr>
      <p:grpSp>
        <p:nvGrpSpPr>
          <p:cNvPr id="295" name="Google Shape;295;p21"/>
          <p:cNvGrpSpPr/>
          <p:nvPr/>
        </p:nvGrpSpPr>
        <p:grpSpPr>
          <a:xfrm flipH="1">
            <a:off x="-477581" y="-805622"/>
            <a:ext cx="14201231" cy="8190963"/>
            <a:chOff x="-1250617" y="-888422"/>
            <a:chExt cx="12450116" cy="9032812"/>
          </a:xfrm>
        </p:grpSpPr>
        <p:sp>
          <p:nvSpPr>
            <p:cNvPr id="296" name="Google Shape;296;p21"/>
            <p:cNvSpPr/>
            <p:nvPr/>
          </p:nvSpPr>
          <p:spPr>
            <a:xfrm rot="3058323">
              <a:off x="-786825" y="-508145"/>
              <a:ext cx="2003433" cy="2149039"/>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297" name="Google Shape;297;p21"/>
            <p:cNvSpPr/>
            <p:nvPr/>
          </p:nvSpPr>
          <p:spPr>
            <a:xfrm>
              <a:off x="10153022" y="74822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8" name="Google Shape;298;p21"/>
            <p:cNvSpPr/>
            <p:nvPr/>
          </p:nvSpPr>
          <p:spPr>
            <a:xfrm>
              <a:off x="10061427" y="2464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299" name="Google Shape;299;p21"/>
            <p:cNvSpPr/>
            <p:nvPr/>
          </p:nvSpPr>
          <p:spPr>
            <a:xfrm>
              <a:off x="9352371" y="46535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0" name="Google Shape;300;p21"/>
            <p:cNvSpPr/>
            <p:nvPr/>
          </p:nvSpPr>
          <p:spPr>
            <a:xfrm>
              <a:off x="1219660" y="2464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1" name="Google Shape;301;p21"/>
            <p:cNvSpPr/>
            <p:nvPr/>
          </p:nvSpPr>
          <p:spPr>
            <a:xfrm>
              <a:off x="726996" y="692174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2" name="Google Shape;302;p21"/>
            <p:cNvSpPr/>
            <p:nvPr/>
          </p:nvSpPr>
          <p:spPr>
            <a:xfrm>
              <a:off x="464127" y="662796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3" name="Google Shape;303;p21"/>
            <p:cNvSpPr/>
            <p:nvPr/>
          </p:nvSpPr>
          <p:spPr>
            <a:xfrm>
              <a:off x="9196475" y="6434581"/>
              <a:ext cx="2003023" cy="1709809"/>
            </a:xfrm>
            <a:custGeom>
              <a:avLst/>
              <a:gdLst/>
              <a:ahLst/>
              <a:cxnLst/>
              <a:rect l="l" t="t" r="r" b="b"/>
              <a:pathLst>
                <a:path w="1286050" h="1097791" extrusionOk="0">
                  <a:moveTo>
                    <a:pt x="623093" y="27528"/>
                  </a:moveTo>
                  <a:cubicBezTo>
                    <a:pt x="425096" y="93527"/>
                    <a:pt x="458520" y="304181"/>
                    <a:pt x="254822" y="345816"/>
                  </a:cubicBezTo>
                  <a:cubicBezTo>
                    <a:pt x="30426" y="391659"/>
                    <a:pt x="-55254" y="574387"/>
                    <a:pt x="35957" y="744729"/>
                  </a:cubicBezTo>
                  <a:cubicBezTo>
                    <a:pt x="127133" y="915071"/>
                    <a:pt x="430016" y="790979"/>
                    <a:pt x="561098" y="963526"/>
                  </a:cubicBezTo>
                  <a:cubicBezTo>
                    <a:pt x="762420" y="1228507"/>
                    <a:pt x="1134051" y="1057520"/>
                    <a:pt x="1134051" y="827592"/>
                  </a:cubicBezTo>
                  <a:cubicBezTo>
                    <a:pt x="1134051" y="497224"/>
                    <a:pt x="1314776" y="585042"/>
                    <a:pt x="1282099" y="314904"/>
                  </a:cubicBezTo>
                  <a:cubicBezTo>
                    <a:pt x="1257192" y="109068"/>
                    <a:pt x="917323" y="-70503"/>
                    <a:pt x="623127" y="27562"/>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nvGrpSpPr>
            <p:cNvPr id="304" name="Google Shape;304;p21"/>
            <p:cNvGrpSpPr/>
            <p:nvPr/>
          </p:nvGrpSpPr>
          <p:grpSpPr>
            <a:xfrm>
              <a:off x="864502" y="6098087"/>
              <a:ext cx="445070" cy="445070"/>
              <a:chOff x="4859377" y="6166974"/>
              <a:chExt cx="445070" cy="445070"/>
            </a:xfrm>
          </p:grpSpPr>
          <p:sp>
            <p:nvSpPr>
              <p:cNvPr id="305" name="Google Shape;305;p21"/>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06" name="Google Shape;306;p21"/>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10822255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7"/>
        <p:cNvGrpSpPr/>
        <p:nvPr/>
      </p:nvGrpSpPr>
      <p:grpSpPr>
        <a:xfrm>
          <a:off x="0" y="0"/>
          <a:ext cx="0" cy="0"/>
          <a:chOff x="0" y="0"/>
          <a:chExt cx="0" cy="0"/>
        </a:xfrm>
      </p:grpSpPr>
      <p:grpSp>
        <p:nvGrpSpPr>
          <p:cNvPr id="308" name="Google Shape;308;p22"/>
          <p:cNvGrpSpPr/>
          <p:nvPr/>
        </p:nvGrpSpPr>
        <p:grpSpPr>
          <a:xfrm rot="10800000" flipH="1">
            <a:off x="-533967" y="-446021"/>
            <a:ext cx="13711579" cy="7177320"/>
            <a:chOff x="-468125" y="135112"/>
            <a:chExt cx="12020842" cy="7914989"/>
          </a:xfrm>
        </p:grpSpPr>
        <p:sp>
          <p:nvSpPr>
            <p:cNvPr id="309" name="Google Shape;309;p22"/>
            <p:cNvSpPr/>
            <p:nvPr/>
          </p:nvSpPr>
          <p:spPr>
            <a:xfrm>
              <a:off x="9253959" y="6982848"/>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310" name="Google Shape;310;p22"/>
            <p:cNvGrpSpPr/>
            <p:nvPr/>
          </p:nvGrpSpPr>
          <p:grpSpPr>
            <a:xfrm>
              <a:off x="9810622" y="6851062"/>
              <a:ext cx="445070" cy="445070"/>
              <a:chOff x="4859377" y="6166974"/>
              <a:chExt cx="445070" cy="445070"/>
            </a:xfrm>
          </p:grpSpPr>
          <p:sp>
            <p:nvSpPr>
              <p:cNvPr id="311" name="Google Shape;311;p22"/>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2" name="Google Shape;312;p22"/>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313" name="Google Shape;313;p22"/>
            <p:cNvSpPr/>
            <p:nvPr/>
          </p:nvSpPr>
          <p:spPr>
            <a:xfrm>
              <a:off x="9435480" y="6443747"/>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4" name="Google Shape;314;p22"/>
            <p:cNvSpPr/>
            <p:nvPr/>
          </p:nvSpPr>
          <p:spPr>
            <a:xfrm>
              <a:off x="1035684" y="4260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5" name="Google Shape;315;p22"/>
            <p:cNvSpPr/>
            <p:nvPr/>
          </p:nvSpPr>
          <p:spPr>
            <a:xfrm>
              <a:off x="9932128" y="6241709"/>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6" name="Google Shape;316;p22"/>
            <p:cNvSpPr/>
            <p:nvPr/>
          </p:nvSpPr>
          <p:spPr>
            <a:xfrm>
              <a:off x="314080" y="6964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nvGrpSpPr>
            <p:cNvPr id="317" name="Google Shape;317;p22"/>
            <p:cNvGrpSpPr/>
            <p:nvPr/>
          </p:nvGrpSpPr>
          <p:grpSpPr>
            <a:xfrm>
              <a:off x="350197" y="135112"/>
              <a:ext cx="445070" cy="445070"/>
              <a:chOff x="4859377" y="6166974"/>
              <a:chExt cx="445070" cy="445070"/>
            </a:xfrm>
          </p:grpSpPr>
          <p:sp>
            <p:nvSpPr>
              <p:cNvPr id="318" name="Google Shape;318;p22"/>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sp>
            <p:nvSpPr>
              <p:cNvPr id="319" name="Google Shape;319;p22"/>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2">
                  <a:solidFill>
                    <a:schemeClr val="dk1"/>
                  </a:solidFill>
                  <a:latin typeface="Arial"/>
                  <a:ea typeface="Arial"/>
                  <a:cs typeface="Arial"/>
                  <a:sym typeface="Arial"/>
                </a:endParaRPr>
              </a:p>
            </p:txBody>
          </p:sp>
        </p:grpSp>
        <p:sp>
          <p:nvSpPr>
            <p:cNvPr id="320" name="Google Shape;320;p22"/>
            <p:cNvSpPr/>
            <p:nvPr/>
          </p:nvSpPr>
          <p:spPr>
            <a:xfrm rot="-1607992">
              <a:off x="10092584" y="1617501"/>
              <a:ext cx="1223124" cy="1342712"/>
            </a:xfrm>
            <a:custGeom>
              <a:avLst/>
              <a:gdLst/>
              <a:ahLst/>
              <a:cxnLst/>
              <a:rect l="l" t="t" r="r" b="b"/>
              <a:pathLst>
                <a:path w="896710" h="984384" extrusionOk="0">
                  <a:moveTo>
                    <a:pt x="478588" y="983342"/>
                  </a:moveTo>
                  <a:cubicBezTo>
                    <a:pt x="573125" y="989212"/>
                    <a:pt x="672649" y="971058"/>
                    <a:pt x="750083" y="909267"/>
                  </a:cubicBezTo>
                  <a:cubicBezTo>
                    <a:pt x="782523" y="883376"/>
                    <a:pt x="829486" y="838619"/>
                    <a:pt x="842041" y="796644"/>
                  </a:cubicBezTo>
                  <a:cubicBezTo>
                    <a:pt x="870680" y="700988"/>
                    <a:pt x="899658" y="602787"/>
                    <a:pt x="896469" y="502448"/>
                  </a:cubicBezTo>
                  <a:cubicBezTo>
                    <a:pt x="894094" y="427796"/>
                    <a:pt x="873870" y="354773"/>
                    <a:pt x="873666" y="280223"/>
                  </a:cubicBezTo>
                  <a:cubicBezTo>
                    <a:pt x="873666" y="275948"/>
                    <a:pt x="873700" y="271672"/>
                    <a:pt x="873836" y="267363"/>
                  </a:cubicBezTo>
                  <a:cubicBezTo>
                    <a:pt x="875057" y="225761"/>
                    <a:pt x="883201" y="184330"/>
                    <a:pt x="881029" y="142864"/>
                  </a:cubicBezTo>
                  <a:cubicBezTo>
                    <a:pt x="877568" y="76356"/>
                    <a:pt x="841769" y="35535"/>
                    <a:pt x="787375" y="13615"/>
                  </a:cubicBezTo>
                  <a:cubicBezTo>
                    <a:pt x="729622" y="-9629"/>
                    <a:pt x="664946" y="109"/>
                    <a:pt x="605395" y="18806"/>
                  </a:cubicBezTo>
                  <a:cubicBezTo>
                    <a:pt x="580658" y="26577"/>
                    <a:pt x="555853" y="36078"/>
                    <a:pt x="535086" y="53044"/>
                  </a:cubicBezTo>
                  <a:cubicBezTo>
                    <a:pt x="504683" y="77883"/>
                    <a:pt x="485952" y="116057"/>
                    <a:pt x="462436" y="148870"/>
                  </a:cubicBezTo>
                  <a:cubicBezTo>
                    <a:pt x="399084" y="237366"/>
                    <a:pt x="285681" y="223793"/>
                    <a:pt x="199323" y="264207"/>
                  </a:cubicBezTo>
                  <a:cubicBezTo>
                    <a:pt x="149408" y="287587"/>
                    <a:pt x="106958" y="327661"/>
                    <a:pt x="70514" y="372316"/>
                  </a:cubicBezTo>
                  <a:cubicBezTo>
                    <a:pt x="47270" y="400786"/>
                    <a:pt x="25791" y="431902"/>
                    <a:pt x="13575" y="467769"/>
                  </a:cubicBezTo>
                  <a:cubicBezTo>
                    <a:pt x="1868" y="502109"/>
                    <a:pt x="-914" y="539367"/>
                    <a:pt x="240" y="575878"/>
                  </a:cubicBezTo>
                  <a:cubicBezTo>
                    <a:pt x="2242" y="641131"/>
                    <a:pt x="16731" y="706587"/>
                    <a:pt x="47813" y="761592"/>
                  </a:cubicBezTo>
                  <a:cubicBezTo>
                    <a:pt x="93690" y="842759"/>
                    <a:pt x="164779" y="861795"/>
                    <a:pt x="234273" y="905907"/>
                  </a:cubicBezTo>
                  <a:cubicBezTo>
                    <a:pt x="308314" y="952904"/>
                    <a:pt x="393214" y="978014"/>
                    <a:pt x="478520" y="9833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sp>
          <p:nvSpPr>
            <p:cNvPr id="321" name="Google Shape;321;p22"/>
            <p:cNvSpPr/>
            <p:nvPr/>
          </p:nvSpPr>
          <p:spPr>
            <a:xfrm rot="-5400000">
              <a:off x="-463682" y="5450802"/>
              <a:ext cx="2594854" cy="2603742"/>
            </a:xfrm>
            <a:custGeom>
              <a:avLst/>
              <a:gdLst/>
              <a:ahLst/>
              <a:cxnLst/>
              <a:rect l="l" t="t" r="r" b="b"/>
              <a:pathLst>
                <a:path w="773429" h="776078" extrusionOk="0">
                  <a:moveTo>
                    <a:pt x="200477" y="775827"/>
                  </a:moveTo>
                  <a:cubicBezTo>
                    <a:pt x="221040" y="774267"/>
                    <a:pt x="240043" y="764867"/>
                    <a:pt x="258332" y="755502"/>
                  </a:cubicBezTo>
                  <a:cubicBezTo>
                    <a:pt x="338379" y="714443"/>
                    <a:pt x="377368" y="632835"/>
                    <a:pt x="392875" y="548852"/>
                  </a:cubicBezTo>
                  <a:cubicBezTo>
                    <a:pt x="406550" y="474777"/>
                    <a:pt x="408858" y="397207"/>
                    <a:pt x="441026" y="328867"/>
                  </a:cubicBezTo>
                  <a:cubicBezTo>
                    <a:pt x="452359" y="304808"/>
                    <a:pt x="469020" y="280920"/>
                    <a:pt x="494368" y="271894"/>
                  </a:cubicBezTo>
                  <a:cubicBezTo>
                    <a:pt x="531863" y="258592"/>
                    <a:pt x="572040" y="282209"/>
                    <a:pt x="611843" y="282548"/>
                  </a:cubicBezTo>
                  <a:cubicBezTo>
                    <a:pt x="651442" y="282854"/>
                    <a:pt x="687614" y="259915"/>
                    <a:pt x="716185" y="232837"/>
                  </a:cubicBezTo>
                  <a:cubicBezTo>
                    <a:pt x="752086" y="198837"/>
                    <a:pt x="781574" y="150924"/>
                    <a:pt x="771394" y="103045"/>
                  </a:cubicBezTo>
                  <a:cubicBezTo>
                    <a:pt x="764200" y="69146"/>
                    <a:pt x="737733" y="41457"/>
                    <a:pt x="706515" y="25509"/>
                  </a:cubicBezTo>
                  <a:cubicBezTo>
                    <a:pt x="675297" y="9560"/>
                    <a:pt x="639701" y="3928"/>
                    <a:pt x="604581" y="1450"/>
                  </a:cubicBezTo>
                  <a:cubicBezTo>
                    <a:pt x="537530" y="-3266"/>
                    <a:pt x="468681" y="2977"/>
                    <a:pt x="406414" y="28223"/>
                  </a:cubicBezTo>
                  <a:cubicBezTo>
                    <a:pt x="364372" y="45291"/>
                    <a:pt x="326164" y="70605"/>
                    <a:pt x="283850" y="87029"/>
                  </a:cubicBezTo>
                  <a:cubicBezTo>
                    <a:pt x="235258" y="105895"/>
                    <a:pt x="181984" y="112716"/>
                    <a:pt x="135768" y="136706"/>
                  </a:cubicBezTo>
                  <a:cubicBezTo>
                    <a:pt x="71940" y="169858"/>
                    <a:pt x="27115" y="236230"/>
                    <a:pt x="20804" y="306878"/>
                  </a:cubicBezTo>
                  <a:cubicBezTo>
                    <a:pt x="17580" y="342915"/>
                    <a:pt x="23756" y="379121"/>
                    <a:pt x="23451" y="415293"/>
                  </a:cubicBezTo>
                  <a:cubicBezTo>
                    <a:pt x="23111" y="454689"/>
                    <a:pt x="15137" y="493610"/>
                    <a:pt x="7943" y="532395"/>
                  </a:cubicBezTo>
                  <a:cubicBezTo>
                    <a:pt x="1157" y="568974"/>
                    <a:pt x="-4917" y="607250"/>
                    <a:pt x="5941" y="642811"/>
                  </a:cubicBezTo>
                  <a:cubicBezTo>
                    <a:pt x="26437" y="709896"/>
                    <a:pt x="129083" y="781155"/>
                    <a:pt x="200477" y="77579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27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8844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3C6A-26F6-5C8F-9410-20704D6A31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45F4E2-33E2-E507-A405-C076FBA57F85}"/>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4" name="Footer Placeholder 3">
            <a:extLst>
              <a:ext uri="{FF2B5EF4-FFF2-40B4-BE49-F238E27FC236}">
                <a16:creationId xmlns:a16="http://schemas.microsoft.com/office/drawing/2014/main" id="{FE942803-6A9F-16F4-928B-3F82509B5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945535-5801-A66A-B527-63ADD562EEDA}"/>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288534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5173BF-E7D8-0A3A-A45B-B40CB8E6603A}"/>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3" name="Footer Placeholder 2">
            <a:extLst>
              <a:ext uri="{FF2B5EF4-FFF2-40B4-BE49-F238E27FC236}">
                <a16:creationId xmlns:a16="http://schemas.microsoft.com/office/drawing/2014/main" id="{53A2FF90-92B2-8249-D1B0-0C95F3233C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EF0096-9106-0E60-C1E1-E6F919BB9BCA}"/>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3296594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4455-BC12-DC8B-95C9-FF1ECEAA27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10B5E9-761B-B7EF-EC08-04712A346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FFFCCE-5F01-4EAC-202F-54F13C7F5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5613D7-378C-5CD6-E620-54E61A42AB05}"/>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6" name="Footer Placeholder 5">
            <a:extLst>
              <a:ext uri="{FF2B5EF4-FFF2-40B4-BE49-F238E27FC236}">
                <a16:creationId xmlns:a16="http://schemas.microsoft.com/office/drawing/2014/main" id="{81B1D0AB-D665-EE4A-43E2-1CFEC78F2E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E81888-9ABE-6CF0-6601-FD5301993339}"/>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216022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4522-85D2-8AF9-56E3-89E5FF6BC7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996AAB-5FC2-78B4-CEDD-4C5456019C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5A81D-87DB-CB90-F19B-B221C3797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591737-7DCE-769E-DE4F-12164A100787}"/>
              </a:ext>
            </a:extLst>
          </p:cNvPr>
          <p:cNvSpPr>
            <a:spLocks noGrp="1"/>
          </p:cNvSpPr>
          <p:nvPr>
            <p:ph type="dt" sz="half" idx="10"/>
          </p:nvPr>
        </p:nvSpPr>
        <p:spPr/>
        <p:txBody>
          <a:bodyPr/>
          <a:lstStyle/>
          <a:p>
            <a:fld id="{21452259-BBBE-4248-B6A1-1C715D9410C3}" type="datetimeFigureOut">
              <a:rPr lang="en-US" smtClean="0"/>
              <a:t>4/25/2025</a:t>
            </a:fld>
            <a:endParaRPr lang="en-US"/>
          </a:p>
        </p:txBody>
      </p:sp>
      <p:sp>
        <p:nvSpPr>
          <p:cNvPr id="6" name="Footer Placeholder 5">
            <a:extLst>
              <a:ext uri="{FF2B5EF4-FFF2-40B4-BE49-F238E27FC236}">
                <a16:creationId xmlns:a16="http://schemas.microsoft.com/office/drawing/2014/main" id="{AEB97B8C-4643-A29B-9674-C47F010511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66F85-0A7B-AECA-8F92-6E569DB43F34}"/>
              </a:ext>
            </a:extLst>
          </p:cNvPr>
          <p:cNvSpPr>
            <a:spLocks noGrp="1"/>
          </p:cNvSpPr>
          <p:nvPr>
            <p:ph type="sldNum" sz="quarter" idx="12"/>
          </p:nvPr>
        </p:nvSpPr>
        <p:spPr/>
        <p:txBody>
          <a:bodyPr/>
          <a:lstStyle/>
          <a:p>
            <a:fld id="{85C6A892-3237-4729-AD08-275B2EFBBEB7}" type="slidenum">
              <a:rPr lang="en-US" smtClean="0"/>
              <a:t>‹#›</a:t>
            </a:fld>
            <a:endParaRPr lang="en-US"/>
          </a:p>
        </p:txBody>
      </p:sp>
    </p:spTree>
    <p:extLst>
      <p:ext uri="{BB962C8B-B14F-4D97-AF65-F5344CB8AC3E}">
        <p14:creationId xmlns:p14="http://schemas.microsoft.com/office/powerpoint/2010/main" val="152272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14971F-540D-5CA1-DD1E-BF7DD61160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187ACB-7E3A-C2FD-7C05-6A9154E67C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0C2FB-1839-DCB0-D94A-FB03AF04D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52259-BBBE-4248-B6A1-1C715D9410C3}" type="datetimeFigureOut">
              <a:rPr lang="en-US" smtClean="0"/>
              <a:t>4/25/2025</a:t>
            </a:fld>
            <a:endParaRPr lang="en-US"/>
          </a:p>
        </p:txBody>
      </p:sp>
      <p:sp>
        <p:nvSpPr>
          <p:cNvPr id="5" name="Footer Placeholder 4">
            <a:extLst>
              <a:ext uri="{FF2B5EF4-FFF2-40B4-BE49-F238E27FC236}">
                <a16:creationId xmlns:a16="http://schemas.microsoft.com/office/drawing/2014/main" id="{5E110185-1AAF-F833-4B78-6C8BC9734E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D10C03-E875-545B-2F75-B4A17EB9C4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6A892-3237-4729-AD08-275B2EFBBEB7}" type="slidenum">
              <a:rPr lang="en-US" smtClean="0"/>
              <a:t>‹#›</a:t>
            </a:fld>
            <a:endParaRPr lang="en-US"/>
          </a:p>
        </p:txBody>
      </p:sp>
    </p:spTree>
    <p:extLst>
      <p:ext uri="{BB962C8B-B14F-4D97-AF65-F5344CB8AC3E}">
        <p14:creationId xmlns:p14="http://schemas.microsoft.com/office/powerpoint/2010/main" val="893346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028" y="593308"/>
            <a:ext cx="10290492" cy="763617"/>
          </a:xfrm>
          <a:prstGeom prst="rect">
            <a:avLst/>
          </a:prstGeom>
          <a:noFill/>
          <a:ln>
            <a:noFill/>
          </a:ln>
        </p:spPr>
        <p:txBody>
          <a:bodyPr spcFirstLastPara="1" wrap="square" lIns="116050" tIns="116050" rIns="116050" bIns="116050" anchor="t" anchorCtr="0">
            <a:noAutofit/>
          </a:bodyPr>
          <a:lstStyle>
            <a:lvl1pPr lvl="0"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1pPr>
            <a:lvl2pPr lvl="1"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2pPr>
            <a:lvl3pPr lvl="2"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3pPr>
            <a:lvl4pPr lvl="3"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4pPr>
            <a:lvl5pPr lvl="4"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5pPr>
            <a:lvl6pPr lvl="5"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6pPr>
            <a:lvl7pPr lvl="6"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7pPr>
            <a:lvl8pPr lvl="7"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8pPr>
            <a:lvl9pPr lvl="8"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951028" y="1536481"/>
            <a:ext cx="10290492" cy="4554771"/>
          </a:xfrm>
          <a:prstGeom prst="rect">
            <a:avLst/>
          </a:prstGeom>
          <a:noFill/>
          <a:ln>
            <a:noFill/>
          </a:ln>
        </p:spPr>
        <p:txBody>
          <a:bodyPr spcFirstLastPara="1" wrap="square" lIns="116050" tIns="116050" rIns="116050" bIns="116050" anchor="t" anchorCtr="0">
            <a:noAutofit/>
          </a:bodyPr>
          <a:lstStyle>
            <a:lvl1pPr marL="457200" lvl="0"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1pPr>
            <a:lvl2pPr marL="914400" lvl="1"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2pPr>
            <a:lvl3pPr marL="1371600" lvl="2"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3pPr>
            <a:lvl4pPr marL="1828800" lvl="3"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4pPr>
            <a:lvl5pPr marL="2286000" lvl="4"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5pPr>
            <a:lvl6pPr marL="2743200" lvl="5"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6pPr>
            <a:lvl7pPr marL="3200400" lvl="6"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7pPr>
            <a:lvl8pPr marL="3657600" lvl="7"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8pPr>
            <a:lvl9pPr marL="4114800" lvl="8"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9pPr>
          </a:lstStyle>
          <a:p>
            <a:endParaRPr/>
          </a:p>
        </p:txBody>
      </p:sp>
    </p:spTree>
    <p:extLst>
      <p:ext uri="{BB962C8B-B14F-4D97-AF65-F5344CB8AC3E}">
        <p14:creationId xmlns:p14="http://schemas.microsoft.com/office/powerpoint/2010/main" val="93057184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 id="2147483677" r:id="rId15"/>
    <p:sldLayoutId id="2147483678" r:id="rId16"/>
    <p:sldLayoutId id="2147483679" r:id="rId17"/>
    <p:sldLayoutId id="2147483680" r:id="rId18"/>
    <p:sldLayoutId id="2147483681" r:id="rId19"/>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028" y="593308"/>
            <a:ext cx="10290492" cy="763617"/>
          </a:xfrm>
          <a:prstGeom prst="rect">
            <a:avLst/>
          </a:prstGeom>
          <a:noFill/>
          <a:ln>
            <a:noFill/>
          </a:ln>
        </p:spPr>
        <p:txBody>
          <a:bodyPr spcFirstLastPara="1" wrap="square" lIns="116050" tIns="116050" rIns="116050" bIns="116050" anchor="t" anchorCtr="0">
            <a:noAutofit/>
          </a:bodyPr>
          <a:lstStyle>
            <a:lvl1pPr lvl="0"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1pPr>
            <a:lvl2pPr lvl="1"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2pPr>
            <a:lvl3pPr lvl="2"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3pPr>
            <a:lvl4pPr lvl="3"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4pPr>
            <a:lvl5pPr lvl="4"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5pPr>
            <a:lvl6pPr lvl="5"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6pPr>
            <a:lvl7pPr lvl="6"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7pPr>
            <a:lvl8pPr lvl="7"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8pPr>
            <a:lvl9pPr lvl="8" rtl="0">
              <a:spcBef>
                <a:spcPts val="0"/>
              </a:spcBef>
              <a:spcAft>
                <a:spcPts val="0"/>
              </a:spcAft>
              <a:buClr>
                <a:schemeClr val="dk1"/>
              </a:buClr>
              <a:buSzPts val="4400"/>
              <a:buFont typeface="Syne"/>
              <a:buNone/>
              <a:defRPr sz="44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951028" y="1536481"/>
            <a:ext cx="10290492" cy="4554771"/>
          </a:xfrm>
          <a:prstGeom prst="rect">
            <a:avLst/>
          </a:prstGeom>
          <a:noFill/>
          <a:ln>
            <a:noFill/>
          </a:ln>
        </p:spPr>
        <p:txBody>
          <a:bodyPr spcFirstLastPara="1" wrap="square" lIns="116050" tIns="116050" rIns="116050" bIns="116050" anchor="t" anchorCtr="0">
            <a:noAutofit/>
          </a:bodyPr>
          <a:lstStyle>
            <a:lvl1pPr marL="457200" lvl="0"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1pPr>
            <a:lvl2pPr marL="914400" lvl="1"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2pPr>
            <a:lvl3pPr marL="1371600" lvl="2"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3pPr>
            <a:lvl4pPr marL="1828800" lvl="3"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4pPr>
            <a:lvl5pPr marL="2286000" lvl="4"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5pPr>
            <a:lvl6pPr marL="2743200" lvl="5"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6pPr>
            <a:lvl7pPr marL="3200400" lvl="6"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7pPr>
            <a:lvl8pPr marL="3657600" lvl="7"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8pPr>
            <a:lvl9pPr marL="4114800" lvl="8" indent="-342900">
              <a:lnSpc>
                <a:spcPct val="115000"/>
              </a:lnSpc>
              <a:spcBef>
                <a:spcPts val="0"/>
              </a:spcBef>
              <a:spcAft>
                <a:spcPts val="0"/>
              </a:spcAft>
              <a:buClr>
                <a:schemeClr val="dk1"/>
              </a:buClr>
              <a:buSzPts val="1800"/>
              <a:buFont typeface="Manrope"/>
              <a:buChar char="■"/>
              <a:defRPr sz="1800">
                <a:solidFill>
                  <a:schemeClr val="dk1"/>
                </a:solidFill>
                <a:latin typeface="Manrope"/>
                <a:ea typeface="Manrope"/>
                <a:cs typeface="Manrope"/>
                <a:sym typeface="Manrope"/>
              </a:defRPr>
            </a:lvl9pPr>
          </a:lstStyle>
          <a:p>
            <a:endParaRPr/>
          </a:p>
        </p:txBody>
      </p:sp>
    </p:spTree>
    <p:extLst>
      <p:ext uri="{BB962C8B-B14F-4D97-AF65-F5344CB8AC3E}">
        <p14:creationId xmlns:p14="http://schemas.microsoft.com/office/powerpoint/2010/main" val="1714814742"/>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5.png"/><Relationship Id="rId12" Type="http://schemas.microsoft.com/office/2007/relationships/hdphoto" Target="../media/hdphoto7.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8.png"/><Relationship Id="rId12" Type="http://schemas.microsoft.com/office/2007/relationships/hdphoto" Target="../media/hdphoto8.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9.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9.wdp"/><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12"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pn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12" Type="http://schemas.microsoft.com/office/2007/relationships/hdphoto" Target="../media/hdphoto5.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0.png"/><Relationship Id="rId12" Type="http://schemas.microsoft.com/office/2007/relationships/hdphoto" Target="../media/hdphoto6.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6.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DAF46-A3A1-59D8-D933-BBE2A665E34E}"/>
            </a:ext>
          </a:extLst>
        </p:cNvPr>
        <p:cNvGrpSpPr/>
        <p:nvPr/>
      </p:nvGrpSpPr>
      <p:grpSpPr>
        <a:xfrm>
          <a:off x="0" y="0"/>
          <a:ext cx="0" cy="0"/>
          <a:chOff x="0" y="0"/>
          <a:chExt cx="0" cy="0"/>
        </a:xfrm>
      </p:grpSpPr>
      <p:grpSp>
        <p:nvGrpSpPr>
          <p:cNvPr id="195" name="Google Shape;821;p36">
            <a:extLst>
              <a:ext uri="{FF2B5EF4-FFF2-40B4-BE49-F238E27FC236}">
                <a16:creationId xmlns:a16="http://schemas.microsoft.com/office/drawing/2014/main" id="{4FE5875A-8908-EA77-45A6-41F8088AA204}"/>
              </a:ext>
            </a:extLst>
          </p:cNvPr>
          <p:cNvGrpSpPr/>
          <p:nvPr/>
        </p:nvGrpSpPr>
        <p:grpSpPr>
          <a:xfrm>
            <a:off x="13874402" y="626665"/>
            <a:ext cx="4875648" cy="5694611"/>
            <a:chOff x="5327443" y="691072"/>
            <a:chExt cx="5376756" cy="6279891"/>
          </a:xfrm>
        </p:grpSpPr>
        <p:sp>
          <p:nvSpPr>
            <p:cNvPr id="196" name="Google Shape;822;p36">
              <a:extLst>
                <a:ext uri="{FF2B5EF4-FFF2-40B4-BE49-F238E27FC236}">
                  <a16:creationId xmlns:a16="http://schemas.microsoft.com/office/drawing/2014/main" id="{1FCE8F07-3EB9-9457-B516-AC4B996E245D}"/>
                </a:ext>
              </a:extLst>
            </p:cNvPr>
            <p:cNvSpPr/>
            <p:nvPr/>
          </p:nvSpPr>
          <p:spPr>
            <a:xfrm flipH="1">
              <a:off x="6892943" y="691075"/>
              <a:ext cx="1523647" cy="2888573"/>
            </a:xfrm>
            <a:custGeom>
              <a:avLst/>
              <a:gdLst/>
              <a:ahLst/>
              <a:cxnLst/>
              <a:rect l="l" t="t" r="r" b="b"/>
              <a:pathLst>
                <a:path w="67158" h="127320" extrusionOk="0">
                  <a:moveTo>
                    <a:pt x="4723" y="103719"/>
                  </a:moveTo>
                  <a:cubicBezTo>
                    <a:pt x="4426" y="111767"/>
                    <a:pt x="2808" y="119764"/>
                    <a:pt x="0" y="127320"/>
                  </a:cubicBezTo>
                  <a:lnTo>
                    <a:pt x="29917" y="127320"/>
                  </a:lnTo>
                  <a:cubicBezTo>
                    <a:pt x="24909" y="116969"/>
                    <a:pt x="21984" y="105207"/>
                    <a:pt x="24702" y="94079"/>
                  </a:cubicBezTo>
                  <a:cubicBezTo>
                    <a:pt x="28377" y="79107"/>
                    <a:pt x="41187" y="68523"/>
                    <a:pt x="51655" y="57201"/>
                  </a:cubicBezTo>
                  <a:cubicBezTo>
                    <a:pt x="62123" y="45878"/>
                    <a:pt x="71194" y="29911"/>
                    <a:pt x="65294" y="15664"/>
                  </a:cubicBezTo>
                  <a:cubicBezTo>
                    <a:pt x="60221" y="3411"/>
                    <a:pt x="44771" y="-2477"/>
                    <a:pt x="31961" y="978"/>
                  </a:cubicBezTo>
                  <a:cubicBezTo>
                    <a:pt x="19151" y="4433"/>
                    <a:pt x="9368" y="15496"/>
                    <a:pt x="4749" y="27931"/>
                  </a:cubicBezTo>
                  <a:cubicBezTo>
                    <a:pt x="130" y="40366"/>
                    <a:pt x="26" y="54030"/>
                    <a:pt x="1411" y="67216"/>
                  </a:cubicBezTo>
                  <a:cubicBezTo>
                    <a:pt x="2692" y="79379"/>
                    <a:pt x="5176" y="91491"/>
                    <a:pt x="4710" y="103706"/>
                  </a:cubicBezTo>
                  <a:close/>
                </a:path>
              </a:pathLst>
            </a:custGeom>
            <a:solidFill>
              <a:schemeClr val="dk2"/>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197" name="Google Shape;823;p36">
              <a:extLst>
                <a:ext uri="{FF2B5EF4-FFF2-40B4-BE49-F238E27FC236}">
                  <a16:creationId xmlns:a16="http://schemas.microsoft.com/office/drawing/2014/main" id="{2691173F-A022-6B1F-6B72-3FFAAC7C12DD}"/>
                </a:ext>
              </a:extLst>
            </p:cNvPr>
            <p:cNvSpPr/>
            <p:nvPr/>
          </p:nvSpPr>
          <p:spPr>
            <a:xfrm flipH="1">
              <a:off x="8160154" y="1769941"/>
              <a:ext cx="1206816" cy="1809782"/>
            </a:xfrm>
            <a:custGeom>
              <a:avLst/>
              <a:gdLst/>
              <a:ahLst/>
              <a:cxnLst/>
              <a:rect l="l" t="t" r="r" b="b"/>
              <a:pathLst>
                <a:path w="53193" h="79770" extrusionOk="0">
                  <a:moveTo>
                    <a:pt x="35300" y="79770"/>
                  </a:moveTo>
                  <a:lnTo>
                    <a:pt x="43284" y="79770"/>
                  </a:lnTo>
                  <a:cubicBezTo>
                    <a:pt x="50025" y="69897"/>
                    <a:pt x="53597" y="57863"/>
                    <a:pt x="53157" y="45907"/>
                  </a:cubicBezTo>
                  <a:cubicBezTo>
                    <a:pt x="52691" y="33200"/>
                    <a:pt x="47670" y="20675"/>
                    <a:pt x="39104" y="11268"/>
                  </a:cubicBezTo>
                  <a:cubicBezTo>
                    <a:pt x="33592" y="5212"/>
                    <a:pt x="26191" y="295"/>
                    <a:pt x="18013" y="10"/>
                  </a:cubicBezTo>
                  <a:cubicBezTo>
                    <a:pt x="9835" y="-274"/>
                    <a:pt x="1178" y="5341"/>
                    <a:pt x="117" y="13468"/>
                  </a:cubicBezTo>
                  <a:cubicBezTo>
                    <a:pt x="-672" y="19446"/>
                    <a:pt x="2628" y="25294"/>
                    <a:pt x="6910" y="29539"/>
                  </a:cubicBezTo>
                  <a:cubicBezTo>
                    <a:pt x="11194" y="33783"/>
                    <a:pt x="16473" y="36849"/>
                    <a:pt x="21144" y="40667"/>
                  </a:cubicBezTo>
                  <a:cubicBezTo>
                    <a:pt x="27058" y="45493"/>
                    <a:pt x="32039" y="51614"/>
                    <a:pt x="34757" y="58730"/>
                  </a:cubicBezTo>
                  <a:cubicBezTo>
                    <a:pt x="37306" y="65420"/>
                    <a:pt x="37733" y="73042"/>
                    <a:pt x="35313" y="79757"/>
                  </a:cubicBezTo>
                  <a:close/>
                </a:path>
              </a:pathLst>
            </a:custGeom>
            <a:solidFill>
              <a:schemeClr val="accent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198" name="Google Shape;824;p36">
              <a:extLst>
                <a:ext uri="{FF2B5EF4-FFF2-40B4-BE49-F238E27FC236}">
                  <a16:creationId xmlns:a16="http://schemas.microsoft.com/office/drawing/2014/main" id="{6F7E0F1B-3701-E040-B51D-F2BA467D6972}"/>
                </a:ext>
              </a:extLst>
            </p:cNvPr>
            <p:cNvSpPr/>
            <p:nvPr/>
          </p:nvSpPr>
          <p:spPr>
            <a:xfrm flipH="1">
              <a:off x="8588075" y="771120"/>
              <a:ext cx="946454" cy="838122"/>
            </a:xfrm>
            <a:custGeom>
              <a:avLst/>
              <a:gdLst/>
              <a:ahLst/>
              <a:cxnLst/>
              <a:rect l="l" t="t" r="r" b="b"/>
              <a:pathLst>
                <a:path w="41717" h="36942" extrusionOk="0">
                  <a:moveTo>
                    <a:pt x="31933" y="39"/>
                  </a:moveTo>
                  <a:cubicBezTo>
                    <a:pt x="25735" y="-531"/>
                    <a:pt x="20326" y="5266"/>
                    <a:pt x="18916" y="11141"/>
                  </a:cubicBezTo>
                  <a:cubicBezTo>
                    <a:pt x="13585" y="8178"/>
                    <a:pt x="5485" y="8320"/>
                    <a:pt x="1758" y="13405"/>
                  </a:cubicBezTo>
                  <a:cubicBezTo>
                    <a:pt x="-2072" y="18620"/>
                    <a:pt x="930" y="25879"/>
                    <a:pt x="5277" y="29593"/>
                  </a:cubicBezTo>
                  <a:cubicBezTo>
                    <a:pt x="8538" y="32375"/>
                    <a:pt x="12653" y="33954"/>
                    <a:pt x="16794" y="35040"/>
                  </a:cubicBezTo>
                  <a:cubicBezTo>
                    <a:pt x="20934" y="36127"/>
                    <a:pt x="27909" y="35752"/>
                    <a:pt x="32024" y="36943"/>
                  </a:cubicBezTo>
                  <a:cubicBezTo>
                    <a:pt x="33861" y="33074"/>
                    <a:pt x="36203" y="29463"/>
                    <a:pt x="38144" y="25646"/>
                  </a:cubicBezTo>
                  <a:cubicBezTo>
                    <a:pt x="40085" y="21829"/>
                    <a:pt x="41638" y="17701"/>
                    <a:pt x="41716" y="13418"/>
                  </a:cubicBezTo>
                  <a:cubicBezTo>
                    <a:pt x="41819" y="7699"/>
                    <a:pt x="38377" y="647"/>
                    <a:pt x="31933" y="52"/>
                  </a:cubicBezTo>
                  <a:close/>
                </a:path>
              </a:pathLst>
            </a:custGeom>
            <a:solidFill>
              <a:schemeClr val="accent4"/>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199" name="Google Shape;825;p36">
              <a:extLst>
                <a:ext uri="{FF2B5EF4-FFF2-40B4-BE49-F238E27FC236}">
                  <a16:creationId xmlns:a16="http://schemas.microsoft.com/office/drawing/2014/main" id="{8C4D30F9-6EA2-B979-6F33-6B4B5D023FD6}"/>
                </a:ext>
              </a:extLst>
            </p:cNvPr>
            <p:cNvSpPr/>
            <p:nvPr/>
          </p:nvSpPr>
          <p:spPr>
            <a:xfrm flipH="1">
              <a:off x="5327443" y="3011326"/>
              <a:ext cx="5376756" cy="3394027"/>
            </a:xfrm>
            <a:custGeom>
              <a:avLst/>
              <a:gdLst/>
              <a:ahLst/>
              <a:cxnLst/>
              <a:rect l="l" t="t" r="r" b="b"/>
              <a:pathLst>
                <a:path w="236992" h="149599" extrusionOk="0">
                  <a:moveTo>
                    <a:pt x="56220" y="149600"/>
                  </a:moveTo>
                  <a:cubicBezTo>
                    <a:pt x="42582" y="149600"/>
                    <a:pt x="29241" y="145355"/>
                    <a:pt x="19019" y="137048"/>
                  </a:cubicBezTo>
                  <a:cubicBezTo>
                    <a:pt x="-209" y="121430"/>
                    <a:pt x="-5851" y="91436"/>
                    <a:pt x="6687" y="71535"/>
                  </a:cubicBezTo>
                  <a:cubicBezTo>
                    <a:pt x="17246" y="54791"/>
                    <a:pt x="39373" y="44763"/>
                    <a:pt x="65873" y="44737"/>
                  </a:cubicBezTo>
                  <a:lnTo>
                    <a:pt x="66016" y="44737"/>
                  </a:lnTo>
                  <a:cubicBezTo>
                    <a:pt x="72641" y="44737"/>
                    <a:pt x="79434" y="45254"/>
                    <a:pt x="86007" y="45746"/>
                  </a:cubicBezTo>
                  <a:cubicBezTo>
                    <a:pt x="101406" y="46911"/>
                    <a:pt x="117321" y="48114"/>
                    <a:pt x="131814" y="42718"/>
                  </a:cubicBezTo>
                  <a:cubicBezTo>
                    <a:pt x="146669" y="37193"/>
                    <a:pt x="158702" y="24952"/>
                    <a:pt x="168368" y="15118"/>
                  </a:cubicBezTo>
                  <a:cubicBezTo>
                    <a:pt x="180195" y="3097"/>
                    <a:pt x="204250" y="-7397"/>
                    <a:pt x="220748" y="6901"/>
                  </a:cubicBezTo>
                  <a:cubicBezTo>
                    <a:pt x="235628" y="19802"/>
                    <a:pt x="239484" y="46587"/>
                    <a:pt x="235551" y="65233"/>
                  </a:cubicBezTo>
                  <a:cubicBezTo>
                    <a:pt x="233623" y="74382"/>
                    <a:pt x="229353" y="83310"/>
                    <a:pt x="223219" y="91048"/>
                  </a:cubicBezTo>
                  <a:cubicBezTo>
                    <a:pt x="218406" y="97116"/>
                    <a:pt x="210306" y="105036"/>
                    <a:pt x="199061" y="108348"/>
                  </a:cubicBezTo>
                  <a:cubicBezTo>
                    <a:pt x="189085" y="111285"/>
                    <a:pt x="178513" y="110043"/>
                    <a:pt x="168278" y="108840"/>
                  </a:cubicBezTo>
                  <a:cubicBezTo>
                    <a:pt x="159064" y="107753"/>
                    <a:pt x="149528" y="106627"/>
                    <a:pt x="140470" y="108568"/>
                  </a:cubicBezTo>
                  <a:cubicBezTo>
                    <a:pt x="127880" y="111272"/>
                    <a:pt x="117464" y="119567"/>
                    <a:pt x="107397" y="127576"/>
                  </a:cubicBezTo>
                  <a:cubicBezTo>
                    <a:pt x="101082" y="132597"/>
                    <a:pt x="94561" y="137799"/>
                    <a:pt x="87470" y="141681"/>
                  </a:cubicBezTo>
                  <a:cubicBezTo>
                    <a:pt x="77778" y="146986"/>
                    <a:pt x="66921" y="149600"/>
                    <a:pt x="56233" y="149600"/>
                  </a:cubicBezTo>
                  <a:close/>
                  <a:moveTo>
                    <a:pt x="66016" y="45694"/>
                  </a:moveTo>
                  <a:lnTo>
                    <a:pt x="65873" y="45694"/>
                  </a:lnTo>
                  <a:cubicBezTo>
                    <a:pt x="39709" y="45720"/>
                    <a:pt x="17893" y="55580"/>
                    <a:pt x="7503" y="72052"/>
                  </a:cubicBezTo>
                  <a:cubicBezTo>
                    <a:pt x="-4803" y="91565"/>
                    <a:pt x="748" y="120990"/>
                    <a:pt x="19627" y="136311"/>
                  </a:cubicBezTo>
                  <a:cubicBezTo>
                    <a:pt x="37574" y="150881"/>
                    <a:pt x="65278" y="152757"/>
                    <a:pt x="87004" y="140852"/>
                  </a:cubicBezTo>
                  <a:cubicBezTo>
                    <a:pt x="94017" y="137009"/>
                    <a:pt x="100513" y="131833"/>
                    <a:pt x="106801" y="126839"/>
                  </a:cubicBezTo>
                  <a:cubicBezTo>
                    <a:pt x="116959" y="118752"/>
                    <a:pt x="127453" y="110393"/>
                    <a:pt x="140276" y="107649"/>
                  </a:cubicBezTo>
                  <a:cubicBezTo>
                    <a:pt x="149489" y="105670"/>
                    <a:pt x="159103" y="106808"/>
                    <a:pt x="168394" y="107895"/>
                  </a:cubicBezTo>
                  <a:cubicBezTo>
                    <a:pt x="178526" y="109086"/>
                    <a:pt x="189007" y="110328"/>
                    <a:pt x="198789" y="107442"/>
                  </a:cubicBezTo>
                  <a:cubicBezTo>
                    <a:pt x="209788" y="104207"/>
                    <a:pt x="217733" y="96418"/>
                    <a:pt x="222456" y="90466"/>
                  </a:cubicBezTo>
                  <a:cubicBezTo>
                    <a:pt x="228499" y="82844"/>
                    <a:pt x="232704" y="74058"/>
                    <a:pt x="234606" y="65052"/>
                  </a:cubicBezTo>
                  <a:cubicBezTo>
                    <a:pt x="238488" y="46665"/>
                    <a:pt x="234722" y="20294"/>
                    <a:pt x="220114" y="7639"/>
                  </a:cubicBezTo>
                  <a:cubicBezTo>
                    <a:pt x="204094" y="-6245"/>
                    <a:pt x="180609" y="4055"/>
                    <a:pt x="169054" y="15804"/>
                  </a:cubicBezTo>
                  <a:lnTo>
                    <a:pt x="169054" y="15804"/>
                  </a:lnTo>
                  <a:cubicBezTo>
                    <a:pt x="159311" y="25703"/>
                    <a:pt x="147199" y="38021"/>
                    <a:pt x="132150" y="43624"/>
                  </a:cubicBezTo>
                  <a:cubicBezTo>
                    <a:pt x="117464" y="49085"/>
                    <a:pt x="101444" y="47881"/>
                    <a:pt x="85943" y="46704"/>
                  </a:cubicBezTo>
                  <a:cubicBezTo>
                    <a:pt x="79382" y="46212"/>
                    <a:pt x="72615" y="45694"/>
                    <a:pt x="66029" y="45694"/>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00" name="Google Shape;826;p36">
              <a:extLst>
                <a:ext uri="{FF2B5EF4-FFF2-40B4-BE49-F238E27FC236}">
                  <a16:creationId xmlns:a16="http://schemas.microsoft.com/office/drawing/2014/main" id="{17E387C4-FAB8-B9C2-4CB5-41EC56A27CEB}"/>
                </a:ext>
              </a:extLst>
            </p:cNvPr>
            <p:cNvSpPr/>
            <p:nvPr/>
          </p:nvSpPr>
          <p:spPr>
            <a:xfrm flipH="1">
              <a:off x="6148257" y="1793537"/>
              <a:ext cx="1438161" cy="1275945"/>
            </a:xfrm>
            <a:custGeom>
              <a:avLst/>
              <a:gdLst/>
              <a:ahLst/>
              <a:cxnLst/>
              <a:rect l="l" t="t" r="r" b="b"/>
              <a:pathLst>
                <a:path w="63390" h="56240" extrusionOk="0">
                  <a:moveTo>
                    <a:pt x="819" y="55684"/>
                  </a:moveTo>
                  <a:cubicBezTo>
                    <a:pt x="-1057" y="47532"/>
                    <a:pt x="418" y="38837"/>
                    <a:pt x="3925" y="31241"/>
                  </a:cubicBezTo>
                  <a:cubicBezTo>
                    <a:pt x="7431" y="23646"/>
                    <a:pt x="12892" y="17085"/>
                    <a:pt x="19012" y="11392"/>
                  </a:cubicBezTo>
                  <a:cubicBezTo>
                    <a:pt x="24124" y="6630"/>
                    <a:pt x="29934" y="2334"/>
                    <a:pt x="36675" y="497"/>
                  </a:cubicBezTo>
                  <a:cubicBezTo>
                    <a:pt x="53820" y="-4188"/>
                    <a:pt x="76451" y="25677"/>
                    <a:pt x="53975" y="30905"/>
                  </a:cubicBezTo>
                  <a:cubicBezTo>
                    <a:pt x="49550" y="31940"/>
                    <a:pt x="44943" y="31293"/>
                    <a:pt x="40427" y="30853"/>
                  </a:cubicBezTo>
                  <a:cubicBezTo>
                    <a:pt x="35019" y="30322"/>
                    <a:pt x="29494" y="30102"/>
                    <a:pt x="24214" y="31435"/>
                  </a:cubicBezTo>
                  <a:cubicBezTo>
                    <a:pt x="18948" y="32768"/>
                    <a:pt x="13914" y="35822"/>
                    <a:pt x="11249" y="40571"/>
                  </a:cubicBezTo>
                  <a:cubicBezTo>
                    <a:pt x="8583" y="45306"/>
                    <a:pt x="8234" y="52333"/>
                    <a:pt x="12012" y="56240"/>
                  </a:cubicBezTo>
                  <a:lnTo>
                    <a:pt x="806" y="55697"/>
                  </a:lnTo>
                  <a:close/>
                </a:path>
              </a:pathLst>
            </a:custGeom>
            <a:solidFill>
              <a:schemeClr val="accent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nvGrpSpPr>
            <p:cNvPr id="201" name="Google Shape;827;p36">
              <a:extLst>
                <a:ext uri="{FF2B5EF4-FFF2-40B4-BE49-F238E27FC236}">
                  <a16:creationId xmlns:a16="http://schemas.microsoft.com/office/drawing/2014/main" id="{AD0F602B-FC94-D8DA-6A61-89D93E5F8F1D}"/>
                </a:ext>
              </a:extLst>
            </p:cNvPr>
            <p:cNvGrpSpPr/>
            <p:nvPr/>
          </p:nvGrpSpPr>
          <p:grpSpPr>
            <a:xfrm flipH="1">
              <a:off x="6200360" y="2860251"/>
              <a:ext cx="3377845" cy="3852382"/>
              <a:chOff x="7375502" y="96374"/>
              <a:chExt cx="148875" cy="169793"/>
            </a:xfrm>
          </p:grpSpPr>
          <p:sp>
            <p:nvSpPr>
              <p:cNvPr id="216" name="Google Shape;828;p36">
                <a:extLst>
                  <a:ext uri="{FF2B5EF4-FFF2-40B4-BE49-F238E27FC236}">
                    <a16:creationId xmlns:a16="http://schemas.microsoft.com/office/drawing/2014/main" id="{B73134AB-B845-D2C9-B1B1-8CAFDD359FF1}"/>
                  </a:ext>
                </a:extLst>
              </p:cNvPr>
              <p:cNvSpPr/>
              <p:nvPr/>
            </p:nvSpPr>
            <p:spPr>
              <a:xfrm>
                <a:off x="7491515" y="196940"/>
                <a:ext cx="17543" cy="9873"/>
              </a:xfrm>
              <a:custGeom>
                <a:avLst/>
                <a:gdLst/>
                <a:ahLst/>
                <a:cxnLst/>
                <a:rect l="l" t="t" r="r" b="b"/>
                <a:pathLst>
                  <a:path w="17543" h="9873" extrusionOk="0">
                    <a:moveTo>
                      <a:pt x="17038" y="9874"/>
                    </a:moveTo>
                    <a:lnTo>
                      <a:pt x="17012" y="9874"/>
                    </a:lnTo>
                    <a:cubicBezTo>
                      <a:pt x="10413" y="9473"/>
                      <a:pt x="4086" y="6082"/>
                      <a:pt x="101" y="803"/>
                    </a:cubicBezTo>
                    <a:cubicBezTo>
                      <a:pt x="-68" y="583"/>
                      <a:pt x="-16" y="273"/>
                      <a:pt x="191" y="104"/>
                    </a:cubicBezTo>
                    <a:cubicBezTo>
                      <a:pt x="398" y="-64"/>
                      <a:pt x="722" y="-25"/>
                      <a:pt x="890" y="195"/>
                    </a:cubicBezTo>
                    <a:cubicBezTo>
                      <a:pt x="4707" y="5241"/>
                      <a:pt x="10763" y="8489"/>
                      <a:pt x="17077" y="8877"/>
                    </a:cubicBezTo>
                    <a:cubicBezTo>
                      <a:pt x="17349" y="8890"/>
                      <a:pt x="17556" y="9123"/>
                      <a:pt x="17543" y="9408"/>
                    </a:cubicBezTo>
                    <a:cubicBezTo>
                      <a:pt x="17530" y="9667"/>
                      <a:pt x="17310" y="9874"/>
                      <a:pt x="17051" y="9874"/>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nvGrpSpPr>
              <p:cNvPr id="217" name="Google Shape;829;p36">
                <a:extLst>
                  <a:ext uri="{FF2B5EF4-FFF2-40B4-BE49-F238E27FC236}">
                    <a16:creationId xmlns:a16="http://schemas.microsoft.com/office/drawing/2014/main" id="{D6D6BE1C-8936-597C-507A-139079ACB8B1}"/>
                  </a:ext>
                </a:extLst>
              </p:cNvPr>
              <p:cNvGrpSpPr/>
              <p:nvPr/>
            </p:nvGrpSpPr>
            <p:grpSpPr>
              <a:xfrm>
                <a:off x="7375502" y="96374"/>
                <a:ext cx="148875" cy="169793"/>
                <a:chOff x="7375502" y="96374"/>
                <a:chExt cx="148875" cy="169793"/>
              </a:xfrm>
            </p:grpSpPr>
            <p:sp>
              <p:nvSpPr>
                <p:cNvPr id="219" name="Google Shape;830;p36">
                  <a:extLst>
                    <a:ext uri="{FF2B5EF4-FFF2-40B4-BE49-F238E27FC236}">
                      <a16:creationId xmlns:a16="http://schemas.microsoft.com/office/drawing/2014/main" id="{A4B61AEE-2B6F-6556-6DEB-B787846E0101}"/>
                    </a:ext>
                  </a:extLst>
                </p:cNvPr>
                <p:cNvSpPr/>
                <p:nvPr/>
              </p:nvSpPr>
              <p:spPr>
                <a:xfrm>
                  <a:off x="7388486" y="188763"/>
                  <a:ext cx="89127" cy="77404"/>
                </a:xfrm>
                <a:custGeom>
                  <a:avLst/>
                  <a:gdLst/>
                  <a:ahLst/>
                  <a:cxnLst/>
                  <a:rect l="l" t="t" r="r" b="b"/>
                  <a:pathLst>
                    <a:path w="89127" h="77404" extrusionOk="0">
                      <a:moveTo>
                        <a:pt x="0" y="77055"/>
                      </a:moveTo>
                      <a:cubicBezTo>
                        <a:pt x="0" y="77055"/>
                        <a:pt x="18905" y="32931"/>
                        <a:pt x="20341" y="10300"/>
                      </a:cubicBezTo>
                      <a:lnTo>
                        <a:pt x="46388" y="0"/>
                      </a:lnTo>
                      <a:lnTo>
                        <a:pt x="89128" y="56080"/>
                      </a:lnTo>
                      <a:lnTo>
                        <a:pt x="89128" y="77405"/>
                      </a:lnTo>
                      <a:lnTo>
                        <a:pt x="0" y="77055"/>
                      </a:lnTo>
                      <a:close/>
                    </a:path>
                  </a:pathLst>
                </a:custGeom>
                <a:solidFill>
                  <a:schemeClr val="accent3"/>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20" name="Google Shape;831;p36">
                  <a:extLst>
                    <a:ext uri="{FF2B5EF4-FFF2-40B4-BE49-F238E27FC236}">
                      <a16:creationId xmlns:a16="http://schemas.microsoft.com/office/drawing/2014/main" id="{95411A1D-3374-98DF-3946-5BBB7C0100BC}"/>
                    </a:ext>
                  </a:extLst>
                </p:cNvPr>
                <p:cNvSpPr/>
                <p:nvPr/>
              </p:nvSpPr>
              <p:spPr>
                <a:xfrm>
                  <a:off x="7388486" y="253513"/>
                  <a:ext cx="89127" cy="12654"/>
                </a:xfrm>
                <a:custGeom>
                  <a:avLst/>
                  <a:gdLst/>
                  <a:ahLst/>
                  <a:cxnLst/>
                  <a:rect l="l" t="t" r="r" b="b"/>
                  <a:pathLst>
                    <a:path w="89127" h="12654" extrusionOk="0">
                      <a:moveTo>
                        <a:pt x="4969" y="0"/>
                      </a:moveTo>
                      <a:cubicBezTo>
                        <a:pt x="2109" y="7389"/>
                        <a:pt x="0" y="12306"/>
                        <a:pt x="0" y="12306"/>
                      </a:cubicBezTo>
                      <a:lnTo>
                        <a:pt x="89128" y="12655"/>
                      </a:lnTo>
                      <a:lnTo>
                        <a:pt x="89128" y="0"/>
                      </a:lnTo>
                      <a:lnTo>
                        <a:pt x="4969" y="0"/>
                      </a:lnTo>
                      <a:close/>
                    </a:path>
                  </a:pathLst>
                </a:custGeom>
                <a:solidFill>
                  <a:schemeClr val="lt2"/>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21" name="Google Shape;832;p36">
                  <a:extLst>
                    <a:ext uri="{FF2B5EF4-FFF2-40B4-BE49-F238E27FC236}">
                      <a16:creationId xmlns:a16="http://schemas.microsoft.com/office/drawing/2014/main" id="{DEBB4B9D-E16A-5348-33C9-C3426EF1BEE9}"/>
                    </a:ext>
                  </a:extLst>
                </p:cNvPr>
                <p:cNvSpPr/>
                <p:nvPr/>
              </p:nvSpPr>
              <p:spPr>
                <a:xfrm>
                  <a:off x="7432869" y="188776"/>
                  <a:ext cx="44732" cy="75761"/>
                </a:xfrm>
                <a:custGeom>
                  <a:avLst/>
                  <a:gdLst/>
                  <a:ahLst/>
                  <a:cxnLst/>
                  <a:rect l="l" t="t" r="r" b="b"/>
                  <a:pathLst>
                    <a:path w="44732" h="75761" extrusionOk="0">
                      <a:moveTo>
                        <a:pt x="130" y="2329"/>
                      </a:moveTo>
                      <a:cubicBezTo>
                        <a:pt x="854" y="10313"/>
                        <a:pt x="2523" y="18206"/>
                        <a:pt x="5034" y="25815"/>
                      </a:cubicBezTo>
                      <a:cubicBezTo>
                        <a:pt x="7544" y="33397"/>
                        <a:pt x="10921" y="40695"/>
                        <a:pt x="15153" y="47463"/>
                      </a:cubicBezTo>
                      <a:cubicBezTo>
                        <a:pt x="19319" y="54114"/>
                        <a:pt x="24327" y="60260"/>
                        <a:pt x="30149" y="65526"/>
                      </a:cubicBezTo>
                      <a:cubicBezTo>
                        <a:pt x="34562" y="69525"/>
                        <a:pt x="39466" y="72979"/>
                        <a:pt x="44732" y="75761"/>
                      </a:cubicBezTo>
                      <a:lnTo>
                        <a:pt x="44732" y="56080"/>
                      </a:lnTo>
                      <a:lnTo>
                        <a:pt x="1993" y="0"/>
                      </a:lnTo>
                      <a:lnTo>
                        <a:pt x="0" y="789"/>
                      </a:lnTo>
                      <a:cubicBezTo>
                        <a:pt x="39" y="1307"/>
                        <a:pt x="65" y="1824"/>
                        <a:pt x="117" y="2329"/>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22" name="Google Shape;833;p36">
                  <a:extLst>
                    <a:ext uri="{FF2B5EF4-FFF2-40B4-BE49-F238E27FC236}">
                      <a16:creationId xmlns:a16="http://schemas.microsoft.com/office/drawing/2014/main" id="{16ECDD76-ABC1-FAFA-CC58-D3B8BA6916DD}"/>
                    </a:ext>
                  </a:extLst>
                </p:cNvPr>
                <p:cNvSpPr/>
                <p:nvPr/>
              </p:nvSpPr>
              <p:spPr>
                <a:xfrm>
                  <a:off x="7375623" y="100269"/>
                  <a:ext cx="134163" cy="144641"/>
                </a:xfrm>
                <a:custGeom>
                  <a:avLst/>
                  <a:gdLst/>
                  <a:ahLst/>
                  <a:cxnLst/>
                  <a:rect l="l" t="t" r="r" b="b"/>
                  <a:pathLst>
                    <a:path w="134163" h="144641" extrusionOk="0">
                      <a:moveTo>
                        <a:pt x="128337" y="2691"/>
                      </a:moveTo>
                      <a:cubicBezTo>
                        <a:pt x="128246" y="1799"/>
                        <a:pt x="128155" y="906"/>
                        <a:pt x="128065" y="0"/>
                      </a:cubicBezTo>
                      <a:lnTo>
                        <a:pt x="4453" y="0"/>
                      </a:lnTo>
                      <a:cubicBezTo>
                        <a:pt x="1464" y="6612"/>
                        <a:pt x="-51" y="13975"/>
                        <a:pt x="1" y="21247"/>
                      </a:cubicBezTo>
                      <a:cubicBezTo>
                        <a:pt x="92" y="34756"/>
                        <a:pt x="5087" y="47902"/>
                        <a:pt x="12385" y="59276"/>
                      </a:cubicBezTo>
                      <a:cubicBezTo>
                        <a:pt x="19243" y="69952"/>
                        <a:pt x="28068" y="79203"/>
                        <a:pt x="35546" y="89439"/>
                      </a:cubicBezTo>
                      <a:cubicBezTo>
                        <a:pt x="39493" y="94834"/>
                        <a:pt x="43090" y="100528"/>
                        <a:pt x="46817" y="106118"/>
                      </a:cubicBezTo>
                      <a:cubicBezTo>
                        <a:pt x="58255" y="123263"/>
                        <a:pt x="80408" y="143280"/>
                        <a:pt x="101991" y="144600"/>
                      </a:cubicBezTo>
                      <a:cubicBezTo>
                        <a:pt x="116096" y="145467"/>
                        <a:pt x="126525" y="132385"/>
                        <a:pt x="130704" y="120274"/>
                      </a:cubicBezTo>
                      <a:cubicBezTo>
                        <a:pt x="136269" y="104099"/>
                        <a:pt x="133655" y="86644"/>
                        <a:pt x="132801" y="69965"/>
                      </a:cubicBezTo>
                      <a:cubicBezTo>
                        <a:pt x="131649" y="47527"/>
                        <a:pt x="130498" y="25064"/>
                        <a:pt x="128337" y="2704"/>
                      </a:cubicBezTo>
                      <a:close/>
                    </a:path>
                  </a:pathLst>
                </a:custGeom>
                <a:solidFill>
                  <a:schemeClr val="accent3"/>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23" name="Google Shape;834;p36">
                  <a:extLst>
                    <a:ext uri="{FF2B5EF4-FFF2-40B4-BE49-F238E27FC236}">
                      <a16:creationId xmlns:a16="http://schemas.microsoft.com/office/drawing/2014/main" id="{DF05F86A-64B9-67C6-A4C5-8280132101C9}"/>
                    </a:ext>
                  </a:extLst>
                </p:cNvPr>
                <p:cNvSpPr/>
                <p:nvPr/>
              </p:nvSpPr>
              <p:spPr>
                <a:xfrm>
                  <a:off x="7375623" y="96374"/>
                  <a:ext cx="129423" cy="111837"/>
                </a:xfrm>
                <a:custGeom>
                  <a:avLst/>
                  <a:gdLst/>
                  <a:ahLst/>
                  <a:cxnLst/>
                  <a:rect l="l" t="t" r="r" b="b"/>
                  <a:pathLst>
                    <a:path w="129423" h="111837" extrusionOk="0">
                      <a:moveTo>
                        <a:pt x="127664" y="0"/>
                      </a:moveTo>
                      <a:lnTo>
                        <a:pt x="6445" y="0"/>
                      </a:lnTo>
                      <a:cubicBezTo>
                        <a:pt x="2124" y="7544"/>
                        <a:pt x="-63" y="16407"/>
                        <a:pt x="1" y="25142"/>
                      </a:cubicBezTo>
                      <a:cubicBezTo>
                        <a:pt x="92" y="38651"/>
                        <a:pt x="5087" y="51797"/>
                        <a:pt x="12385" y="63171"/>
                      </a:cubicBezTo>
                      <a:cubicBezTo>
                        <a:pt x="19243" y="73846"/>
                        <a:pt x="28068" y="83098"/>
                        <a:pt x="35546" y="93333"/>
                      </a:cubicBezTo>
                      <a:cubicBezTo>
                        <a:pt x="39493" y="98729"/>
                        <a:pt x="43090" y="104423"/>
                        <a:pt x="46817" y="110013"/>
                      </a:cubicBezTo>
                      <a:cubicBezTo>
                        <a:pt x="47218" y="110621"/>
                        <a:pt x="47645" y="111229"/>
                        <a:pt x="48072" y="111837"/>
                      </a:cubicBezTo>
                      <a:cubicBezTo>
                        <a:pt x="49418" y="108576"/>
                        <a:pt x="50660" y="105277"/>
                        <a:pt x="51773" y="101925"/>
                      </a:cubicBezTo>
                      <a:cubicBezTo>
                        <a:pt x="54969" y="92234"/>
                        <a:pt x="56988" y="82180"/>
                        <a:pt x="57492" y="71983"/>
                      </a:cubicBezTo>
                      <a:cubicBezTo>
                        <a:pt x="58023" y="61282"/>
                        <a:pt x="56949" y="50568"/>
                        <a:pt x="54866" y="40074"/>
                      </a:cubicBezTo>
                      <a:cubicBezTo>
                        <a:pt x="54775" y="39634"/>
                        <a:pt x="55072" y="39104"/>
                        <a:pt x="55577" y="39129"/>
                      </a:cubicBezTo>
                      <a:cubicBezTo>
                        <a:pt x="57635" y="39272"/>
                        <a:pt x="59718" y="39000"/>
                        <a:pt x="61568" y="38055"/>
                      </a:cubicBezTo>
                      <a:cubicBezTo>
                        <a:pt x="67921" y="34808"/>
                        <a:pt x="69643" y="26254"/>
                        <a:pt x="69073" y="19772"/>
                      </a:cubicBezTo>
                      <a:cubicBezTo>
                        <a:pt x="69009" y="19099"/>
                        <a:pt x="69733" y="18905"/>
                        <a:pt x="70199" y="19189"/>
                      </a:cubicBezTo>
                      <a:cubicBezTo>
                        <a:pt x="70315" y="19099"/>
                        <a:pt x="70471" y="19034"/>
                        <a:pt x="70652" y="19034"/>
                      </a:cubicBezTo>
                      <a:lnTo>
                        <a:pt x="129424" y="19034"/>
                      </a:lnTo>
                      <a:cubicBezTo>
                        <a:pt x="129087" y="14893"/>
                        <a:pt x="128738" y="10753"/>
                        <a:pt x="128337" y="6612"/>
                      </a:cubicBezTo>
                      <a:cubicBezTo>
                        <a:pt x="128130" y="4412"/>
                        <a:pt x="127897" y="2226"/>
                        <a:pt x="127664" y="26"/>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24" name="Google Shape;835;p36">
                  <a:extLst>
                    <a:ext uri="{FF2B5EF4-FFF2-40B4-BE49-F238E27FC236}">
                      <a16:creationId xmlns:a16="http://schemas.microsoft.com/office/drawing/2014/main" id="{1ECF2BD1-DDCD-DDE8-27CD-B5C0F4CA9BF3}"/>
                    </a:ext>
                  </a:extLst>
                </p:cNvPr>
                <p:cNvSpPr/>
                <p:nvPr/>
              </p:nvSpPr>
              <p:spPr>
                <a:xfrm rot="-4777092">
                  <a:off x="7379989" y="161380"/>
                  <a:ext cx="54775" cy="54775"/>
                </a:xfrm>
                <a:custGeom>
                  <a:avLst/>
                  <a:gdLst/>
                  <a:ahLst/>
                  <a:cxnLst/>
                  <a:rect l="l" t="t" r="r" b="b"/>
                  <a:pathLst>
                    <a:path w="54838" h="54838" extrusionOk="0">
                      <a:moveTo>
                        <a:pt x="54838" y="27419"/>
                      </a:moveTo>
                      <a:cubicBezTo>
                        <a:pt x="54838" y="42562"/>
                        <a:pt x="42562" y="54838"/>
                        <a:pt x="27419" y="54838"/>
                      </a:cubicBezTo>
                      <a:cubicBezTo>
                        <a:pt x="12276" y="54838"/>
                        <a:pt x="0" y="42562"/>
                        <a:pt x="0" y="27419"/>
                      </a:cubicBezTo>
                      <a:cubicBezTo>
                        <a:pt x="0" y="12276"/>
                        <a:pt x="12276" y="0"/>
                        <a:pt x="27419" y="0"/>
                      </a:cubicBezTo>
                      <a:cubicBezTo>
                        <a:pt x="42562" y="0"/>
                        <a:pt x="54838" y="12276"/>
                        <a:pt x="54838" y="27419"/>
                      </a:cubicBezTo>
                      <a:close/>
                    </a:path>
                  </a:pathLst>
                </a:custGeom>
                <a:solidFill>
                  <a:schemeClr val="accent3"/>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25" name="Google Shape;836;p36">
                  <a:extLst>
                    <a:ext uri="{FF2B5EF4-FFF2-40B4-BE49-F238E27FC236}">
                      <a16:creationId xmlns:a16="http://schemas.microsoft.com/office/drawing/2014/main" id="{7C6C0E01-A1B5-D0BE-5832-129F18B39AB2}"/>
                    </a:ext>
                  </a:extLst>
                </p:cNvPr>
                <p:cNvSpPr/>
                <p:nvPr/>
              </p:nvSpPr>
              <p:spPr>
                <a:xfrm>
                  <a:off x="7503519" y="178825"/>
                  <a:ext cx="20858" cy="25051"/>
                </a:xfrm>
                <a:custGeom>
                  <a:avLst/>
                  <a:gdLst/>
                  <a:ahLst/>
                  <a:cxnLst/>
                  <a:rect l="l" t="t" r="r" b="b"/>
                  <a:pathLst>
                    <a:path w="20858" h="25051" extrusionOk="0">
                      <a:moveTo>
                        <a:pt x="0" y="8708"/>
                      </a:moveTo>
                      <a:lnTo>
                        <a:pt x="20859" y="0"/>
                      </a:lnTo>
                      <a:lnTo>
                        <a:pt x="4516" y="25051"/>
                      </a:lnTo>
                      <a:lnTo>
                        <a:pt x="0" y="8708"/>
                      </a:lnTo>
                      <a:close/>
                    </a:path>
                  </a:pathLst>
                </a:custGeom>
                <a:solidFill>
                  <a:schemeClr val="accent3"/>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sp>
            <p:nvSpPr>
              <p:cNvPr id="218" name="Google Shape;837;p36">
                <a:extLst>
                  <a:ext uri="{FF2B5EF4-FFF2-40B4-BE49-F238E27FC236}">
                    <a16:creationId xmlns:a16="http://schemas.microsoft.com/office/drawing/2014/main" id="{92C6CDAE-94C7-996B-0CC9-AF573DD18055}"/>
                  </a:ext>
                </a:extLst>
              </p:cNvPr>
              <p:cNvSpPr/>
              <p:nvPr/>
            </p:nvSpPr>
            <p:spPr>
              <a:xfrm>
                <a:off x="7491515" y="196940"/>
                <a:ext cx="17543" cy="9873"/>
              </a:xfrm>
              <a:custGeom>
                <a:avLst/>
                <a:gdLst/>
                <a:ahLst/>
                <a:cxnLst/>
                <a:rect l="l" t="t" r="r" b="b"/>
                <a:pathLst>
                  <a:path w="17543" h="9873" extrusionOk="0">
                    <a:moveTo>
                      <a:pt x="17038" y="9874"/>
                    </a:moveTo>
                    <a:lnTo>
                      <a:pt x="17012" y="9874"/>
                    </a:lnTo>
                    <a:cubicBezTo>
                      <a:pt x="10413" y="9473"/>
                      <a:pt x="4086" y="6082"/>
                      <a:pt x="101" y="803"/>
                    </a:cubicBezTo>
                    <a:cubicBezTo>
                      <a:pt x="-68" y="583"/>
                      <a:pt x="-16" y="273"/>
                      <a:pt x="191" y="104"/>
                    </a:cubicBezTo>
                    <a:cubicBezTo>
                      <a:pt x="398" y="-64"/>
                      <a:pt x="722" y="-25"/>
                      <a:pt x="890" y="195"/>
                    </a:cubicBezTo>
                    <a:cubicBezTo>
                      <a:pt x="4707" y="5241"/>
                      <a:pt x="10763" y="8489"/>
                      <a:pt x="17077" y="8877"/>
                    </a:cubicBezTo>
                    <a:cubicBezTo>
                      <a:pt x="17349" y="8890"/>
                      <a:pt x="17556" y="9123"/>
                      <a:pt x="17543" y="9408"/>
                    </a:cubicBezTo>
                    <a:cubicBezTo>
                      <a:pt x="17530" y="9667"/>
                      <a:pt x="17310" y="9874"/>
                      <a:pt x="17051" y="9874"/>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sp>
          <p:nvSpPr>
            <p:cNvPr id="202" name="Google Shape;838;p36">
              <a:extLst>
                <a:ext uri="{FF2B5EF4-FFF2-40B4-BE49-F238E27FC236}">
                  <a16:creationId xmlns:a16="http://schemas.microsoft.com/office/drawing/2014/main" id="{720B68B0-39B6-BE87-942B-37913E4C6A2F}"/>
                </a:ext>
              </a:extLst>
            </p:cNvPr>
            <p:cNvSpPr/>
            <p:nvPr/>
          </p:nvSpPr>
          <p:spPr>
            <a:xfrm flipH="1">
              <a:off x="8609781" y="4681844"/>
              <a:ext cx="524104" cy="520270"/>
            </a:xfrm>
            <a:custGeom>
              <a:avLst/>
              <a:gdLst/>
              <a:ahLst/>
              <a:cxnLst/>
              <a:rect l="l" t="t" r="r" b="b"/>
              <a:pathLst>
                <a:path w="23101" h="22932" extrusionOk="0">
                  <a:moveTo>
                    <a:pt x="20098" y="22932"/>
                  </a:moveTo>
                  <a:cubicBezTo>
                    <a:pt x="20098" y="22932"/>
                    <a:pt x="19981" y="22932"/>
                    <a:pt x="19929" y="22893"/>
                  </a:cubicBezTo>
                  <a:cubicBezTo>
                    <a:pt x="15168" y="21043"/>
                    <a:pt x="11959" y="15997"/>
                    <a:pt x="12450" y="11144"/>
                  </a:cubicBezTo>
                  <a:cubicBezTo>
                    <a:pt x="12903" y="6719"/>
                    <a:pt x="16578" y="2928"/>
                    <a:pt x="20770" y="2177"/>
                  </a:cubicBezTo>
                  <a:cubicBezTo>
                    <a:pt x="16927" y="599"/>
                    <a:pt x="12515" y="547"/>
                    <a:pt x="8905" y="2087"/>
                  </a:cubicBezTo>
                  <a:cubicBezTo>
                    <a:pt x="4557" y="3950"/>
                    <a:pt x="1361" y="8207"/>
                    <a:pt x="947" y="12684"/>
                  </a:cubicBezTo>
                  <a:cubicBezTo>
                    <a:pt x="921" y="12943"/>
                    <a:pt x="714" y="13137"/>
                    <a:pt x="429" y="13111"/>
                  </a:cubicBezTo>
                  <a:cubicBezTo>
                    <a:pt x="171" y="13085"/>
                    <a:pt x="-24" y="12852"/>
                    <a:pt x="2" y="12594"/>
                  </a:cubicBezTo>
                  <a:cubicBezTo>
                    <a:pt x="442" y="7780"/>
                    <a:pt x="3871" y="3199"/>
                    <a:pt x="8530" y="1207"/>
                  </a:cubicBezTo>
                  <a:cubicBezTo>
                    <a:pt x="12929" y="-683"/>
                    <a:pt x="18415" y="-333"/>
                    <a:pt x="22854" y="2112"/>
                  </a:cubicBezTo>
                  <a:cubicBezTo>
                    <a:pt x="23048" y="2216"/>
                    <a:pt x="23139" y="2449"/>
                    <a:pt x="23087" y="2656"/>
                  </a:cubicBezTo>
                  <a:cubicBezTo>
                    <a:pt x="23022" y="2876"/>
                    <a:pt x="22815" y="3044"/>
                    <a:pt x="22608" y="3005"/>
                  </a:cubicBezTo>
                  <a:cubicBezTo>
                    <a:pt x="18208" y="2824"/>
                    <a:pt x="13887" y="6641"/>
                    <a:pt x="13408" y="11235"/>
                  </a:cubicBezTo>
                  <a:cubicBezTo>
                    <a:pt x="12955" y="15673"/>
                    <a:pt x="15905" y="20293"/>
                    <a:pt x="20279" y="21988"/>
                  </a:cubicBezTo>
                  <a:cubicBezTo>
                    <a:pt x="20525" y="22078"/>
                    <a:pt x="20654" y="22363"/>
                    <a:pt x="20551" y="22609"/>
                  </a:cubicBezTo>
                  <a:cubicBezTo>
                    <a:pt x="20473" y="22803"/>
                    <a:pt x="20292" y="22919"/>
                    <a:pt x="20111" y="22919"/>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03" name="Google Shape;839;p36">
              <a:extLst>
                <a:ext uri="{FF2B5EF4-FFF2-40B4-BE49-F238E27FC236}">
                  <a16:creationId xmlns:a16="http://schemas.microsoft.com/office/drawing/2014/main" id="{B92DD348-55F6-A430-F44C-885B334747AB}"/>
                </a:ext>
              </a:extLst>
            </p:cNvPr>
            <p:cNvSpPr/>
            <p:nvPr/>
          </p:nvSpPr>
          <p:spPr>
            <a:xfrm flipH="1">
              <a:off x="6797863" y="4113040"/>
              <a:ext cx="397689" cy="267622"/>
            </a:xfrm>
            <a:custGeom>
              <a:avLst/>
              <a:gdLst/>
              <a:ahLst/>
              <a:cxnLst/>
              <a:rect l="l" t="t" r="r" b="b"/>
              <a:pathLst>
                <a:path w="17529" h="11796" extrusionOk="0">
                  <a:moveTo>
                    <a:pt x="492" y="11784"/>
                  </a:moveTo>
                  <a:cubicBezTo>
                    <a:pt x="220" y="11784"/>
                    <a:pt x="0" y="11577"/>
                    <a:pt x="0" y="11305"/>
                  </a:cubicBezTo>
                  <a:cubicBezTo>
                    <a:pt x="0" y="11034"/>
                    <a:pt x="207" y="10801"/>
                    <a:pt x="479" y="10801"/>
                  </a:cubicBezTo>
                  <a:cubicBezTo>
                    <a:pt x="7233" y="10619"/>
                    <a:pt x="13716" y="6401"/>
                    <a:pt x="16589" y="281"/>
                  </a:cubicBezTo>
                  <a:cubicBezTo>
                    <a:pt x="16705" y="35"/>
                    <a:pt x="17003" y="-69"/>
                    <a:pt x="17249" y="48"/>
                  </a:cubicBezTo>
                  <a:cubicBezTo>
                    <a:pt x="17494" y="164"/>
                    <a:pt x="17598" y="462"/>
                    <a:pt x="17481" y="708"/>
                  </a:cubicBezTo>
                  <a:cubicBezTo>
                    <a:pt x="14441" y="7152"/>
                    <a:pt x="7621" y="11603"/>
                    <a:pt x="505" y="11797"/>
                  </a:cubicBezTo>
                  <a:lnTo>
                    <a:pt x="505" y="11797"/>
                  </a:ln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04" name="Google Shape;840;p36">
              <a:extLst>
                <a:ext uri="{FF2B5EF4-FFF2-40B4-BE49-F238E27FC236}">
                  <a16:creationId xmlns:a16="http://schemas.microsoft.com/office/drawing/2014/main" id="{734E80D0-D683-C977-C511-819BCE91AF83}"/>
                </a:ext>
              </a:extLst>
            </p:cNvPr>
            <p:cNvSpPr/>
            <p:nvPr/>
          </p:nvSpPr>
          <p:spPr>
            <a:xfrm flipH="1">
              <a:off x="6768319" y="4611350"/>
              <a:ext cx="354946" cy="172425"/>
            </a:xfrm>
            <a:custGeom>
              <a:avLst/>
              <a:gdLst/>
              <a:ahLst/>
              <a:cxnLst/>
              <a:rect l="l" t="t" r="r" b="b"/>
              <a:pathLst>
                <a:path w="15645" h="7600" extrusionOk="0">
                  <a:moveTo>
                    <a:pt x="8912" y="7600"/>
                  </a:moveTo>
                  <a:cubicBezTo>
                    <a:pt x="7437" y="7600"/>
                    <a:pt x="5923" y="7186"/>
                    <a:pt x="4591" y="6384"/>
                  </a:cubicBezTo>
                  <a:cubicBezTo>
                    <a:pt x="2598" y="5193"/>
                    <a:pt x="980" y="3162"/>
                    <a:pt x="36" y="664"/>
                  </a:cubicBezTo>
                  <a:cubicBezTo>
                    <a:pt x="-68" y="406"/>
                    <a:pt x="62" y="121"/>
                    <a:pt x="320" y="30"/>
                  </a:cubicBezTo>
                  <a:cubicBezTo>
                    <a:pt x="579" y="-60"/>
                    <a:pt x="864" y="56"/>
                    <a:pt x="954" y="315"/>
                  </a:cubicBezTo>
                  <a:cubicBezTo>
                    <a:pt x="1822" y="2605"/>
                    <a:pt x="3297" y="4456"/>
                    <a:pt x="5095" y="5543"/>
                  </a:cubicBezTo>
                  <a:cubicBezTo>
                    <a:pt x="7101" y="6746"/>
                    <a:pt x="9534" y="6953"/>
                    <a:pt x="11462" y="6086"/>
                  </a:cubicBezTo>
                  <a:cubicBezTo>
                    <a:pt x="13519" y="5155"/>
                    <a:pt x="14852" y="2981"/>
                    <a:pt x="14632" y="897"/>
                  </a:cubicBezTo>
                  <a:cubicBezTo>
                    <a:pt x="14606" y="626"/>
                    <a:pt x="14800" y="380"/>
                    <a:pt x="15072" y="354"/>
                  </a:cubicBezTo>
                  <a:cubicBezTo>
                    <a:pt x="15330" y="315"/>
                    <a:pt x="15589" y="522"/>
                    <a:pt x="15615" y="794"/>
                  </a:cubicBezTo>
                  <a:cubicBezTo>
                    <a:pt x="15887" y="3291"/>
                    <a:pt x="14308" y="5892"/>
                    <a:pt x="11862" y="6992"/>
                  </a:cubicBezTo>
                  <a:cubicBezTo>
                    <a:pt x="10944" y="7406"/>
                    <a:pt x="9934" y="7600"/>
                    <a:pt x="8912" y="7600"/>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05" name="Google Shape;841;p36">
              <a:extLst>
                <a:ext uri="{FF2B5EF4-FFF2-40B4-BE49-F238E27FC236}">
                  <a16:creationId xmlns:a16="http://schemas.microsoft.com/office/drawing/2014/main" id="{0B578F8F-97F3-94E0-C5E5-3CC52A97F55D}"/>
                </a:ext>
              </a:extLst>
            </p:cNvPr>
            <p:cNvSpPr/>
            <p:nvPr/>
          </p:nvSpPr>
          <p:spPr>
            <a:xfrm>
              <a:off x="9578205" y="6910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06" name="Google Shape;842;p36">
              <a:extLst>
                <a:ext uri="{FF2B5EF4-FFF2-40B4-BE49-F238E27FC236}">
                  <a16:creationId xmlns:a16="http://schemas.microsoft.com/office/drawing/2014/main" id="{028D28C8-243C-B94E-346A-004243199ADE}"/>
                </a:ext>
              </a:extLst>
            </p:cNvPr>
            <p:cNvSpPr/>
            <p:nvPr/>
          </p:nvSpPr>
          <p:spPr>
            <a:xfrm>
              <a:off x="5566484" y="1337648"/>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07" name="Google Shape;843;p36">
              <a:extLst>
                <a:ext uri="{FF2B5EF4-FFF2-40B4-BE49-F238E27FC236}">
                  <a16:creationId xmlns:a16="http://schemas.microsoft.com/office/drawing/2014/main" id="{993727A6-43C6-AC37-6A9B-E39243B1FBA6}"/>
                </a:ext>
              </a:extLst>
            </p:cNvPr>
            <p:cNvSpPr/>
            <p:nvPr/>
          </p:nvSpPr>
          <p:spPr>
            <a:xfrm>
              <a:off x="5879778" y="132739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08" name="Google Shape;844;p36">
              <a:extLst>
                <a:ext uri="{FF2B5EF4-FFF2-40B4-BE49-F238E27FC236}">
                  <a16:creationId xmlns:a16="http://schemas.microsoft.com/office/drawing/2014/main" id="{B7981863-9BC8-B0F3-E1A9-A0D1C6427304}"/>
                </a:ext>
              </a:extLst>
            </p:cNvPr>
            <p:cNvSpPr/>
            <p:nvPr/>
          </p:nvSpPr>
          <p:spPr>
            <a:xfrm>
              <a:off x="9754553" y="6768934"/>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09" name="Google Shape;845;p36">
              <a:extLst>
                <a:ext uri="{FF2B5EF4-FFF2-40B4-BE49-F238E27FC236}">
                  <a16:creationId xmlns:a16="http://schemas.microsoft.com/office/drawing/2014/main" id="{E790C79D-1315-9241-A3A9-5F8BE2EDA3B4}"/>
                </a:ext>
              </a:extLst>
            </p:cNvPr>
            <p:cNvSpPr/>
            <p:nvPr/>
          </p:nvSpPr>
          <p:spPr>
            <a:xfrm>
              <a:off x="10094809" y="6405348"/>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nvGrpSpPr>
            <p:cNvPr id="210" name="Google Shape;846;p36">
              <a:extLst>
                <a:ext uri="{FF2B5EF4-FFF2-40B4-BE49-F238E27FC236}">
                  <a16:creationId xmlns:a16="http://schemas.microsoft.com/office/drawing/2014/main" id="{E310998A-2617-CB4E-7A31-1B7A3AA004AF}"/>
                </a:ext>
              </a:extLst>
            </p:cNvPr>
            <p:cNvGrpSpPr/>
            <p:nvPr/>
          </p:nvGrpSpPr>
          <p:grpSpPr>
            <a:xfrm>
              <a:off x="5434709" y="2042699"/>
              <a:ext cx="445070" cy="445070"/>
              <a:chOff x="4859377" y="6166974"/>
              <a:chExt cx="445070" cy="445070"/>
            </a:xfrm>
          </p:grpSpPr>
          <p:sp>
            <p:nvSpPr>
              <p:cNvPr id="214" name="Google Shape;847;p36">
                <a:extLst>
                  <a:ext uri="{FF2B5EF4-FFF2-40B4-BE49-F238E27FC236}">
                    <a16:creationId xmlns:a16="http://schemas.microsoft.com/office/drawing/2014/main" id="{7DC4D2D1-C6E8-5EA9-804A-620AD5B123F7}"/>
                  </a:ext>
                </a:extLst>
              </p:cNvPr>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15" name="Google Shape;848;p36">
                <a:extLst>
                  <a:ext uri="{FF2B5EF4-FFF2-40B4-BE49-F238E27FC236}">
                    <a16:creationId xmlns:a16="http://schemas.microsoft.com/office/drawing/2014/main" id="{D6D02EEC-00E4-A6CF-8624-95A3F3DE73CA}"/>
                  </a:ext>
                </a:extLst>
              </p:cNvPr>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grpSp>
          <p:nvGrpSpPr>
            <p:cNvPr id="211" name="Google Shape;849;p36">
              <a:extLst>
                <a:ext uri="{FF2B5EF4-FFF2-40B4-BE49-F238E27FC236}">
                  <a16:creationId xmlns:a16="http://schemas.microsoft.com/office/drawing/2014/main" id="{FFF75D21-3CC2-97F0-3066-9E10A196534C}"/>
                </a:ext>
              </a:extLst>
            </p:cNvPr>
            <p:cNvGrpSpPr/>
            <p:nvPr/>
          </p:nvGrpSpPr>
          <p:grpSpPr>
            <a:xfrm>
              <a:off x="6200359" y="6405349"/>
              <a:ext cx="445070" cy="445070"/>
              <a:chOff x="4859377" y="6166974"/>
              <a:chExt cx="445070" cy="445070"/>
            </a:xfrm>
          </p:grpSpPr>
          <p:sp>
            <p:nvSpPr>
              <p:cNvPr id="212" name="Google Shape;850;p36">
                <a:extLst>
                  <a:ext uri="{FF2B5EF4-FFF2-40B4-BE49-F238E27FC236}">
                    <a16:creationId xmlns:a16="http://schemas.microsoft.com/office/drawing/2014/main" id="{0C17C8A6-68EF-BDC4-7F8B-0334F9EEF54A}"/>
                  </a:ext>
                </a:extLst>
              </p:cNvPr>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213" name="Google Shape;851;p36">
                <a:extLst>
                  <a:ext uri="{FF2B5EF4-FFF2-40B4-BE49-F238E27FC236}">
                    <a16:creationId xmlns:a16="http://schemas.microsoft.com/office/drawing/2014/main" id="{0BA8371D-63B7-D379-9284-D7BB039D474C}"/>
                  </a:ext>
                </a:extLst>
              </p:cNvPr>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grpSp>
      <p:sp>
        <p:nvSpPr>
          <p:cNvPr id="226" name="TextBox 225">
            <a:extLst>
              <a:ext uri="{FF2B5EF4-FFF2-40B4-BE49-F238E27FC236}">
                <a16:creationId xmlns:a16="http://schemas.microsoft.com/office/drawing/2014/main" id="{0058CFD6-581E-5BB3-2EB0-3BB9308C7A88}"/>
              </a:ext>
            </a:extLst>
          </p:cNvPr>
          <p:cNvSpPr txBox="1"/>
          <p:nvPr/>
        </p:nvSpPr>
        <p:spPr>
          <a:xfrm>
            <a:off x="-163069" y="-2068509"/>
            <a:ext cx="692251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effectLst/>
                <a:uLnTx/>
                <a:uFillTx/>
                <a:latin typeface="Omnes Arabic Black" panose="00000A00000000000000" pitchFamily="2" charset="-78"/>
                <a:ea typeface="+mn-ea"/>
                <a:cs typeface="Omnes Arabic Black" panose="00000A00000000000000" pitchFamily="2" charset="-78"/>
              </a:rPr>
              <a:t>مقرر علم النفس التعليمي</a:t>
            </a:r>
            <a:endParaRPr kumimoji="0" lang="en-US" sz="4000" b="0" i="0" u="none" strike="noStrike" kern="1200" cap="none" spc="0" normalizeH="0" baseline="0" noProof="0" dirty="0">
              <a:ln>
                <a:noFill/>
              </a:ln>
              <a:effectLst/>
              <a:uLnTx/>
              <a:uFillTx/>
              <a:latin typeface="All Genders v4" panose="00000800000000000000" pitchFamily="50" charset="-78"/>
              <a:ea typeface="+mn-ea"/>
              <a:cs typeface="All Genders v4" panose="00000800000000000000" pitchFamily="50" charset="-78"/>
            </a:endParaRPr>
          </a:p>
        </p:txBody>
      </p:sp>
      <p:sp>
        <p:nvSpPr>
          <p:cNvPr id="2" name="Google Shape;819;p36">
            <a:extLst>
              <a:ext uri="{FF2B5EF4-FFF2-40B4-BE49-F238E27FC236}">
                <a16:creationId xmlns:a16="http://schemas.microsoft.com/office/drawing/2014/main" id="{69E2D9FC-F35C-E2D6-9514-B409FF085DCD}"/>
              </a:ext>
            </a:extLst>
          </p:cNvPr>
          <p:cNvSpPr txBox="1">
            <a:spLocks/>
          </p:cNvSpPr>
          <p:nvPr/>
        </p:nvSpPr>
        <p:spPr>
          <a:xfrm>
            <a:off x="-7733138" y="2990105"/>
            <a:ext cx="6435594" cy="1389265"/>
          </a:xfrm>
          <a:prstGeom prst="rect">
            <a:avLst/>
          </a:prstGeom>
        </p:spPr>
        <p:txBody>
          <a:bodyPr spcFirstLastPara="1" vert="horz" wrap="square" lIns="105234" tIns="105234" rIns="105234" bIns="105234"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r>
              <a:rPr lang="ar-EG" sz="3200">
                <a:solidFill>
                  <a:srgbClr val="7030A0"/>
                </a:solidFill>
                <a:latin typeface="GE SS Two Bold" panose="020A0503020102020204" pitchFamily="18" charset="-78"/>
                <a:ea typeface="GE SS Two Bold" panose="020A0503020102020204" pitchFamily="18" charset="-78"/>
                <a:cs typeface="GE SS Two Bold" panose="020A0503020102020204" pitchFamily="18" charset="-78"/>
              </a:rPr>
              <a:t>قسم معلم الحاسب الألي</a:t>
            </a:r>
            <a:endParaRPr lang="ar-EG" sz="3200" dirty="0">
              <a:solidFill>
                <a:srgbClr val="7030A0"/>
              </a:solidFill>
              <a:latin typeface="GE SS Two Bold" panose="020A0503020102020204" pitchFamily="18" charset="-78"/>
              <a:ea typeface="GE SS Two Bold" panose="020A0503020102020204" pitchFamily="18" charset="-78"/>
              <a:cs typeface="GE SS Two Bold" panose="020A0503020102020204" pitchFamily="18" charset="-78"/>
            </a:endParaRPr>
          </a:p>
        </p:txBody>
      </p:sp>
      <p:sp>
        <p:nvSpPr>
          <p:cNvPr id="3" name="Google Shape;819;p36">
            <a:extLst>
              <a:ext uri="{FF2B5EF4-FFF2-40B4-BE49-F238E27FC236}">
                <a16:creationId xmlns:a16="http://schemas.microsoft.com/office/drawing/2014/main" id="{509BB584-C506-B29F-0514-A4751B037C1A}"/>
              </a:ext>
            </a:extLst>
          </p:cNvPr>
          <p:cNvSpPr txBox="1">
            <a:spLocks/>
          </p:cNvSpPr>
          <p:nvPr/>
        </p:nvSpPr>
        <p:spPr>
          <a:xfrm>
            <a:off x="12247232" y="11067"/>
            <a:ext cx="5013037" cy="1082175"/>
          </a:xfrm>
          <a:prstGeom prst="rect">
            <a:avLst/>
          </a:prstGeom>
          <a:noFill/>
          <a:ln>
            <a:noFill/>
          </a:ln>
        </p:spPr>
        <p:txBody>
          <a:bodyPr spcFirstLastPara="1" wrap="square" lIns="105234" tIns="105234" rIns="105234" bIns="10523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600"/>
              <a:buFont typeface="Syne"/>
              <a:buNone/>
              <a:defRPr sz="3627"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9pPr>
          </a:lstStyle>
          <a:p>
            <a:pPr algn="ctr"/>
            <a:r>
              <a:rPr lang="ar-EG" sz="2000" kern="0" dirty="0">
                <a:solidFill>
                  <a:srgbClr val="7030A0"/>
                </a:solidFill>
                <a:latin typeface="GE SS Two Bold" panose="020A0503020102020204" pitchFamily="18" charset="-78"/>
                <a:ea typeface="GE SS Two Bold" panose="020A0503020102020204" pitchFamily="18" charset="-78"/>
                <a:cs typeface="GE SS Two Bold" panose="020A0503020102020204" pitchFamily="18" charset="-78"/>
              </a:rPr>
              <a:t>كلية التربية النوعية_ميت غمر</a:t>
            </a:r>
          </a:p>
        </p:txBody>
      </p:sp>
      <p:sp>
        <p:nvSpPr>
          <p:cNvPr id="4" name="Google Shape;819;p36">
            <a:extLst>
              <a:ext uri="{FF2B5EF4-FFF2-40B4-BE49-F238E27FC236}">
                <a16:creationId xmlns:a16="http://schemas.microsoft.com/office/drawing/2014/main" id="{42BF5708-1058-34D7-45D2-8D8F83FC24DC}"/>
              </a:ext>
            </a:extLst>
          </p:cNvPr>
          <p:cNvSpPr txBox="1">
            <a:spLocks/>
          </p:cNvSpPr>
          <p:nvPr/>
        </p:nvSpPr>
        <p:spPr>
          <a:xfrm>
            <a:off x="-7733138" y="4617766"/>
            <a:ext cx="6435594" cy="1389265"/>
          </a:xfrm>
          <a:prstGeom prst="rect">
            <a:avLst/>
          </a:prstGeom>
          <a:noFill/>
          <a:ln>
            <a:noFill/>
          </a:ln>
        </p:spPr>
        <p:txBody>
          <a:bodyPr spcFirstLastPara="1" wrap="square" lIns="105234" tIns="105234" rIns="105234" bIns="10523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600"/>
              <a:buFont typeface="Syne"/>
              <a:buNone/>
              <a:defRPr sz="3627"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9pPr>
          </a:lstStyle>
          <a:p>
            <a:pPr algn="ctr" rtl="1"/>
            <a:r>
              <a:rPr lang="ar-EG" sz="2800" kern="0" dirty="0">
                <a:latin typeface="GE SS Two Bold" panose="020A0503020102020204" pitchFamily="18" charset="-78"/>
                <a:ea typeface="GE SS Two Bold" panose="020A0503020102020204" pitchFamily="18" charset="-78"/>
                <a:cs typeface="GE SS Two Bold" panose="020A0503020102020204" pitchFamily="18" charset="-78"/>
              </a:rPr>
              <a:t>تحت اشراف</a:t>
            </a:r>
            <a:br>
              <a:rPr lang="ar-EG" sz="2800" kern="0" dirty="0">
                <a:latin typeface="GE SS Two Bold" panose="020A0503020102020204" pitchFamily="18" charset="-78"/>
                <a:ea typeface="GE SS Two Bold" panose="020A0503020102020204" pitchFamily="18" charset="-78"/>
                <a:cs typeface="GE SS Two Bold" panose="020A0503020102020204" pitchFamily="18" charset="-78"/>
              </a:rPr>
            </a:br>
            <a:r>
              <a:rPr lang="ar-EG" sz="2800" kern="0" dirty="0">
                <a:latin typeface="GE SS Two Bold" panose="020A0503020102020204" pitchFamily="18" charset="-78"/>
                <a:ea typeface="GE SS Two Bold" panose="020A0503020102020204" pitchFamily="18" charset="-78"/>
                <a:cs typeface="GE SS Two Bold" panose="020A0503020102020204" pitchFamily="18" charset="-78"/>
              </a:rPr>
              <a:t> د/ هالة محمد حسن محمد الدفراوي </a:t>
            </a:r>
          </a:p>
        </p:txBody>
      </p:sp>
    </p:spTree>
    <p:extLst>
      <p:ext uri="{BB962C8B-B14F-4D97-AF65-F5344CB8AC3E}">
        <p14:creationId xmlns:p14="http://schemas.microsoft.com/office/powerpoint/2010/main" val="36808266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53CA-2522-1B96-BCD5-EF335B66C24E}"/>
            </a:ext>
          </a:extLst>
        </p:cNvPr>
        <p:cNvGrpSpPr/>
        <p:nvPr/>
      </p:nvGrpSpPr>
      <p:grpSpPr>
        <a:xfrm>
          <a:off x="0" y="0"/>
          <a:ext cx="0" cy="0"/>
          <a:chOff x="0" y="0"/>
          <a:chExt cx="0" cy="0"/>
        </a:xfrm>
      </p:grpSpPr>
      <p:sp>
        <p:nvSpPr>
          <p:cNvPr id="199" name="Rectangle 198">
            <a:extLst>
              <a:ext uri="{FF2B5EF4-FFF2-40B4-BE49-F238E27FC236}">
                <a16:creationId xmlns:a16="http://schemas.microsoft.com/office/drawing/2014/main" id="{006F1F94-B789-B9A7-1776-2164C39BB2D1}"/>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AECA56AD-219F-8F7F-8D85-423D1DC6BB39}"/>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26A0F2EC-AB9C-AD81-ADB2-C073647EBF5A}"/>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58" name="Rectangle: Top Corners Rounded 57">
            <a:extLst>
              <a:ext uri="{FF2B5EF4-FFF2-40B4-BE49-F238E27FC236}">
                <a16:creationId xmlns:a16="http://schemas.microsoft.com/office/drawing/2014/main" id="{D6CEFC29-1DDF-1FD3-D4B8-19781B9464AF}"/>
              </a:ext>
            </a:extLst>
          </p:cNvPr>
          <p:cNvSpPr/>
          <p:nvPr/>
        </p:nvSpPr>
        <p:spPr>
          <a:xfrm>
            <a:off x="5941915" y="4110702"/>
            <a:ext cx="2513548" cy="1571287"/>
          </a:xfrm>
          <a:prstGeom prst="round2SameRect">
            <a:avLst>
              <a:gd name="adj1" fmla="val 2173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08AD772-681F-8B2E-44CC-7BF2DF1E4DA6}"/>
              </a:ext>
            </a:extLst>
          </p:cNvPr>
          <p:cNvSpPr/>
          <p:nvPr/>
        </p:nvSpPr>
        <p:spPr>
          <a:xfrm>
            <a:off x="6335937" y="4472092"/>
            <a:ext cx="1725504" cy="168631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C9698F6C-F520-7A25-437D-79D6203342AD}"/>
              </a:ext>
            </a:extLst>
          </p:cNvPr>
          <p:cNvSpPr/>
          <p:nvPr/>
        </p:nvSpPr>
        <p:spPr>
          <a:xfrm flipV="1">
            <a:off x="5941915" y="5672572"/>
            <a:ext cx="2513548" cy="1125117"/>
          </a:xfrm>
          <a:prstGeom prst="round2SameRect">
            <a:avLst>
              <a:gd name="adj1" fmla="val 33506"/>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C65EB199-5D9B-A26B-8423-70A098621D8C}"/>
              </a:ext>
            </a:extLst>
          </p:cNvPr>
          <p:cNvSpPr txBox="1"/>
          <p:nvPr/>
        </p:nvSpPr>
        <p:spPr>
          <a:xfrm>
            <a:off x="5941914" y="5671084"/>
            <a:ext cx="2513548"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dirty="0">
              <a:solidFill>
                <a:schemeClr val="bg1"/>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28F68D38-AE8D-D782-F447-31FCF182670E}"/>
              </a:ext>
            </a:extLst>
          </p:cNvPr>
          <p:cNvSpPr txBox="1"/>
          <p:nvPr/>
        </p:nvSpPr>
        <p:spPr>
          <a:xfrm>
            <a:off x="5941914" y="6006420"/>
            <a:ext cx="2513548"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سكشن 4</a:t>
            </a:r>
            <a:endParaRPr lang="en-US" dirty="0">
              <a:solidFill>
                <a:schemeClr val="bg1"/>
              </a:solidFill>
              <a:latin typeface="Alnaseeb" panose="00000500000000000000" pitchFamily="50" charset="-78"/>
              <a:cs typeface="Alnaseeb" panose="00000500000000000000" pitchFamily="50" charset="-78"/>
            </a:endParaRPr>
          </a:p>
        </p:txBody>
      </p:sp>
      <p:sp>
        <p:nvSpPr>
          <p:cNvPr id="192" name="TextBox 191">
            <a:extLst>
              <a:ext uri="{FF2B5EF4-FFF2-40B4-BE49-F238E27FC236}">
                <a16:creationId xmlns:a16="http://schemas.microsoft.com/office/drawing/2014/main" id="{24505846-EBF4-C5AF-5B43-50F4979D98D2}"/>
              </a:ext>
            </a:extLst>
          </p:cNvPr>
          <p:cNvSpPr txBox="1"/>
          <p:nvPr/>
        </p:nvSpPr>
        <p:spPr>
          <a:xfrm>
            <a:off x="5928477" y="6352472"/>
            <a:ext cx="2513548" cy="369332"/>
          </a:xfrm>
          <a:prstGeom prst="rect">
            <a:avLst/>
          </a:prstGeom>
          <a:noFill/>
        </p:spPr>
        <p:txBody>
          <a:bodyPr wrap="square" rtlCol="0" anchor="ctr">
            <a:spAutoFit/>
          </a:bodyPr>
          <a:lstStyle/>
          <a:p>
            <a:pPr algn="ctr"/>
            <a:r>
              <a:rPr lang="ar-EG" dirty="0">
                <a:solidFill>
                  <a:schemeClr val="bg1"/>
                </a:solidFill>
                <a:latin typeface="Alnaseeb" panose="00000500000000000000" pitchFamily="50" charset="-78"/>
                <a:cs typeface="Alnaseeb" panose="00000500000000000000" pitchFamily="50" charset="-78"/>
              </a:rPr>
              <a:t>رقم الكشف 141</a:t>
            </a:r>
            <a:endParaRPr lang="en-US" dirty="0">
              <a:solidFill>
                <a:schemeClr val="bg1"/>
              </a:solidFill>
              <a:latin typeface="Alnaseeb" panose="00000500000000000000" pitchFamily="50" charset="-78"/>
              <a:cs typeface="Alnaseeb" panose="00000500000000000000" pitchFamily="50" charset="-78"/>
            </a:endParaRPr>
          </a:p>
        </p:txBody>
      </p:sp>
      <p:cxnSp>
        <p:nvCxnSpPr>
          <p:cNvPr id="193" name="Straight Connector 192">
            <a:extLst>
              <a:ext uri="{FF2B5EF4-FFF2-40B4-BE49-F238E27FC236}">
                <a16:creationId xmlns:a16="http://schemas.microsoft.com/office/drawing/2014/main" id="{B103A4C0-8066-D343-CF92-374147F71615}"/>
              </a:ext>
            </a:extLst>
          </p:cNvPr>
          <p:cNvCxnSpPr>
            <a:cxnSpLocks/>
          </p:cNvCxnSpPr>
          <p:nvPr/>
        </p:nvCxnSpPr>
        <p:spPr>
          <a:xfrm>
            <a:off x="5928477" y="6041293"/>
            <a:ext cx="2537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F12496-2D62-0C97-3ECD-AC5549143391}"/>
              </a:ext>
            </a:extLst>
          </p:cNvPr>
          <p:cNvCxnSpPr>
            <a:cxnSpLocks/>
          </p:cNvCxnSpPr>
          <p:nvPr/>
        </p:nvCxnSpPr>
        <p:spPr>
          <a:xfrm>
            <a:off x="5941914" y="6372348"/>
            <a:ext cx="25135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Top Corners Rounded 3">
            <a:extLst>
              <a:ext uri="{FF2B5EF4-FFF2-40B4-BE49-F238E27FC236}">
                <a16:creationId xmlns:a16="http://schemas.microsoft.com/office/drawing/2014/main" id="{BA97E3C4-9BB8-A01D-E2D6-8BDF7BC77F90}"/>
              </a:ext>
            </a:extLst>
          </p:cNvPr>
          <p:cNvSpPr/>
          <p:nvPr/>
        </p:nvSpPr>
        <p:spPr>
          <a:xfrm>
            <a:off x="6110315" y="52878"/>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C5305625-B09B-700E-154C-37916D016B3E}"/>
              </a:ext>
            </a:extLst>
          </p:cNvPr>
          <p:cNvSpPr/>
          <p:nvPr/>
        </p:nvSpPr>
        <p:spPr>
          <a:xfrm>
            <a:off x="6525198" y="719197"/>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235944FE-143E-2ED6-960A-05A0B4A78416}"/>
              </a:ext>
            </a:extLst>
          </p:cNvPr>
          <p:cNvSpPr/>
          <p:nvPr/>
        </p:nvSpPr>
        <p:spPr>
          <a:xfrm flipV="1">
            <a:off x="6110315" y="1386926"/>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5EA36A9-C7EA-445E-8B43-F07D24F94BEF}"/>
              </a:ext>
            </a:extLst>
          </p:cNvPr>
          <p:cNvSpPr txBox="1"/>
          <p:nvPr/>
        </p:nvSpPr>
        <p:spPr>
          <a:xfrm>
            <a:off x="6110314" y="1484674"/>
            <a:ext cx="2173540" cy="338554"/>
          </a:xfrm>
          <a:prstGeom prst="rect">
            <a:avLst/>
          </a:prstGeom>
          <a:noFill/>
        </p:spPr>
        <p:txBody>
          <a:bodyPr wrap="square" rtlCol="0">
            <a:spAutoFit/>
          </a:bodyPr>
          <a:lstStyle/>
          <a:p>
            <a:pPr algn="ctr" rtl="1"/>
            <a:r>
              <a:rPr lang="ar-EG" sz="16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600"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9C65EA45-FACD-3F7A-2488-3E851614820E}"/>
              </a:ext>
            </a:extLst>
          </p:cNvPr>
          <p:cNvSpPr/>
          <p:nvPr/>
        </p:nvSpPr>
        <p:spPr>
          <a:xfrm>
            <a:off x="6110315" y="2071497"/>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108A113-F337-B7D9-53DF-B9484509A007}"/>
              </a:ext>
            </a:extLst>
          </p:cNvPr>
          <p:cNvSpPr/>
          <p:nvPr/>
        </p:nvSpPr>
        <p:spPr>
          <a:xfrm>
            <a:off x="6525198" y="2737816"/>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587E908C-B205-5DB5-6493-BD58FBDB082C}"/>
              </a:ext>
            </a:extLst>
          </p:cNvPr>
          <p:cNvSpPr/>
          <p:nvPr/>
        </p:nvSpPr>
        <p:spPr>
          <a:xfrm flipV="1">
            <a:off x="6110315" y="3405545"/>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CA57D1B-DE9E-4220-D6DA-2654951BA8E7}"/>
              </a:ext>
            </a:extLst>
          </p:cNvPr>
          <p:cNvSpPr txBox="1"/>
          <p:nvPr/>
        </p:nvSpPr>
        <p:spPr>
          <a:xfrm>
            <a:off x="6110314" y="3503293"/>
            <a:ext cx="2173540"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33" name="Rectangle: Top Corners Rounded 32">
            <a:extLst>
              <a:ext uri="{FF2B5EF4-FFF2-40B4-BE49-F238E27FC236}">
                <a16:creationId xmlns:a16="http://schemas.microsoft.com/office/drawing/2014/main" id="{9FD2BB62-4B32-35FE-5D71-58F48853CFBB}"/>
              </a:ext>
            </a:extLst>
          </p:cNvPr>
          <p:cNvSpPr/>
          <p:nvPr/>
        </p:nvSpPr>
        <p:spPr>
          <a:xfrm>
            <a:off x="3159018" y="13586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1A985BA-1DE3-CD92-67FF-C040FD2ADBDF}"/>
              </a:ext>
            </a:extLst>
          </p:cNvPr>
          <p:cNvSpPr/>
          <p:nvPr/>
        </p:nvSpPr>
        <p:spPr>
          <a:xfrm>
            <a:off x="3604371"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CEDD9112-1760-7745-95F0-AF713529CC87}"/>
              </a:ext>
            </a:extLst>
          </p:cNvPr>
          <p:cNvSpPr/>
          <p:nvPr/>
        </p:nvSpPr>
        <p:spPr>
          <a:xfrm flipV="1">
            <a:off x="3159018" y="156788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A5253AA-B33B-1085-332F-09108FE11A01}"/>
              </a:ext>
            </a:extLst>
          </p:cNvPr>
          <p:cNvSpPr txBox="1"/>
          <p:nvPr/>
        </p:nvSpPr>
        <p:spPr>
          <a:xfrm>
            <a:off x="3159017" y="1672812"/>
            <a:ext cx="2333169" cy="347607"/>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700"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63B8D970-BBE5-4249-542F-C86145EA3242}"/>
              </a:ext>
            </a:extLst>
          </p:cNvPr>
          <p:cNvSpPr/>
          <p:nvPr/>
        </p:nvSpPr>
        <p:spPr>
          <a:xfrm>
            <a:off x="3159018" y="241887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FA9CBBF-C7B1-6C6E-CD0D-E047241A27EE}"/>
              </a:ext>
            </a:extLst>
          </p:cNvPr>
          <p:cNvSpPr/>
          <p:nvPr/>
        </p:nvSpPr>
        <p:spPr>
          <a:xfrm>
            <a:off x="3604371"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07281BAD-4234-27DD-1A71-3713B1A7C84F}"/>
              </a:ext>
            </a:extLst>
          </p:cNvPr>
          <p:cNvSpPr/>
          <p:nvPr/>
        </p:nvSpPr>
        <p:spPr>
          <a:xfrm flipV="1">
            <a:off x="3159018" y="385089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F44E7BA-1BFB-5788-D345-A930430F4259}"/>
              </a:ext>
            </a:extLst>
          </p:cNvPr>
          <p:cNvSpPr txBox="1"/>
          <p:nvPr/>
        </p:nvSpPr>
        <p:spPr>
          <a:xfrm>
            <a:off x="3159017" y="3955822"/>
            <a:ext cx="2333169" cy="338554"/>
          </a:xfrm>
          <a:prstGeom prst="rect">
            <a:avLst/>
          </a:prstGeom>
          <a:noFill/>
        </p:spPr>
        <p:txBody>
          <a:bodyPr wrap="square" rtlCol="0">
            <a:spAutoFit/>
          </a:bodyPr>
          <a:lstStyle/>
          <a:p>
            <a:pPr algn="ctr" rtl="1"/>
            <a:r>
              <a:rPr lang="ar-EG" sz="1600" dirty="0">
                <a:solidFill>
                  <a:schemeClr val="bg1"/>
                </a:solidFill>
                <a:latin typeface="Alnaseeb" panose="00000500000000000000" pitchFamily="50" charset="-78"/>
                <a:cs typeface="Alnaseeb" panose="00000500000000000000" pitchFamily="50" charset="-78"/>
              </a:rPr>
              <a:t>ميرنا شريف عبد الملاك نسيم </a:t>
            </a:r>
            <a:endParaRPr lang="en-US" sz="1600"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938BE64C-7FEB-7959-6FE7-8A0ACE67DEAA}"/>
              </a:ext>
            </a:extLst>
          </p:cNvPr>
          <p:cNvSpPr/>
          <p:nvPr/>
        </p:nvSpPr>
        <p:spPr>
          <a:xfrm>
            <a:off x="3159018" y="46716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7AE4626-B090-497D-1209-13AA877FFCEE}"/>
              </a:ext>
            </a:extLst>
          </p:cNvPr>
          <p:cNvSpPr/>
          <p:nvPr/>
        </p:nvSpPr>
        <p:spPr>
          <a:xfrm>
            <a:off x="3604371"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0892340B-D390-C3F7-E101-7BABC1C718A4}"/>
              </a:ext>
            </a:extLst>
          </p:cNvPr>
          <p:cNvSpPr/>
          <p:nvPr/>
        </p:nvSpPr>
        <p:spPr>
          <a:xfrm flipV="1">
            <a:off x="3159018" y="6103660"/>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82DDDBE-30F8-5D76-12ED-E8A8AF98D98A}"/>
              </a:ext>
            </a:extLst>
          </p:cNvPr>
          <p:cNvSpPr txBox="1"/>
          <p:nvPr/>
        </p:nvSpPr>
        <p:spPr>
          <a:xfrm>
            <a:off x="3159017" y="6208587"/>
            <a:ext cx="2333169"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600"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6DD30741-E464-5B54-CD6E-05B5A982A2BD}"/>
              </a:ext>
            </a:extLst>
          </p:cNvPr>
          <p:cNvSpPr/>
          <p:nvPr/>
        </p:nvSpPr>
        <p:spPr>
          <a:xfrm>
            <a:off x="300072" y="13586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5D9295F4-CA6A-3ED0-3822-007CEA4152F9}"/>
              </a:ext>
            </a:extLst>
          </p:cNvPr>
          <p:cNvSpPr/>
          <p:nvPr/>
        </p:nvSpPr>
        <p:spPr>
          <a:xfrm>
            <a:off x="745425"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BA417E13-76F5-3AC3-FFED-F599837F6EFA}"/>
              </a:ext>
            </a:extLst>
          </p:cNvPr>
          <p:cNvSpPr/>
          <p:nvPr/>
        </p:nvSpPr>
        <p:spPr>
          <a:xfrm flipV="1">
            <a:off x="300072" y="156788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269FA24B-0596-0CDB-9BB9-39C31EA17580}"/>
              </a:ext>
            </a:extLst>
          </p:cNvPr>
          <p:cNvSpPr txBox="1"/>
          <p:nvPr/>
        </p:nvSpPr>
        <p:spPr>
          <a:xfrm>
            <a:off x="300071" y="1672812"/>
            <a:ext cx="2333168" cy="362721"/>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5DC553BB-E2A4-4203-B4D8-2B069CDF94E3}"/>
              </a:ext>
            </a:extLst>
          </p:cNvPr>
          <p:cNvSpPr/>
          <p:nvPr/>
        </p:nvSpPr>
        <p:spPr>
          <a:xfrm>
            <a:off x="300071" y="241887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1C97EAF-5F56-654A-70EE-6D58D83883C9}"/>
              </a:ext>
            </a:extLst>
          </p:cNvPr>
          <p:cNvSpPr/>
          <p:nvPr/>
        </p:nvSpPr>
        <p:spPr>
          <a:xfrm>
            <a:off x="745425"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D1B900A4-DB34-7848-BDDF-9E93E46B084E}"/>
              </a:ext>
            </a:extLst>
          </p:cNvPr>
          <p:cNvSpPr/>
          <p:nvPr/>
        </p:nvSpPr>
        <p:spPr>
          <a:xfrm flipV="1">
            <a:off x="300072" y="385089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80C14273-D2B5-C43F-3807-313D0EC4CAA4}"/>
              </a:ext>
            </a:extLst>
          </p:cNvPr>
          <p:cNvSpPr txBox="1"/>
          <p:nvPr/>
        </p:nvSpPr>
        <p:spPr>
          <a:xfrm>
            <a:off x="300071" y="3955822"/>
            <a:ext cx="2333168" cy="323165"/>
          </a:xfrm>
          <a:prstGeom prst="rect">
            <a:avLst/>
          </a:prstGeom>
          <a:noFill/>
        </p:spPr>
        <p:txBody>
          <a:bodyPr wrap="square" rtlCol="0">
            <a:spAutoFit/>
          </a:bodyPr>
          <a:lstStyle/>
          <a:p>
            <a:pPr algn="ctr"/>
            <a:r>
              <a:rPr lang="ar-EG" sz="15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500"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6B39EBA7-B570-475B-0009-99AC505848E1}"/>
              </a:ext>
            </a:extLst>
          </p:cNvPr>
          <p:cNvSpPr/>
          <p:nvPr/>
        </p:nvSpPr>
        <p:spPr>
          <a:xfrm>
            <a:off x="300072" y="467163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44B9E85E-52C5-2100-B5DB-9C348FFACB73}"/>
              </a:ext>
            </a:extLst>
          </p:cNvPr>
          <p:cNvSpPr/>
          <p:nvPr/>
        </p:nvSpPr>
        <p:spPr>
          <a:xfrm>
            <a:off x="745425"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94A9C1E6-438F-EC05-1F52-CDBF9E565DA0}"/>
              </a:ext>
            </a:extLst>
          </p:cNvPr>
          <p:cNvSpPr/>
          <p:nvPr/>
        </p:nvSpPr>
        <p:spPr>
          <a:xfrm flipV="1">
            <a:off x="300072" y="6103661"/>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C1E2BDAA-D167-0F6C-2936-CF064E8A379E}"/>
              </a:ext>
            </a:extLst>
          </p:cNvPr>
          <p:cNvSpPr txBox="1"/>
          <p:nvPr/>
        </p:nvSpPr>
        <p:spPr>
          <a:xfrm>
            <a:off x="300071" y="6208587"/>
            <a:ext cx="2333168" cy="362721"/>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هالة فتحي الشوربجي حافظ </a:t>
            </a:r>
            <a:endParaRPr lang="en-US" dirty="0">
              <a:solidFill>
                <a:schemeClr val="bg1"/>
              </a:solidFill>
              <a:latin typeface="Alnaseeb" panose="00000500000000000000" pitchFamily="50" charset="-78"/>
              <a:cs typeface="Alnaseeb" panose="00000500000000000000" pitchFamily="50" charset="-78"/>
            </a:endParaRPr>
          </a:p>
        </p:txBody>
      </p:sp>
      <p:pic>
        <p:nvPicPr>
          <p:cNvPr id="32" name="Picture 31">
            <a:extLst>
              <a:ext uri="{FF2B5EF4-FFF2-40B4-BE49-F238E27FC236}">
                <a16:creationId xmlns:a16="http://schemas.microsoft.com/office/drawing/2014/main" id="{7DBF4808-57E5-4868-F951-9B7FDA99E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700" y="158226"/>
            <a:ext cx="965804" cy="1410245"/>
          </a:xfrm>
          <a:prstGeom prst="rect">
            <a:avLst/>
          </a:prstGeom>
        </p:spPr>
      </p:pic>
      <p:pic>
        <p:nvPicPr>
          <p:cNvPr id="37" name="Picture 36">
            <a:extLst>
              <a:ext uri="{FF2B5EF4-FFF2-40B4-BE49-F238E27FC236}">
                <a16:creationId xmlns:a16="http://schemas.microsoft.com/office/drawing/2014/main" id="{03948AA4-D2B5-0DAA-9212-AFFCAB17A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519" y="2433148"/>
            <a:ext cx="1418166" cy="1418166"/>
          </a:xfrm>
          <a:prstGeom prst="rect">
            <a:avLst/>
          </a:prstGeom>
        </p:spPr>
      </p:pic>
      <p:pic>
        <p:nvPicPr>
          <p:cNvPr id="39" name="Picture 38">
            <a:extLst>
              <a:ext uri="{FF2B5EF4-FFF2-40B4-BE49-F238E27FC236}">
                <a16:creationId xmlns:a16="http://schemas.microsoft.com/office/drawing/2014/main" id="{97DA1AC4-F412-005E-AE37-5A3291C421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7223" y="145915"/>
            <a:ext cx="978866" cy="1422770"/>
          </a:xfrm>
          <a:prstGeom prst="rect">
            <a:avLst/>
          </a:prstGeom>
        </p:spPr>
      </p:pic>
      <p:pic>
        <p:nvPicPr>
          <p:cNvPr id="40" name="Picture 39">
            <a:extLst>
              <a:ext uri="{FF2B5EF4-FFF2-40B4-BE49-F238E27FC236}">
                <a16:creationId xmlns:a16="http://schemas.microsoft.com/office/drawing/2014/main" id="{F97E784A-C175-CB79-CE91-4B454E1305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365" y="2423228"/>
            <a:ext cx="912583" cy="1425546"/>
          </a:xfrm>
          <a:prstGeom prst="rect">
            <a:avLst/>
          </a:prstGeom>
        </p:spPr>
      </p:pic>
      <p:pic>
        <p:nvPicPr>
          <p:cNvPr id="41" name="Picture 40">
            <a:extLst>
              <a:ext uri="{FF2B5EF4-FFF2-40B4-BE49-F238E27FC236}">
                <a16:creationId xmlns:a16="http://schemas.microsoft.com/office/drawing/2014/main" id="{9D0C109D-DBF4-EBC7-2A48-3945AF7348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418" y="4766319"/>
            <a:ext cx="1337294" cy="1337294"/>
          </a:xfrm>
          <a:prstGeom prst="rect">
            <a:avLst/>
          </a:prstGeom>
        </p:spPr>
      </p:pic>
      <p:pic>
        <p:nvPicPr>
          <p:cNvPr id="46" name="Picture 45">
            <a:extLst>
              <a:ext uri="{FF2B5EF4-FFF2-40B4-BE49-F238E27FC236}">
                <a16:creationId xmlns:a16="http://schemas.microsoft.com/office/drawing/2014/main" id="{C47039C7-9952-32BB-30EF-779192B4E2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482" y="2115351"/>
            <a:ext cx="867207" cy="1291443"/>
          </a:xfrm>
          <a:prstGeom prst="rect">
            <a:avLst/>
          </a:prstGeom>
        </p:spPr>
      </p:pic>
      <p:pic>
        <p:nvPicPr>
          <p:cNvPr id="51" name="Picture 50">
            <a:extLst>
              <a:ext uri="{FF2B5EF4-FFF2-40B4-BE49-F238E27FC236}">
                <a16:creationId xmlns:a16="http://schemas.microsoft.com/office/drawing/2014/main" id="{7A72ACD5-4C9E-B107-C73A-708E67F308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9297" y="4700693"/>
            <a:ext cx="792610" cy="1403311"/>
          </a:xfrm>
          <a:prstGeom prst="rect">
            <a:avLst/>
          </a:prstGeom>
        </p:spPr>
      </p:pic>
      <p:pic>
        <p:nvPicPr>
          <p:cNvPr id="56" name="Picture 55">
            <a:extLst>
              <a:ext uri="{FF2B5EF4-FFF2-40B4-BE49-F238E27FC236}">
                <a16:creationId xmlns:a16="http://schemas.microsoft.com/office/drawing/2014/main" id="{70B33FEB-BFCB-114D-71C0-B6E72B953D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7666" y="78062"/>
            <a:ext cx="878839" cy="1310623"/>
          </a:xfrm>
          <a:prstGeom prst="rect">
            <a:avLst/>
          </a:prstGeom>
        </p:spPr>
      </p:pic>
      <p:pic>
        <p:nvPicPr>
          <p:cNvPr id="2" name="Picture 1">
            <a:extLst>
              <a:ext uri="{FF2B5EF4-FFF2-40B4-BE49-F238E27FC236}">
                <a16:creationId xmlns:a16="http://schemas.microsoft.com/office/drawing/2014/main" id="{3C66C384-1C91-8E0A-9744-E16A396B0E39}"/>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6642482" y="4327000"/>
            <a:ext cx="1112414" cy="1345245"/>
          </a:xfrm>
          <a:prstGeom prst="rect">
            <a:avLst/>
          </a:prstGeom>
        </p:spPr>
      </p:pic>
    </p:spTree>
    <p:extLst>
      <p:ext uri="{BB962C8B-B14F-4D97-AF65-F5344CB8AC3E}">
        <p14:creationId xmlns:p14="http://schemas.microsoft.com/office/powerpoint/2010/main" val="1909616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02A7-FADF-CB7E-EDAC-8A84381E7FD5}"/>
            </a:ext>
          </a:extLst>
        </p:cNvPr>
        <p:cNvGrpSpPr/>
        <p:nvPr/>
      </p:nvGrpSpPr>
      <p:grpSpPr>
        <a:xfrm>
          <a:off x="0" y="0"/>
          <a:ext cx="0" cy="0"/>
          <a:chOff x="0" y="0"/>
          <a:chExt cx="0" cy="0"/>
        </a:xfrm>
      </p:grpSpPr>
      <p:sp>
        <p:nvSpPr>
          <p:cNvPr id="199" name="Rectangle 198">
            <a:extLst>
              <a:ext uri="{FF2B5EF4-FFF2-40B4-BE49-F238E27FC236}">
                <a16:creationId xmlns:a16="http://schemas.microsoft.com/office/drawing/2014/main" id="{D1BB65E7-C93C-2549-6EF3-AD32B128AF8A}"/>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EDD92B73-DAEC-CD30-E79B-FD80EFD931E1}"/>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58774ECB-2C3B-DE8A-A7AC-43E7BCB8E54A}"/>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58" name="Rectangle: Top Corners Rounded 57">
            <a:extLst>
              <a:ext uri="{FF2B5EF4-FFF2-40B4-BE49-F238E27FC236}">
                <a16:creationId xmlns:a16="http://schemas.microsoft.com/office/drawing/2014/main" id="{B9FC525F-E1CF-461F-0AE4-16436CB88E1B}"/>
              </a:ext>
            </a:extLst>
          </p:cNvPr>
          <p:cNvSpPr/>
          <p:nvPr/>
        </p:nvSpPr>
        <p:spPr>
          <a:xfrm>
            <a:off x="3089477" y="4110702"/>
            <a:ext cx="2513548" cy="1571287"/>
          </a:xfrm>
          <a:prstGeom prst="round2SameRect">
            <a:avLst>
              <a:gd name="adj1" fmla="val 2173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0D0A4613-931B-B8F9-8DBD-501720B9B390}"/>
              </a:ext>
            </a:extLst>
          </p:cNvPr>
          <p:cNvSpPr/>
          <p:nvPr/>
        </p:nvSpPr>
        <p:spPr>
          <a:xfrm>
            <a:off x="3483499" y="4472092"/>
            <a:ext cx="1725504" cy="168631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79DD35FA-2932-65B0-D601-82ED073753A1}"/>
              </a:ext>
            </a:extLst>
          </p:cNvPr>
          <p:cNvSpPr/>
          <p:nvPr/>
        </p:nvSpPr>
        <p:spPr>
          <a:xfrm flipV="1">
            <a:off x="3089477" y="5672572"/>
            <a:ext cx="2513548" cy="1125117"/>
          </a:xfrm>
          <a:prstGeom prst="round2SameRect">
            <a:avLst>
              <a:gd name="adj1" fmla="val 33506"/>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0B2B529C-E6EB-5F45-EA3F-9A4FBEB6F062}"/>
              </a:ext>
            </a:extLst>
          </p:cNvPr>
          <p:cNvSpPr txBox="1"/>
          <p:nvPr/>
        </p:nvSpPr>
        <p:spPr>
          <a:xfrm>
            <a:off x="3089476" y="5671084"/>
            <a:ext cx="2513548" cy="338554"/>
          </a:xfrm>
          <a:prstGeom prst="rect">
            <a:avLst/>
          </a:prstGeom>
          <a:noFill/>
        </p:spPr>
        <p:txBody>
          <a:bodyPr wrap="square" rtlCol="0">
            <a:spAutoFit/>
          </a:bodyPr>
          <a:lstStyle/>
          <a:p>
            <a:pPr algn="ctr"/>
            <a:r>
              <a:rPr lang="ar-EG" sz="1600" b="1"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600" b="1" dirty="0">
              <a:solidFill>
                <a:schemeClr val="bg1"/>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7CE5CF66-DA34-1E63-CC35-72168996D0CC}"/>
              </a:ext>
            </a:extLst>
          </p:cNvPr>
          <p:cNvSpPr txBox="1"/>
          <p:nvPr/>
        </p:nvSpPr>
        <p:spPr>
          <a:xfrm>
            <a:off x="3089476" y="6006420"/>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سكشن 4</a:t>
            </a:r>
            <a:endParaRPr lang="en-US" b="1" dirty="0">
              <a:solidFill>
                <a:schemeClr val="bg1"/>
              </a:solidFill>
              <a:latin typeface="Alnaseeb" panose="00000500000000000000" pitchFamily="50" charset="-78"/>
              <a:cs typeface="Alnaseeb" panose="00000500000000000000" pitchFamily="50" charset="-78"/>
            </a:endParaRPr>
          </a:p>
        </p:txBody>
      </p:sp>
      <p:sp>
        <p:nvSpPr>
          <p:cNvPr id="192" name="TextBox 191">
            <a:extLst>
              <a:ext uri="{FF2B5EF4-FFF2-40B4-BE49-F238E27FC236}">
                <a16:creationId xmlns:a16="http://schemas.microsoft.com/office/drawing/2014/main" id="{019FB4FD-84BC-3465-DF8E-1D4597E5E841}"/>
              </a:ext>
            </a:extLst>
          </p:cNvPr>
          <p:cNvSpPr txBox="1"/>
          <p:nvPr/>
        </p:nvSpPr>
        <p:spPr>
          <a:xfrm>
            <a:off x="3076039" y="6352472"/>
            <a:ext cx="2513548" cy="369332"/>
          </a:xfrm>
          <a:prstGeom prst="rect">
            <a:avLst/>
          </a:prstGeom>
          <a:noFill/>
        </p:spPr>
        <p:txBody>
          <a:bodyPr wrap="square" rtlCol="0" anchor="ctr">
            <a:spAutoFit/>
          </a:bodyPr>
          <a:lstStyle/>
          <a:p>
            <a:pPr algn="ctr"/>
            <a:r>
              <a:rPr lang="ar-EG" b="1" dirty="0">
                <a:solidFill>
                  <a:schemeClr val="bg1"/>
                </a:solidFill>
                <a:latin typeface="Alnaseeb" panose="00000500000000000000" pitchFamily="50" charset="-78"/>
                <a:cs typeface="Alnaseeb" panose="00000500000000000000" pitchFamily="50" charset="-78"/>
              </a:rPr>
              <a:t>رقم الكشف 143</a:t>
            </a:r>
            <a:endParaRPr lang="en-US" b="1" dirty="0">
              <a:solidFill>
                <a:schemeClr val="bg1"/>
              </a:solidFill>
              <a:latin typeface="Alnaseeb" panose="00000500000000000000" pitchFamily="50" charset="-78"/>
              <a:cs typeface="Alnaseeb" panose="00000500000000000000" pitchFamily="50" charset="-78"/>
            </a:endParaRPr>
          </a:p>
        </p:txBody>
      </p:sp>
      <p:cxnSp>
        <p:nvCxnSpPr>
          <p:cNvPr id="193" name="Straight Connector 192">
            <a:extLst>
              <a:ext uri="{FF2B5EF4-FFF2-40B4-BE49-F238E27FC236}">
                <a16:creationId xmlns:a16="http://schemas.microsoft.com/office/drawing/2014/main" id="{03913C4F-4C8E-7256-9EED-DEC9F5F0126D}"/>
              </a:ext>
            </a:extLst>
          </p:cNvPr>
          <p:cNvCxnSpPr>
            <a:cxnSpLocks/>
          </p:cNvCxnSpPr>
          <p:nvPr/>
        </p:nvCxnSpPr>
        <p:spPr>
          <a:xfrm>
            <a:off x="3076039" y="6041293"/>
            <a:ext cx="2537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1605C5C-6858-CD84-155A-CF99006053E2}"/>
              </a:ext>
            </a:extLst>
          </p:cNvPr>
          <p:cNvCxnSpPr>
            <a:cxnSpLocks/>
          </p:cNvCxnSpPr>
          <p:nvPr/>
        </p:nvCxnSpPr>
        <p:spPr>
          <a:xfrm>
            <a:off x="3089476" y="6372348"/>
            <a:ext cx="25135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Top Corners Rounded 3">
            <a:extLst>
              <a:ext uri="{FF2B5EF4-FFF2-40B4-BE49-F238E27FC236}">
                <a16:creationId xmlns:a16="http://schemas.microsoft.com/office/drawing/2014/main" id="{4116D3E1-55B7-2279-90B0-E666373A4BC9}"/>
              </a:ext>
            </a:extLst>
          </p:cNvPr>
          <p:cNvSpPr/>
          <p:nvPr/>
        </p:nvSpPr>
        <p:spPr>
          <a:xfrm>
            <a:off x="3257877" y="52878"/>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57110B68-A855-9A9F-368A-C4B999638C03}"/>
              </a:ext>
            </a:extLst>
          </p:cNvPr>
          <p:cNvSpPr/>
          <p:nvPr/>
        </p:nvSpPr>
        <p:spPr>
          <a:xfrm>
            <a:off x="3672760" y="719197"/>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67034710-7B50-43A8-6D27-9A77AFE038DC}"/>
              </a:ext>
            </a:extLst>
          </p:cNvPr>
          <p:cNvSpPr/>
          <p:nvPr/>
        </p:nvSpPr>
        <p:spPr>
          <a:xfrm flipV="1">
            <a:off x="3257877" y="1386926"/>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C1CDD63-EF61-24F8-0C79-2071AE4E4703}"/>
              </a:ext>
            </a:extLst>
          </p:cNvPr>
          <p:cNvSpPr txBox="1"/>
          <p:nvPr/>
        </p:nvSpPr>
        <p:spPr>
          <a:xfrm>
            <a:off x="3257876" y="1484674"/>
            <a:ext cx="2173540" cy="323165"/>
          </a:xfrm>
          <a:prstGeom prst="rect">
            <a:avLst/>
          </a:prstGeom>
          <a:noFill/>
        </p:spPr>
        <p:txBody>
          <a:bodyPr wrap="square" rtlCol="0">
            <a:spAutoFit/>
          </a:bodyPr>
          <a:lstStyle/>
          <a:p>
            <a:pPr algn="ctr" rtl="1"/>
            <a:r>
              <a:rPr lang="ar-EG" sz="1500"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500"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42053FE6-C484-0B7C-2334-D10D89709864}"/>
              </a:ext>
            </a:extLst>
          </p:cNvPr>
          <p:cNvSpPr/>
          <p:nvPr/>
        </p:nvSpPr>
        <p:spPr>
          <a:xfrm>
            <a:off x="3257877" y="2071497"/>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823F410-1DF6-585F-13F1-52316D5BA289}"/>
              </a:ext>
            </a:extLst>
          </p:cNvPr>
          <p:cNvSpPr/>
          <p:nvPr/>
        </p:nvSpPr>
        <p:spPr>
          <a:xfrm>
            <a:off x="3672760" y="2737816"/>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B14F6734-B977-89C5-D9C9-345388D7F93F}"/>
              </a:ext>
            </a:extLst>
          </p:cNvPr>
          <p:cNvSpPr/>
          <p:nvPr/>
        </p:nvSpPr>
        <p:spPr>
          <a:xfrm flipV="1">
            <a:off x="3257877" y="3405545"/>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A20B743-4126-926D-8C19-F92776BD8703}"/>
              </a:ext>
            </a:extLst>
          </p:cNvPr>
          <p:cNvSpPr txBox="1"/>
          <p:nvPr/>
        </p:nvSpPr>
        <p:spPr>
          <a:xfrm>
            <a:off x="3257876" y="3503293"/>
            <a:ext cx="2173540" cy="338554"/>
          </a:xfrm>
          <a:prstGeom prst="rect">
            <a:avLst/>
          </a:prstGeom>
          <a:noFill/>
        </p:spPr>
        <p:txBody>
          <a:bodyPr wrap="square" rtlCol="0">
            <a:spAutoFit/>
          </a:bodyPr>
          <a:lstStyle/>
          <a:p>
            <a:pPr algn="ctr" rtl="1"/>
            <a:r>
              <a:rPr lang="ar-EG" sz="1600" dirty="0">
                <a:solidFill>
                  <a:schemeClr val="bg1"/>
                </a:solidFill>
                <a:latin typeface="Alnaseeb" panose="00000500000000000000" pitchFamily="50" charset="-78"/>
                <a:cs typeface="Alnaseeb" panose="00000500000000000000" pitchFamily="50" charset="-78"/>
              </a:rPr>
              <a:t>ميرنا شريف عبد الملاك نسيم </a:t>
            </a:r>
            <a:endParaRPr lang="en-US" sz="1600" dirty="0">
              <a:solidFill>
                <a:schemeClr val="bg1"/>
              </a:solidFill>
              <a:latin typeface="Alnaseeb" panose="00000500000000000000" pitchFamily="50" charset="-78"/>
              <a:cs typeface="Alnaseeb" panose="00000500000000000000" pitchFamily="50" charset="-78"/>
            </a:endParaRPr>
          </a:p>
        </p:txBody>
      </p:sp>
      <p:sp>
        <p:nvSpPr>
          <p:cNvPr id="33" name="Rectangle: Top Corners Rounded 32">
            <a:extLst>
              <a:ext uri="{FF2B5EF4-FFF2-40B4-BE49-F238E27FC236}">
                <a16:creationId xmlns:a16="http://schemas.microsoft.com/office/drawing/2014/main" id="{292CCED8-0FE2-4B6A-2883-7A5F416FBDBF}"/>
              </a:ext>
            </a:extLst>
          </p:cNvPr>
          <p:cNvSpPr/>
          <p:nvPr/>
        </p:nvSpPr>
        <p:spPr>
          <a:xfrm>
            <a:off x="6056052" y="13586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03AE915-307E-ED8F-4A44-E11AFD78F70D}"/>
              </a:ext>
            </a:extLst>
          </p:cNvPr>
          <p:cNvSpPr/>
          <p:nvPr/>
        </p:nvSpPr>
        <p:spPr>
          <a:xfrm>
            <a:off x="6501405"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F6299B1C-EB66-49FF-A5D4-92B4DD037394}"/>
              </a:ext>
            </a:extLst>
          </p:cNvPr>
          <p:cNvSpPr/>
          <p:nvPr/>
        </p:nvSpPr>
        <p:spPr>
          <a:xfrm flipV="1">
            <a:off x="6056052" y="156788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0E112A9C-EDB3-81C5-53D7-398CE8899F63}"/>
              </a:ext>
            </a:extLst>
          </p:cNvPr>
          <p:cNvSpPr txBox="1"/>
          <p:nvPr/>
        </p:nvSpPr>
        <p:spPr>
          <a:xfrm>
            <a:off x="6056051" y="1672812"/>
            <a:ext cx="2333169" cy="353943"/>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700"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D06F34F9-21FC-17FE-29C3-9E0F52DD3740}"/>
              </a:ext>
            </a:extLst>
          </p:cNvPr>
          <p:cNvSpPr/>
          <p:nvPr/>
        </p:nvSpPr>
        <p:spPr>
          <a:xfrm>
            <a:off x="6056052" y="241887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DC3E6F6-D022-6908-7BB2-31B6A1F3CD64}"/>
              </a:ext>
            </a:extLst>
          </p:cNvPr>
          <p:cNvSpPr/>
          <p:nvPr/>
        </p:nvSpPr>
        <p:spPr>
          <a:xfrm>
            <a:off x="6501405"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6D248A62-FC73-004C-1251-DEFC2D8A1B1C}"/>
              </a:ext>
            </a:extLst>
          </p:cNvPr>
          <p:cNvSpPr/>
          <p:nvPr/>
        </p:nvSpPr>
        <p:spPr>
          <a:xfrm flipV="1">
            <a:off x="6056052" y="385089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0BD11E2-55F8-BB1E-6100-F35805259468}"/>
              </a:ext>
            </a:extLst>
          </p:cNvPr>
          <p:cNvSpPr txBox="1"/>
          <p:nvPr/>
        </p:nvSpPr>
        <p:spPr>
          <a:xfrm>
            <a:off x="6056051" y="3955822"/>
            <a:ext cx="2333169"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0E348E95-15F2-F38C-005A-88EE046041BD}"/>
              </a:ext>
            </a:extLst>
          </p:cNvPr>
          <p:cNvSpPr/>
          <p:nvPr/>
        </p:nvSpPr>
        <p:spPr>
          <a:xfrm>
            <a:off x="6056052" y="46716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53623C37-56AF-62A4-F4F3-A23E48548112}"/>
              </a:ext>
            </a:extLst>
          </p:cNvPr>
          <p:cNvSpPr/>
          <p:nvPr/>
        </p:nvSpPr>
        <p:spPr>
          <a:xfrm>
            <a:off x="6501405"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2604165D-B58E-452F-71B8-0EDEB9BF3150}"/>
              </a:ext>
            </a:extLst>
          </p:cNvPr>
          <p:cNvSpPr/>
          <p:nvPr/>
        </p:nvSpPr>
        <p:spPr>
          <a:xfrm flipV="1">
            <a:off x="6056052" y="6103660"/>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B58B3B3-8B7A-6F0C-8507-7CDA7684E97A}"/>
              </a:ext>
            </a:extLst>
          </p:cNvPr>
          <p:cNvSpPr txBox="1"/>
          <p:nvPr/>
        </p:nvSpPr>
        <p:spPr>
          <a:xfrm>
            <a:off x="6056051" y="6208587"/>
            <a:ext cx="2333169"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sz="1600"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A4769F37-D158-C440-D49A-4DC93A4DFE69}"/>
              </a:ext>
            </a:extLst>
          </p:cNvPr>
          <p:cNvSpPr/>
          <p:nvPr/>
        </p:nvSpPr>
        <p:spPr>
          <a:xfrm>
            <a:off x="300072" y="13586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228C5241-5BDB-6AF6-CEAE-FE916C86B230}"/>
              </a:ext>
            </a:extLst>
          </p:cNvPr>
          <p:cNvSpPr/>
          <p:nvPr/>
        </p:nvSpPr>
        <p:spPr>
          <a:xfrm>
            <a:off x="745425"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DA9817C3-D073-F2D7-34AD-743A9C5E4713}"/>
              </a:ext>
            </a:extLst>
          </p:cNvPr>
          <p:cNvSpPr/>
          <p:nvPr/>
        </p:nvSpPr>
        <p:spPr>
          <a:xfrm flipV="1">
            <a:off x="300072" y="156788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78E58507-2D37-7E89-44A9-09D896A2A8FD}"/>
              </a:ext>
            </a:extLst>
          </p:cNvPr>
          <p:cNvSpPr txBox="1"/>
          <p:nvPr/>
        </p:nvSpPr>
        <p:spPr>
          <a:xfrm>
            <a:off x="300071" y="1672812"/>
            <a:ext cx="2333168" cy="362721"/>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300E4A9B-9E0D-D878-9878-D193418C798F}"/>
              </a:ext>
            </a:extLst>
          </p:cNvPr>
          <p:cNvSpPr/>
          <p:nvPr/>
        </p:nvSpPr>
        <p:spPr>
          <a:xfrm>
            <a:off x="300072" y="241887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0E9FC90E-EB3F-C61F-D352-28DBEA5B9074}"/>
              </a:ext>
            </a:extLst>
          </p:cNvPr>
          <p:cNvSpPr/>
          <p:nvPr/>
        </p:nvSpPr>
        <p:spPr>
          <a:xfrm>
            <a:off x="745425"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AA09D389-4FDD-D23C-C5E1-356311C328B1}"/>
              </a:ext>
            </a:extLst>
          </p:cNvPr>
          <p:cNvSpPr/>
          <p:nvPr/>
        </p:nvSpPr>
        <p:spPr>
          <a:xfrm flipV="1">
            <a:off x="300072" y="385089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6516D2D9-8BA3-A78E-8A44-2B901D0B7802}"/>
              </a:ext>
            </a:extLst>
          </p:cNvPr>
          <p:cNvSpPr txBox="1"/>
          <p:nvPr/>
        </p:nvSpPr>
        <p:spPr>
          <a:xfrm>
            <a:off x="300071" y="3955822"/>
            <a:ext cx="2333168" cy="323165"/>
          </a:xfrm>
          <a:prstGeom prst="rect">
            <a:avLst/>
          </a:prstGeom>
          <a:noFill/>
        </p:spPr>
        <p:txBody>
          <a:bodyPr wrap="square" rtlCol="0">
            <a:spAutoFit/>
          </a:bodyPr>
          <a:lstStyle/>
          <a:p>
            <a:pPr algn="ctr"/>
            <a:r>
              <a:rPr lang="ar-EG" sz="15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500"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DCBF9950-DC85-F2DD-0593-66E855A7F9E0}"/>
              </a:ext>
            </a:extLst>
          </p:cNvPr>
          <p:cNvSpPr/>
          <p:nvPr/>
        </p:nvSpPr>
        <p:spPr>
          <a:xfrm>
            <a:off x="300072" y="467163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D9BE0D1-9F51-5773-CC09-C668136CF4B8}"/>
              </a:ext>
            </a:extLst>
          </p:cNvPr>
          <p:cNvSpPr/>
          <p:nvPr/>
        </p:nvSpPr>
        <p:spPr>
          <a:xfrm>
            <a:off x="745425"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9DA5EF08-51B1-5520-5BBA-1337260D2A28}"/>
              </a:ext>
            </a:extLst>
          </p:cNvPr>
          <p:cNvSpPr/>
          <p:nvPr/>
        </p:nvSpPr>
        <p:spPr>
          <a:xfrm flipV="1">
            <a:off x="300072" y="6103661"/>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440E0EBE-BD4D-858F-767E-EBD3A7213603}"/>
              </a:ext>
            </a:extLst>
          </p:cNvPr>
          <p:cNvSpPr txBox="1"/>
          <p:nvPr/>
        </p:nvSpPr>
        <p:spPr>
          <a:xfrm>
            <a:off x="300071" y="6208587"/>
            <a:ext cx="2333168" cy="362721"/>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هالة فتحي الشوربجي حافظ </a:t>
            </a:r>
            <a:endParaRPr lang="en-US" dirty="0">
              <a:solidFill>
                <a:schemeClr val="bg1"/>
              </a:solidFill>
              <a:latin typeface="Alnaseeb" panose="00000500000000000000" pitchFamily="50" charset="-78"/>
              <a:cs typeface="Alnaseeb" panose="00000500000000000000" pitchFamily="50" charset="-78"/>
            </a:endParaRPr>
          </a:p>
        </p:txBody>
      </p:sp>
      <p:pic>
        <p:nvPicPr>
          <p:cNvPr id="26" name="Picture 25">
            <a:extLst>
              <a:ext uri="{FF2B5EF4-FFF2-40B4-BE49-F238E27FC236}">
                <a16:creationId xmlns:a16="http://schemas.microsoft.com/office/drawing/2014/main" id="{7E93AB2F-BC36-4F7F-03F6-A93AB0D1BB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7223" y="145915"/>
            <a:ext cx="978866" cy="1422770"/>
          </a:xfrm>
          <a:prstGeom prst="rect">
            <a:avLst/>
          </a:prstGeom>
        </p:spPr>
      </p:pic>
      <p:pic>
        <p:nvPicPr>
          <p:cNvPr id="29" name="Picture 28">
            <a:extLst>
              <a:ext uri="{FF2B5EF4-FFF2-40B4-BE49-F238E27FC236}">
                <a16:creationId xmlns:a16="http://schemas.microsoft.com/office/drawing/2014/main" id="{BED5B5A2-6759-24CD-A9B5-CFBFDBF41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65" y="2427038"/>
            <a:ext cx="912583" cy="1425546"/>
          </a:xfrm>
          <a:prstGeom prst="rect">
            <a:avLst/>
          </a:prstGeom>
        </p:spPr>
      </p:pic>
      <p:pic>
        <p:nvPicPr>
          <p:cNvPr id="32" name="Picture 31">
            <a:extLst>
              <a:ext uri="{FF2B5EF4-FFF2-40B4-BE49-F238E27FC236}">
                <a16:creationId xmlns:a16="http://schemas.microsoft.com/office/drawing/2014/main" id="{41765EF3-3C2E-B2E0-0741-1F8A889A7E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418" y="4771399"/>
            <a:ext cx="1337294" cy="1337294"/>
          </a:xfrm>
          <a:prstGeom prst="rect">
            <a:avLst/>
          </a:prstGeom>
        </p:spPr>
      </p:pic>
      <p:pic>
        <p:nvPicPr>
          <p:cNvPr id="37" name="Picture 36">
            <a:extLst>
              <a:ext uri="{FF2B5EF4-FFF2-40B4-BE49-F238E27FC236}">
                <a16:creationId xmlns:a16="http://schemas.microsoft.com/office/drawing/2014/main" id="{939D5CEE-5F2D-152C-FE3D-3BC4098B63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1389" y="2447206"/>
            <a:ext cx="942494" cy="1403560"/>
          </a:xfrm>
          <a:prstGeom prst="rect">
            <a:avLst/>
          </a:prstGeom>
        </p:spPr>
      </p:pic>
      <p:pic>
        <p:nvPicPr>
          <p:cNvPr id="39" name="Picture 38">
            <a:extLst>
              <a:ext uri="{FF2B5EF4-FFF2-40B4-BE49-F238E27FC236}">
                <a16:creationId xmlns:a16="http://schemas.microsoft.com/office/drawing/2014/main" id="{FD28D6B3-9270-E1D8-C846-BBF65501B1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7167" y="150115"/>
            <a:ext cx="950939" cy="1418146"/>
          </a:xfrm>
          <a:prstGeom prst="rect">
            <a:avLst/>
          </a:prstGeom>
        </p:spPr>
      </p:pic>
      <p:pic>
        <p:nvPicPr>
          <p:cNvPr id="40" name="Picture 39">
            <a:extLst>
              <a:ext uri="{FF2B5EF4-FFF2-40B4-BE49-F238E27FC236}">
                <a16:creationId xmlns:a16="http://schemas.microsoft.com/office/drawing/2014/main" id="{01D70D0E-8F35-4680-3C95-4D3B7FBCC3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1378" y="4697772"/>
            <a:ext cx="1162517" cy="1405834"/>
          </a:xfrm>
          <a:prstGeom prst="rect">
            <a:avLst/>
          </a:prstGeom>
        </p:spPr>
      </p:pic>
      <p:pic>
        <p:nvPicPr>
          <p:cNvPr id="41" name="Picture 40">
            <a:extLst>
              <a:ext uri="{FF2B5EF4-FFF2-40B4-BE49-F238E27FC236}">
                <a16:creationId xmlns:a16="http://schemas.microsoft.com/office/drawing/2014/main" id="{69CE73C5-B2AB-8677-E4BC-94F787D07D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08012" y="110632"/>
            <a:ext cx="873270" cy="1275128"/>
          </a:xfrm>
          <a:prstGeom prst="rect">
            <a:avLst/>
          </a:prstGeom>
        </p:spPr>
      </p:pic>
      <p:pic>
        <p:nvPicPr>
          <p:cNvPr id="46" name="Picture 45">
            <a:extLst>
              <a:ext uri="{FF2B5EF4-FFF2-40B4-BE49-F238E27FC236}">
                <a16:creationId xmlns:a16="http://schemas.microsoft.com/office/drawing/2014/main" id="{D16D3012-EA2B-7CE5-4CC6-11EA8EDCD8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2760" y="2064045"/>
            <a:ext cx="1343775" cy="1343775"/>
          </a:xfrm>
          <a:prstGeom prst="rect">
            <a:avLst/>
          </a:prstGeom>
        </p:spPr>
      </p:pic>
      <p:pic>
        <p:nvPicPr>
          <p:cNvPr id="2" name="Picture 1">
            <a:extLst>
              <a:ext uri="{FF2B5EF4-FFF2-40B4-BE49-F238E27FC236}">
                <a16:creationId xmlns:a16="http://schemas.microsoft.com/office/drawing/2014/main" id="{CBB6E61C-94C9-FDA2-7F30-FBC4D99A021F}"/>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3911275" y="4135121"/>
            <a:ext cx="869953" cy="1540246"/>
          </a:xfrm>
          <a:prstGeom prst="rect">
            <a:avLst/>
          </a:prstGeom>
        </p:spPr>
      </p:pic>
    </p:spTree>
    <p:extLst>
      <p:ext uri="{BB962C8B-B14F-4D97-AF65-F5344CB8AC3E}">
        <p14:creationId xmlns:p14="http://schemas.microsoft.com/office/powerpoint/2010/main" val="1937246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AD2E6-852B-94D2-05B7-0CD7280595CC}"/>
            </a:ext>
          </a:extLst>
        </p:cNvPr>
        <p:cNvGrpSpPr/>
        <p:nvPr/>
      </p:nvGrpSpPr>
      <p:grpSpPr>
        <a:xfrm>
          <a:off x="0" y="0"/>
          <a:ext cx="0" cy="0"/>
          <a:chOff x="0" y="0"/>
          <a:chExt cx="0" cy="0"/>
        </a:xfrm>
      </p:grpSpPr>
      <p:sp>
        <p:nvSpPr>
          <p:cNvPr id="199" name="Rectangle 198">
            <a:extLst>
              <a:ext uri="{FF2B5EF4-FFF2-40B4-BE49-F238E27FC236}">
                <a16:creationId xmlns:a16="http://schemas.microsoft.com/office/drawing/2014/main" id="{B48307B9-1DE1-D557-C385-D6D6ED1ABDA3}"/>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A5DDEF10-2A86-207F-186E-9606F6716CF0}"/>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ABAA2E95-3CC1-FBDA-4560-14FAEE3CCE23}"/>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58" name="Rectangle: Top Corners Rounded 57">
            <a:extLst>
              <a:ext uri="{FF2B5EF4-FFF2-40B4-BE49-F238E27FC236}">
                <a16:creationId xmlns:a16="http://schemas.microsoft.com/office/drawing/2014/main" id="{5B4CD38D-C569-48DC-2187-BEB781FFC22C}"/>
              </a:ext>
            </a:extLst>
          </p:cNvPr>
          <p:cNvSpPr/>
          <p:nvPr/>
        </p:nvSpPr>
        <p:spPr>
          <a:xfrm>
            <a:off x="230218" y="4110702"/>
            <a:ext cx="2513548" cy="1571287"/>
          </a:xfrm>
          <a:prstGeom prst="round2SameRect">
            <a:avLst>
              <a:gd name="adj1" fmla="val 2173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4D5F340-A66A-EB34-6281-0A66D3A11C69}"/>
              </a:ext>
            </a:extLst>
          </p:cNvPr>
          <p:cNvSpPr/>
          <p:nvPr/>
        </p:nvSpPr>
        <p:spPr>
          <a:xfrm>
            <a:off x="624240" y="4472092"/>
            <a:ext cx="1725504" cy="168631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80D12661-2777-B6ED-4DE0-3292F0962142}"/>
              </a:ext>
            </a:extLst>
          </p:cNvPr>
          <p:cNvSpPr/>
          <p:nvPr/>
        </p:nvSpPr>
        <p:spPr>
          <a:xfrm flipV="1">
            <a:off x="230218" y="5672572"/>
            <a:ext cx="2513548" cy="1125117"/>
          </a:xfrm>
          <a:prstGeom prst="round2SameRect">
            <a:avLst>
              <a:gd name="adj1" fmla="val 33506"/>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58818D1C-97ED-3F44-201F-ED78FE43DB14}"/>
              </a:ext>
            </a:extLst>
          </p:cNvPr>
          <p:cNvSpPr txBox="1"/>
          <p:nvPr/>
        </p:nvSpPr>
        <p:spPr>
          <a:xfrm>
            <a:off x="230217" y="5671084"/>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هالة فتحي الشوربجي حافظ </a:t>
            </a:r>
            <a:endParaRPr lang="en-US" b="1" dirty="0">
              <a:solidFill>
                <a:schemeClr val="bg1"/>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601FBC89-EF42-69B4-E74E-EDCE2D0780F2}"/>
              </a:ext>
            </a:extLst>
          </p:cNvPr>
          <p:cNvSpPr txBox="1"/>
          <p:nvPr/>
        </p:nvSpPr>
        <p:spPr>
          <a:xfrm>
            <a:off x="230217" y="6006420"/>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سكشن 4</a:t>
            </a:r>
            <a:endParaRPr lang="en-US" b="1" dirty="0">
              <a:solidFill>
                <a:schemeClr val="bg1"/>
              </a:solidFill>
              <a:latin typeface="Alnaseeb" panose="00000500000000000000" pitchFamily="50" charset="-78"/>
              <a:cs typeface="Alnaseeb" panose="00000500000000000000" pitchFamily="50" charset="-78"/>
            </a:endParaRPr>
          </a:p>
        </p:txBody>
      </p:sp>
      <p:sp>
        <p:nvSpPr>
          <p:cNvPr id="192" name="TextBox 191">
            <a:extLst>
              <a:ext uri="{FF2B5EF4-FFF2-40B4-BE49-F238E27FC236}">
                <a16:creationId xmlns:a16="http://schemas.microsoft.com/office/drawing/2014/main" id="{E85C961C-7B4D-9281-A90A-718910397071}"/>
              </a:ext>
            </a:extLst>
          </p:cNvPr>
          <p:cNvSpPr txBox="1"/>
          <p:nvPr/>
        </p:nvSpPr>
        <p:spPr>
          <a:xfrm>
            <a:off x="216780" y="6352472"/>
            <a:ext cx="2513548" cy="369332"/>
          </a:xfrm>
          <a:prstGeom prst="rect">
            <a:avLst/>
          </a:prstGeom>
          <a:noFill/>
        </p:spPr>
        <p:txBody>
          <a:bodyPr wrap="square" rtlCol="0" anchor="ctr">
            <a:spAutoFit/>
          </a:bodyPr>
          <a:lstStyle/>
          <a:p>
            <a:pPr algn="ctr"/>
            <a:r>
              <a:rPr lang="ar-EG" b="1" dirty="0">
                <a:solidFill>
                  <a:schemeClr val="bg1"/>
                </a:solidFill>
                <a:latin typeface="Alnaseeb" panose="00000500000000000000" pitchFamily="50" charset="-78"/>
                <a:cs typeface="Alnaseeb" panose="00000500000000000000" pitchFamily="50" charset="-78"/>
              </a:rPr>
              <a:t>رقم الكشف 156</a:t>
            </a:r>
            <a:endParaRPr lang="en-US" b="1" dirty="0">
              <a:solidFill>
                <a:schemeClr val="bg1"/>
              </a:solidFill>
              <a:latin typeface="Alnaseeb" panose="00000500000000000000" pitchFamily="50" charset="-78"/>
              <a:cs typeface="Alnaseeb" panose="00000500000000000000" pitchFamily="50" charset="-78"/>
            </a:endParaRPr>
          </a:p>
        </p:txBody>
      </p:sp>
      <p:cxnSp>
        <p:nvCxnSpPr>
          <p:cNvPr id="193" name="Straight Connector 192">
            <a:extLst>
              <a:ext uri="{FF2B5EF4-FFF2-40B4-BE49-F238E27FC236}">
                <a16:creationId xmlns:a16="http://schemas.microsoft.com/office/drawing/2014/main" id="{3D53DE7C-61A4-D39B-4734-FD0D3C92541F}"/>
              </a:ext>
            </a:extLst>
          </p:cNvPr>
          <p:cNvCxnSpPr>
            <a:cxnSpLocks/>
          </p:cNvCxnSpPr>
          <p:nvPr/>
        </p:nvCxnSpPr>
        <p:spPr>
          <a:xfrm>
            <a:off x="216780" y="6041293"/>
            <a:ext cx="2537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A0680A8-ABBB-36B5-D38A-49FFBEF0CD19}"/>
              </a:ext>
            </a:extLst>
          </p:cNvPr>
          <p:cNvCxnSpPr>
            <a:cxnSpLocks/>
          </p:cNvCxnSpPr>
          <p:nvPr/>
        </p:nvCxnSpPr>
        <p:spPr>
          <a:xfrm>
            <a:off x="230217" y="6372348"/>
            <a:ext cx="25135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Top Corners Rounded 3">
            <a:extLst>
              <a:ext uri="{FF2B5EF4-FFF2-40B4-BE49-F238E27FC236}">
                <a16:creationId xmlns:a16="http://schemas.microsoft.com/office/drawing/2014/main" id="{BD4DDA07-99D2-BA52-35EC-9B0FD540D88F}"/>
              </a:ext>
            </a:extLst>
          </p:cNvPr>
          <p:cNvSpPr/>
          <p:nvPr/>
        </p:nvSpPr>
        <p:spPr>
          <a:xfrm>
            <a:off x="398618" y="52878"/>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362296A-A251-4FDC-AD7A-D15FD1C6C09C}"/>
              </a:ext>
            </a:extLst>
          </p:cNvPr>
          <p:cNvSpPr/>
          <p:nvPr/>
        </p:nvSpPr>
        <p:spPr>
          <a:xfrm>
            <a:off x="813501" y="719197"/>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2D3FCCF7-5A1B-09B9-481B-6C1516E341CE}"/>
              </a:ext>
            </a:extLst>
          </p:cNvPr>
          <p:cNvSpPr/>
          <p:nvPr/>
        </p:nvSpPr>
        <p:spPr>
          <a:xfrm flipV="1">
            <a:off x="398618" y="1386926"/>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8E9ED2E-99CD-22F9-E6C5-63B22F07660B}"/>
              </a:ext>
            </a:extLst>
          </p:cNvPr>
          <p:cNvSpPr txBox="1"/>
          <p:nvPr/>
        </p:nvSpPr>
        <p:spPr>
          <a:xfrm>
            <a:off x="398617" y="1484674"/>
            <a:ext cx="2173540" cy="369332"/>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8BBD5FDF-090F-BFD8-22FC-4EB59EA0A64C}"/>
              </a:ext>
            </a:extLst>
          </p:cNvPr>
          <p:cNvSpPr/>
          <p:nvPr/>
        </p:nvSpPr>
        <p:spPr>
          <a:xfrm>
            <a:off x="398618" y="2071492"/>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C336C2F-4209-F8E1-EF4F-3E3822354654}"/>
              </a:ext>
            </a:extLst>
          </p:cNvPr>
          <p:cNvSpPr/>
          <p:nvPr/>
        </p:nvSpPr>
        <p:spPr>
          <a:xfrm>
            <a:off x="813501" y="2737816"/>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86520A89-4BBC-BD9C-45B4-07F461C4D246}"/>
              </a:ext>
            </a:extLst>
          </p:cNvPr>
          <p:cNvSpPr/>
          <p:nvPr/>
        </p:nvSpPr>
        <p:spPr>
          <a:xfrm flipV="1">
            <a:off x="398618" y="3405545"/>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DFCD17-0D67-AC36-FA58-68D143265A40}"/>
              </a:ext>
            </a:extLst>
          </p:cNvPr>
          <p:cNvSpPr txBox="1"/>
          <p:nvPr/>
        </p:nvSpPr>
        <p:spPr>
          <a:xfrm>
            <a:off x="398617" y="3503293"/>
            <a:ext cx="2173540" cy="323165"/>
          </a:xfrm>
          <a:prstGeom prst="rect">
            <a:avLst/>
          </a:prstGeom>
          <a:noFill/>
        </p:spPr>
        <p:txBody>
          <a:bodyPr wrap="square" rtlCol="0">
            <a:spAutoFit/>
          </a:bodyPr>
          <a:lstStyle/>
          <a:p>
            <a:pPr algn="ctr"/>
            <a:r>
              <a:rPr lang="ar-EG" sz="15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500" dirty="0">
              <a:solidFill>
                <a:schemeClr val="bg1"/>
              </a:solidFill>
              <a:latin typeface="Alnaseeb" panose="00000500000000000000" pitchFamily="50" charset="-78"/>
              <a:cs typeface="Alnaseeb" panose="00000500000000000000" pitchFamily="50" charset="-78"/>
            </a:endParaRPr>
          </a:p>
        </p:txBody>
      </p:sp>
      <p:sp>
        <p:nvSpPr>
          <p:cNvPr id="33" name="Rectangle: Top Corners Rounded 32">
            <a:extLst>
              <a:ext uri="{FF2B5EF4-FFF2-40B4-BE49-F238E27FC236}">
                <a16:creationId xmlns:a16="http://schemas.microsoft.com/office/drawing/2014/main" id="{0F9DBA5A-E1E5-1649-FA96-25C23C1D7106}"/>
              </a:ext>
            </a:extLst>
          </p:cNvPr>
          <p:cNvSpPr/>
          <p:nvPr/>
        </p:nvSpPr>
        <p:spPr>
          <a:xfrm>
            <a:off x="6056052" y="13586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194F113-B87A-EAB5-E428-A6D72A9E8D6D}"/>
              </a:ext>
            </a:extLst>
          </p:cNvPr>
          <p:cNvSpPr/>
          <p:nvPr/>
        </p:nvSpPr>
        <p:spPr>
          <a:xfrm>
            <a:off x="6501405"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6A81BF62-BFF2-3ED1-13C4-70F11154C903}"/>
              </a:ext>
            </a:extLst>
          </p:cNvPr>
          <p:cNvSpPr/>
          <p:nvPr/>
        </p:nvSpPr>
        <p:spPr>
          <a:xfrm flipV="1">
            <a:off x="6056052" y="156788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DBE13422-700A-E51E-EA38-222BBA1B5A11}"/>
              </a:ext>
            </a:extLst>
          </p:cNvPr>
          <p:cNvSpPr txBox="1"/>
          <p:nvPr/>
        </p:nvSpPr>
        <p:spPr>
          <a:xfrm>
            <a:off x="6056051" y="1672812"/>
            <a:ext cx="2333169" cy="353943"/>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700"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265E6FBE-5A5A-5BD8-FA82-B1CD3AA376EC}"/>
              </a:ext>
            </a:extLst>
          </p:cNvPr>
          <p:cNvSpPr/>
          <p:nvPr/>
        </p:nvSpPr>
        <p:spPr>
          <a:xfrm>
            <a:off x="6056052" y="241887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220D034-2F73-DEB3-796B-45535161C5D5}"/>
              </a:ext>
            </a:extLst>
          </p:cNvPr>
          <p:cNvSpPr/>
          <p:nvPr/>
        </p:nvSpPr>
        <p:spPr>
          <a:xfrm>
            <a:off x="6501405"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251E38A0-14E9-DA09-8ED3-F41DFD1945AE}"/>
              </a:ext>
            </a:extLst>
          </p:cNvPr>
          <p:cNvSpPr/>
          <p:nvPr/>
        </p:nvSpPr>
        <p:spPr>
          <a:xfrm flipV="1">
            <a:off x="6056052" y="385089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BC49836-66A1-DEB6-23A7-17BB7F4A4EE0}"/>
              </a:ext>
            </a:extLst>
          </p:cNvPr>
          <p:cNvSpPr txBox="1"/>
          <p:nvPr/>
        </p:nvSpPr>
        <p:spPr>
          <a:xfrm>
            <a:off x="6056051" y="3955822"/>
            <a:ext cx="2333169"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FE38F962-D6F9-FB8A-23D4-2C8D4753C6C9}"/>
              </a:ext>
            </a:extLst>
          </p:cNvPr>
          <p:cNvSpPr/>
          <p:nvPr/>
        </p:nvSpPr>
        <p:spPr>
          <a:xfrm>
            <a:off x="6056052" y="46716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A3C3AF6-02E7-2521-8CA1-8A31420C4117}"/>
              </a:ext>
            </a:extLst>
          </p:cNvPr>
          <p:cNvSpPr/>
          <p:nvPr/>
        </p:nvSpPr>
        <p:spPr>
          <a:xfrm>
            <a:off x="6501405"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B666F339-214D-6077-1941-1F0941FC1885}"/>
              </a:ext>
            </a:extLst>
          </p:cNvPr>
          <p:cNvSpPr/>
          <p:nvPr/>
        </p:nvSpPr>
        <p:spPr>
          <a:xfrm flipV="1">
            <a:off x="6056052" y="6103660"/>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4B996EB9-0D7D-EFC0-C76D-04EF69EDE5E4}"/>
              </a:ext>
            </a:extLst>
          </p:cNvPr>
          <p:cNvSpPr txBox="1"/>
          <p:nvPr/>
        </p:nvSpPr>
        <p:spPr>
          <a:xfrm>
            <a:off x="6056051" y="6208587"/>
            <a:ext cx="2333169"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sz="1600"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1A4C34BA-EB3F-D073-F916-AFF88F4943D0}"/>
              </a:ext>
            </a:extLst>
          </p:cNvPr>
          <p:cNvSpPr/>
          <p:nvPr/>
        </p:nvSpPr>
        <p:spPr>
          <a:xfrm>
            <a:off x="3238439" y="13586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86FDE87E-6B1B-2006-90A2-C0586BCC5360}"/>
              </a:ext>
            </a:extLst>
          </p:cNvPr>
          <p:cNvSpPr/>
          <p:nvPr/>
        </p:nvSpPr>
        <p:spPr>
          <a:xfrm>
            <a:off x="3683792"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2C4AED2F-0ECD-4405-E9ED-0E1C01A8F995}"/>
              </a:ext>
            </a:extLst>
          </p:cNvPr>
          <p:cNvSpPr/>
          <p:nvPr/>
        </p:nvSpPr>
        <p:spPr>
          <a:xfrm flipV="1">
            <a:off x="3238439" y="156788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4725321-14B5-8A56-68DA-AAF215891B71}"/>
              </a:ext>
            </a:extLst>
          </p:cNvPr>
          <p:cNvSpPr txBox="1"/>
          <p:nvPr/>
        </p:nvSpPr>
        <p:spPr>
          <a:xfrm>
            <a:off x="3238438" y="1672812"/>
            <a:ext cx="2333168" cy="362721"/>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BA3F55EC-E3DA-3A58-F6C6-9B2033E27BDC}"/>
              </a:ext>
            </a:extLst>
          </p:cNvPr>
          <p:cNvSpPr/>
          <p:nvPr/>
        </p:nvSpPr>
        <p:spPr>
          <a:xfrm>
            <a:off x="3238439" y="241887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A962BEC8-454F-25EE-3912-206CA97474FF}"/>
              </a:ext>
            </a:extLst>
          </p:cNvPr>
          <p:cNvSpPr/>
          <p:nvPr/>
        </p:nvSpPr>
        <p:spPr>
          <a:xfrm>
            <a:off x="3683792"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618D028A-32E6-3BF7-B7FC-6E59E13BA7E9}"/>
              </a:ext>
            </a:extLst>
          </p:cNvPr>
          <p:cNvSpPr/>
          <p:nvPr/>
        </p:nvSpPr>
        <p:spPr>
          <a:xfrm flipV="1">
            <a:off x="3238439" y="385089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A56CE04B-7432-C10F-566D-6DD8DC81098C}"/>
              </a:ext>
            </a:extLst>
          </p:cNvPr>
          <p:cNvSpPr txBox="1"/>
          <p:nvPr/>
        </p:nvSpPr>
        <p:spPr>
          <a:xfrm>
            <a:off x="3238438" y="3955822"/>
            <a:ext cx="2333168" cy="369332"/>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ميرنا شريف عبد الملاك نسيم </a:t>
            </a:r>
            <a:endParaRPr lang="en-US"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2796C362-072B-1EB4-FFAE-ABB7E697E430}"/>
              </a:ext>
            </a:extLst>
          </p:cNvPr>
          <p:cNvSpPr/>
          <p:nvPr/>
        </p:nvSpPr>
        <p:spPr>
          <a:xfrm>
            <a:off x="3238439" y="467163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6221D6D9-C5BD-7BB3-3B4B-2601FFC8DA92}"/>
              </a:ext>
            </a:extLst>
          </p:cNvPr>
          <p:cNvSpPr/>
          <p:nvPr/>
        </p:nvSpPr>
        <p:spPr>
          <a:xfrm>
            <a:off x="3683792"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8B5514E1-62B9-D157-27E9-AEDB011387E8}"/>
              </a:ext>
            </a:extLst>
          </p:cNvPr>
          <p:cNvSpPr/>
          <p:nvPr/>
        </p:nvSpPr>
        <p:spPr>
          <a:xfrm flipV="1">
            <a:off x="3238439" y="6103661"/>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772A4B96-F510-EFC9-AAC9-BC351F6E90C4}"/>
              </a:ext>
            </a:extLst>
          </p:cNvPr>
          <p:cNvSpPr txBox="1"/>
          <p:nvPr/>
        </p:nvSpPr>
        <p:spPr>
          <a:xfrm>
            <a:off x="3238438" y="6208587"/>
            <a:ext cx="2333168"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600" dirty="0">
              <a:solidFill>
                <a:schemeClr val="bg1"/>
              </a:solidFill>
              <a:latin typeface="Alnaseeb" panose="00000500000000000000" pitchFamily="50" charset="-78"/>
              <a:cs typeface="Alnaseeb" panose="00000500000000000000" pitchFamily="50" charset="-78"/>
            </a:endParaRPr>
          </a:p>
        </p:txBody>
      </p:sp>
      <p:pic>
        <p:nvPicPr>
          <p:cNvPr id="26" name="Picture 25">
            <a:extLst>
              <a:ext uri="{FF2B5EF4-FFF2-40B4-BE49-F238E27FC236}">
                <a16:creationId xmlns:a16="http://schemas.microsoft.com/office/drawing/2014/main" id="{147E72AA-AD84-9ADC-EA40-625789FB0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121" y="158377"/>
            <a:ext cx="965804" cy="1410245"/>
          </a:xfrm>
          <a:prstGeom prst="rect">
            <a:avLst/>
          </a:prstGeom>
        </p:spPr>
      </p:pic>
      <p:pic>
        <p:nvPicPr>
          <p:cNvPr id="29" name="Picture 28">
            <a:extLst>
              <a:ext uri="{FF2B5EF4-FFF2-40B4-BE49-F238E27FC236}">
                <a16:creationId xmlns:a16="http://schemas.microsoft.com/office/drawing/2014/main" id="{06129761-E7B2-A4AA-0C02-F871BF175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940" y="2433299"/>
            <a:ext cx="1418166" cy="1418166"/>
          </a:xfrm>
          <a:prstGeom prst="rect">
            <a:avLst/>
          </a:prstGeom>
        </p:spPr>
      </p:pic>
      <p:pic>
        <p:nvPicPr>
          <p:cNvPr id="32" name="Picture 31">
            <a:extLst>
              <a:ext uri="{FF2B5EF4-FFF2-40B4-BE49-F238E27FC236}">
                <a16:creationId xmlns:a16="http://schemas.microsoft.com/office/drawing/2014/main" id="{82A98EBC-75C1-1975-1E34-8B403B9323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1378" y="4697772"/>
            <a:ext cx="1162517" cy="1405834"/>
          </a:xfrm>
          <a:prstGeom prst="rect">
            <a:avLst/>
          </a:prstGeom>
        </p:spPr>
      </p:pic>
      <p:pic>
        <p:nvPicPr>
          <p:cNvPr id="37" name="Picture 36">
            <a:extLst>
              <a:ext uri="{FF2B5EF4-FFF2-40B4-BE49-F238E27FC236}">
                <a16:creationId xmlns:a16="http://schemas.microsoft.com/office/drawing/2014/main" id="{F31C953F-A20A-93DF-26E1-1CDA40EB11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1389" y="2447206"/>
            <a:ext cx="942494" cy="1403560"/>
          </a:xfrm>
          <a:prstGeom prst="rect">
            <a:avLst/>
          </a:prstGeom>
        </p:spPr>
      </p:pic>
      <p:pic>
        <p:nvPicPr>
          <p:cNvPr id="38" name="Picture 37">
            <a:extLst>
              <a:ext uri="{FF2B5EF4-FFF2-40B4-BE49-F238E27FC236}">
                <a16:creationId xmlns:a16="http://schemas.microsoft.com/office/drawing/2014/main" id="{54FC2973-4B3C-F133-1A27-59EE5B8094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9063" y="4702335"/>
            <a:ext cx="791920" cy="1402089"/>
          </a:xfrm>
          <a:prstGeom prst="rect">
            <a:avLst/>
          </a:prstGeom>
        </p:spPr>
      </p:pic>
      <p:pic>
        <p:nvPicPr>
          <p:cNvPr id="39" name="Picture 38">
            <a:extLst>
              <a:ext uri="{FF2B5EF4-FFF2-40B4-BE49-F238E27FC236}">
                <a16:creationId xmlns:a16="http://schemas.microsoft.com/office/drawing/2014/main" id="{5348F144-D094-A631-FC6A-1152BE2A6B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7167" y="150115"/>
            <a:ext cx="950939" cy="1418146"/>
          </a:xfrm>
          <a:prstGeom prst="rect">
            <a:avLst/>
          </a:prstGeom>
        </p:spPr>
      </p:pic>
      <p:pic>
        <p:nvPicPr>
          <p:cNvPr id="40" name="Picture 39">
            <a:extLst>
              <a:ext uri="{FF2B5EF4-FFF2-40B4-BE49-F238E27FC236}">
                <a16:creationId xmlns:a16="http://schemas.microsoft.com/office/drawing/2014/main" id="{1111FAE3-0A6A-B5FE-8B31-48F25C41476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3849" y="74208"/>
            <a:ext cx="903077" cy="1312613"/>
          </a:xfrm>
          <a:prstGeom prst="rect">
            <a:avLst/>
          </a:prstGeom>
        </p:spPr>
      </p:pic>
      <p:pic>
        <p:nvPicPr>
          <p:cNvPr id="41" name="Picture 40">
            <a:extLst>
              <a:ext uri="{FF2B5EF4-FFF2-40B4-BE49-F238E27FC236}">
                <a16:creationId xmlns:a16="http://schemas.microsoft.com/office/drawing/2014/main" id="{D3D83F37-74C6-0993-9BB6-8F4ACCA1DB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2195" y="2086885"/>
            <a:ext cx="846387" cy="1322141"/>
          </a:xfrm>
          <a:prstGeom prst="rect">
            <a:avLst/>
          </a:prstGeom>
        </p:spPr>
      </p:pic>
      <p:pic>
        <p:nvPicPr>
          <p:cNvPr id="2" name="Picture 1">
            <a:extLst>
              <a:ext uri="{FF2B5EF4-FFF2-40B4-BE49-F238E27FC236}">
                <a16:creationId xmlns:a16="http://schemas.microsoft.com/office/drawing/2014/main" id="{F632B0C9-6AD0-9058-8AE7-7AA824DE8884}"/>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729656" y="4157512"/>
            <a:ext cx="1514672" cy="1514672"/>
          </a:xfrm>
          <a:prstGeom prst="rect">
            <a:avLst/>
          </a:prstGeom>
        </p:spPr>
      </p:pic>
      <p:sp>
        <p:nvSpPr>
          <p:cNvPr id="15" name="TextBox 14">
            <a:extLst>
              <a:ext uri="{FF2B5EF4-FFF2-40B4-BE49-F238E27FC236}">
                <a16:creationId xmlns:a16="http://schemas.microsoft.com/office/drawing/2014/main" id="{6F446E99-2C3A-84E2-B57F-BE0BE8C494B1}"/>
              </a:ext>
            </a:extLst>
          </p:cNvPr>
          <p:cNvSpPr txBox="1"/>
          <p:nvPr/>
        </p:nvSpPr>
        <p:spPr>
          <a:xfrm>
            <a:off x="10139423" y="276061"/>
            <a:ext cx="12192000" cy="769441"/>
          </a:xfrm>
          <a:prstGeom prst="rect">
            <a:avLst/>
          </a:prstGeom>
          <a:noFill/>
        </p:spPr>
        <p:txBody>
          <a:bodyPr wrap="square" rtlCol="0">
            <a:spAutoFit/>
          </a:bodyPr>
          <a:lstStyle/>
          <a:p>
            <a:pPr algn="ctr"/>
            <a:r>
              <a:rPr lang="ar-EG" sz="4400" b="1" dirty="0">
                <a:solidFill>
                  <a:schemeClr val="accent1">
                    <a:lumMod val="75000"/>
                  </a:schemeClr>
                </a:solidFill>
                <a:latin typeface="Alnaseeb" panose="00000500000000000000" pitchFamily="50" charset="-78"/>
                <a:cs typeface="Alnaseeb" panose="00000500000000000000" pitchFamily="50" charset="-78"/>
              </a:rPr>
              <a:t>مقدمة</a:t>
            </a:r>
            <a:endParaRPr lang="en-US" sz="4400" b="1" dirty="0">
              <a:solidFill>
                <a:schemeClr val="accent1">
                  <a:lumMod val="75000"/>
                </a:schemeClr>
              </a:solidFill>
              <a:latin typeface="Alnaseeb" panose="00000500000000000000" pitchFamily="50" charset="-78"/>
              <a:cs typeface="Alnaseeb" panose="00000500000000000000" pitchFamily="50" charset="-78"/>
            </a:endParaRPr>
          </a:p>
        </p:txBody>
      </p:sp>
      <p:sp>
        <p:nvSpPr>
          <p:cNvPr id="16" name="TextBox 15">
            <a:extLst>
              <a:ext uri="{FF2B5EF4-FFF2-40B4-BE49-F238E27FC236}">
                <a16:creationId xmlns:a16="http://schemas.microsoft.com/office/drawing/2014/main" id="{B788E14D-3B0D-281D-B0C3-C6294F454066}"/>
              </a:ext>
            </a:extLst>
          </p:cNvPr>
          <p:cNvSpPr txBox="1"/>
          <p:nvPr/>
        </p:nvSpPr>
        <p:spPr>
          <a:xfrm>
            <a:off x="0" y="-2709372"/>
            <a:ext cx="12192000" cy="2985433"/>
          </a:xfrm>
          <a:prstGeom prst="rect">
            <a:avLst/>
          </a:prstGeom>
          <a:noFill/>
        </p:spPr>
        <p:txBody>
          <a:bodyPr wrap="square" rtlCol="0">
            <a:spAutoFit/>
          </a:bodyPr>
          <a:lstStyle/>
          <a:p>
            <a:pPr algn="ctr" rtl="1">
              <a:lnSpc>
                <a:spcPct val="150000"/>
              </a:lnSpc>
              <a:spcBef>
                <a:spcPts val="1200"/>
              </a:spcBef>
              <a:spcAft>
                <a:spcPts val="1200"/>
              </a:spcAft>
              <a:buNone/>
            </a:pPr>
            <a:r>
              <a:rPr lang="ar-EG" sz="3200" dirty="0">
                <a:latin typeface="Alnaseeb" panose="00000500000000000000" pitchFamily="50" charset="-78"/>
                <a:cs typeface="Alnaseeb" panose="00000500000000000000" pitchFamily="50" charset="-78"/>
              </a:rPr>
              <a:t>يختلف تعريف "التعلُّم" من عالم لآخر، وذلك يرجع لاختلاف المدارس أو الاتجاهات الفكرية التي ينتمي اليها كل عالم في علم النفس. لأجل ذلك، نجد تعريفات كثيرة لعلم النفس نفسه، ولكل العمليات العقلية التي تحدث أثناء التعلم، مثل الانتباه، الإدراك، التذكر، وغيرها.</a:t>
            </a:r>
            <a:br>
              <a:rPr lang="ar-EG" sz="3200" dirty="0">
                <a:latin typeface="Alnaseeb" panose="00000500000000000000" pitchFamily="50" charset="-78"/>
                <a:cs typeface="Alnaseeb" panose="00000500000000000000" pitchFamily="50" charset="-78"/>
              </a:rPr>
            </a:br>
            <a:endParaRPr lang="ar-EG" sz="3200" dirty="0">
              <a:latin typeface="Alnaseeb" panose="00000500000000000000" pitchFamily="50" charset="-78"/>
              <a:cs typeface="Alnaseeb" panose="00000500000000000000" pitchFamily="50" charset="-78"/>
            </a:endParaRPr>
          </a:p>
        </p:txBody>
      </p:sp>
      <p:sp>
        <p:nvSpPr>
          <p:cNvPr id="17" name="TextBox 16">
            <a:extLst>
              <a:ext uri="{FF2B5EF4-FFF2-40B4-BE49-F238E27FC236}">
                <a16:creationId xmlns:a16="http://schemas.microsoft.com/office/drawing/2014/main" id="{3424308E-2595-D8AC-614D-2349F5CB338D}"/>
              </a:ext>
            </a:extLst>
          </p:cNvPr>
          <p:cNvSpPr txBox="1"/>
          <p:nvPr/>
        </p:nvSpPr>
        <p:spPr>
          <a:xfrm>
            <a:off x="0" y="7694274"/>
            <a:ext cx="12192000" cy="2246769"/>
          </a:xfrm>
          <a:prstGeom prst="rect">
            <a:avLst/>
          </a:prstGeom>
          <a:noFill/>
        </p:spPr>
        <p:txBody>
          <a:bodyPr wrap="square" rtlCol="0">
            <a:spAutoFit/>
          </a:bodyPr>
          <a:lstStyle/>
          <a:p>
            <a:pPr algn="ctr" rtl="1">
              <a:lnSpc>
                <a:spcPct val="150000"/>
              </a:lnSpc>
              <a:spcBef>
                <a:spcPts val="1200"/>
              </a:spcBef>
              <a:spcAft>
                <a:spcPts val="1200"/>
              </a:spcAft>
              <a:buNone/>
            </a:pPr>
            <a:r>
              <a:rPr lang="ar-EG" sz="3200" dirty="0">
                <a:latin typeface="Alnaseeb" panose="00000500000000000000" pitchFamily="50" charset="-78"/>
                <a:cs typeface="Alnaseeb" panose="00000500000000000000" pitchFamily="50" charset="-78"/>
              </a:rPr>
              <a:t>ولأن "التعلم" ظاهرة معقدة ومهمة جدًا في حياة الإنسان، حاول العلماء تفسيرة من خلال </a:t>
            </a:r>
            <a:r>
              <a:rPr lang="ar-EG" sz="3200" b="1" dirty="0">
                <a:latin typeface="Alnaseeb" panose="00000500000000000000" pitchFamily="50" charset="-78"/>
                <a:cs typeface="Alnaseeb" panose="00000500000000000000" pitchFamily="50" charset="-78"/>
              </a:rPr>
              <a:t>نظريات مختلفة</a:t>
            </a:r>
            <a:r>
              <a:rPr lang="ar-EG" sz="3200" dirty="0">
                <a:latin typeface="Alnaseeb" panose="00000500000000000000" pitchFamily="50" charset="-78"/>
                <a:cs typeface="Alnaseeb" panose="00000500000000000000" pitchFamily="50" charset="-78"/>
              </a:rPr>
              <a:t>. كل نظرية تقدم تفسيرها الخاص لكيفية حدوث التعلم، وتستخدم قوانين وقواعد معينة، لكن في النهاية كلها تحاول فهم نفس الظاهرة.</a:t>
            </a:r>
          </a:p>
        </p:txBody>
      </p:sp>
    </p:spTree>
    <p:extLst>
      <p:ext uri="{BB962C8B-B14F-4D97-AF65-F5344CB8AC3E}">
        <p14:creationId xmlns:p14="http://schemas.microsoft.com/office/powerpoint/2010/main" val="1306868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6">
          <a:extLst>
            <a:ext uri="{FF2B5EF4-FFF2-40B4-BE49-F238E27FC236}">
              <a16:creationId xmlns:a16="http://schemas.microsoft.com/office/drawing/2014/main" id="{6D1EFB8A-B487-2C87-2761-501095BDA67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AADFA16-AC2A-EAF2-A9E4-10C4C01F47A2}"/>
              </a:ext>
            </a:extLst>
          </p:cNvPr>
          <p:cNvSpPr txBox="1"/>
          <p:nvPr/>
        </p:nvSpPr>
        <p:spPr>
          <a:xfrm>
            <a:off x="0" y="416073"/>
            <a:ext cx="12192000" cy="769441"/>
          </a:xfrm>
          <a:prstGeom prst="rect">
            <a:avLst/>
          </a:prstGeom>
          <a:noFill/>
        </p:spPr>
        <p:txBody>
          <a:bodyPr wrap="square" rtlCol="0">
            <a:spAutoFit/>
          </a:bodyPr>
          <a:lstStyle/>
          <a:p>
            <a:pPr algn="ctr"/>
            <a:r>
              <a:rPr lang="ar-EG" sz="4400" b="1" dirty="0">
                <a:solidFill>
                  <a:schemeClr val="accent1">
                    <a:lumMod val="75000"/>
                  </a:schemeClr>
                </a:solidFill>
                <a:latin typeface="Alnaseeb" panose="00000500000000000000" pitchFamily="50" charset="-78"/>
                <a:cs typeface="Alnaseeb" panose="00000500000000000000" pitchFamily="50" charset="-78"/>
              </a:rPr>
              <a:t>مقدمة</a:t>
            </a:r>
            <a:endParaRPr lang="en-US" sz="4400" b="1" dirty="0">
              <a:solidFill>
                <a:schemeClr val="accent1">
                  <a:lumMod val="75000"/>
                </a:schemeClr>
              </a:solidFill>
              <a:latin typeface="Alnaseeb" panose="00000500000000000000" pitchFamily="50" charset="-78"/>
              <a:cs typeface="Alnaseeb" panose="00000500000000000000" pitchFamily="50" charset="-78"/>
            </a:endParaRPr>
          </a:p>
        </p:txBody>
      </p:sp>
      <p:sp>
        <p:nvSpPr>
          <p:cNvPr id="7" name="TextBox 6">
            <a:extLst>
              <a:ext uri="{FF2B5EF4-FFF2-40B4-BE49-F238E27FC236}">
                <a16:creationId xmlns:a16="http://schemas.microsoft.com/office/drawing/2014/main" id="{6E9B7AFA-9C0C-33DA-8B29-0FF9F158763C}"/>
              </a:ext>
            </a:extLst>
          </p:cNvPr>
          <p:cNvSpPr txBox="1"/>
          <p:nvPr/>
        </p:nvSpPr>
        <p:spPr>
          <a:xfrm>
            <a:off x="0" y="1387208"/>
            <a:ext cx="12192000" cy="2985433"/>
          </a:xfrm>
          <a:prstGeom prst="rect">
            <a:avLst/>
          </a:prstGeom>
          <a:noFill/>
        </p:spPr>
        <p:txBody>
          <a:bodyPr wrap="square" rtlCol="0">
            <a:spAutoFit/>
          </a:bodyPr>
          <a:lstStyle/>
          <a:p>
            <a:pPr algn="ctr" rtl="1">
              <a:lnSpc>
                <a:spcPct val="150000"/>
              </a:lnSpc>
              <a:spcBef>
                <a:spcPts val="1200"/>
              </a:spcBef>
              <a:spcAft>
                <a:spcPts val="1200"/>
              </a:spcAft>
              <a:buNone/>
            </a:pPr>
            <a:r>
              <a:rPr lang="ar-EG" sz="3200" dirty="0">
                <a:latin typeface="Alnaseeb" panose="00000500000000000000" pitchFamily="50" charset="-78"/>
                <a:cs typeface="Alnaseeb" panose="00000500000000000000" pitchFamily="50" charset="-78"/>
              </a:rPr>
              <a:t>يختلف تعريف "التعلُّم" من عالم لآخر، وذلك يرجع لاختلاف المدارس أو الاتجاهات الفكرية التي ينتمي اليها كل عالم في علم النفس. لأجل ذلك، نجد تعريفات كثيرة لعلم النفس نفسه، ولكل العمليات العقلية التي تحدث أثناء التعلم، مثل الانتباه، الإدراك، التذكر، وغيرها.</a:t>
            </a:r>
            <a:br>
              <a:rPr lang="ar-EG" sz="3200" dirty="0">
                <a:latin typeface="Alnaseeb" panose="00000500000000000000" pitchFamily="50" charset="-78"/>
                <a:cs typeface="Alnaseeb" panose="00000500000000000000" pitchFamily="50" charset="-78"/>
              </a:rPr>
            </a:br>
            <a:endParaRPr lang="ar-EG" sz="3200" dirty="0">
              <a:latin typeface="Alnaseeb" panose="00000500000000000000" pitchFamily="50" charset="-78"/>
              <a:cs typeface="Alnaseeb" panose="00000500000000000000" pitchFamily="50" charset="-78"/>
            </a:endParaRPr>
          </a:p>
        </p:txBody>
      </p:sp>
      <p:sp>
        <p:nvSpPr>
          <p:cNvPr id="108" name="Rectangle 107">
            <a:extLst>
              <a:ext uri="{FF2B5EF4-FFF2-40B4-BE49-F238E27FC236}">
                <a16:creationId xmlns:a16="http://schemas.microsoft.com/office/drawing/2014/main" id="{E1C385E2-8FA3-D128-A139-7A55699C6CFF}"/>
              </a:ext>
            </a:extLst>
          </p:cNvPr>
          <p:cNvSpPr/>
          <p:nvPr/>
        </p:nvSpPr>
        <p:spPr>
          <a:xfrm>
            <a:off x="12747887" y="0"/>
            <a:ext cx="3404576" cy="6858000"/>
          </a:xfrm>
          <a:prstGeom prst="rect">
            <a:avLst/>
          </a:prstGeom>
          <a:solidFill>
            <a:srgbClr val="856DC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9" name="Straight Connector 108">
            <a:extLst>
              <a:ext uri="{FF2B5EF4-FFF2-40B4-BE49-F238E27FC236}">
                <a16:creationId xmlns:a16="http://schemas.microsoft.com/office/drawing/2014/main" id="{1388C442-D3F6-A4D0-E29A-8DF4E0BFFCB8}"/>
              </a:ext>
            </a:extLst>
          </p:cNvPr>
          <p:cNvCxnSpPr>
            <a:cxnSpLocks/>
          </p:cNvCxnSpPr>
          <p:nvPr/>
        </p:nvCxnSpPr>
        <p:spPr>
          <a:xfrm>
            <a:off x="12747887" y="0"/>
            <a:ext cx="0" cy="6858000"/>
          </a:xfrm>
          <a:prstGeom prst="line">
            <a:avLst/>
          </a:prstGeom>
          <a:noFill/>
          <a:ln w="38100" cap="flat" cmpd="sng" algn="ctr">
            <a:solidFill>
              <a:sysClr val="windowText" lastClr="000000"/>
            </a:solidFill>
            <a:prstDash val="solid"/>
            <a:miter lim="800000"/>
          </a:ln>
          <a:effectLst/>
        </p:spPr>
      </p:cxnSp>
      <p:sp>
        <p:nvSpPr>
          <p:cNvPr id="110" name="TextBox 109">
            <a:extLst>
              <a:ext uri="{FF2B5EF4-FFF2-40B4-BE49-F238E27FC236}">
                <a16:creationId xmlns:a16="http://schemas.microsoft.com/office/drawing/2014/main" id="{DF13416D-E343-C3D5-2042-2F2F09745C7D}"/>
              </a:ext>
            </a:extLst>
          </p:cNvPr>
          <p:cNvSpPr txBox="1"/>
          <p:nvPr/>
        </p:nvSpPr>
        <p:spPr>
          <a:xfrm>
            <a:off x="13094786" y="599884"/>
            <a:ext cx="2878666" cy="4662815"/>
          </a:xfrm>
          <a:prstGeom prst="rect">
            <a:avLst/>
          </a:prstGeom>
          <a:noFill/>
        </p:spPr>
        <p:txBody>
          <a:bodyPr wrap="square" rtlCol="0" anchor="ctr">
            <a:spAutoFit/>
          </a:bodyPr>
          <a:lstStyle/>
          <a:p>
            <a:pPr algn="ctr" rtl="1">
              <a:lnSpc>
                <a:spcPct val="300000"/>
              </a:lnSpc>
            </a:pPr>
            <a:r>
              <a:rPr lang="ar-EG" sz="5400" dirty="0">
                <a:solidFill>
                  <a:prstClr val="white"/>
                </a:solidFill>
                <a:latin typeface="LAXR" panose="00000506080000020004" pitchFamily="2" charset="-78"/>
                <a:cs typeface="LAXR" panose="00000506080000020004" pitchFamily="2" charset="-78"/>
              </a:rPr>
              <a:t>اعداد </a:t>
            </a:r>
          </a:p>
          <a:p>
            <a:pPr algn="ctr" rtl="1">
              <a:lnSpc>
                <a:spcPct val="300000"/>
              </a:lnSpc>
            </a:pPr>
            <a:r>
              <a:rPr lang="ar-EG" sz="5400" dirty="0">
                <a:solidFill>
                  <a:prstClr val="white"/>
                </a:solidFill>
                <a:latin typeface="LAXR" panose="00000506080000020004" pitchFamily="2" charset="-78"/>
                <a:cs typeface="LAXR" panose="00000506080000020004" pitchFamily="2" charset="-78"/>
              </a:rPr>
              <a:t>الطلاب :</a:t>
            </a:r>
            <a:endParaRPr lang="en-US" sz="5400" dirty="0">
              <a:solidFill>
                <a:prstClr val="white"/>
              </a:solidFill>
              <a:latin typeface="LAXR" panose="00000506080000020004" pitchFamily="2" charset="-78"/>
              <a:cs typeface="LAXR" panose="00000506080000020004" pitchFamily="2" charset="-78"/>
            </a:endParaRPr>
          </a:p>
        </p:txBody>
      </p:sp>
      <p:sp>
        <p:nvSpPr>
          <p:cNvPr id="111" name="Rectangle: Top Corners Rounded 110">
            <a:extLst>
              <a:ext uri="{FF2B5EF4-FFF2-40B4-BE49-F238E27FC236}">
                <a16:creationId xmlns:a16="http://schemas.microsoft.com/office/drawing/2014/main" id="{39ADFF29-2743-22CA-A3DF-298115DC07F3}"/>
              </a:ext>
            </a:extLst>
          </p:cNvPr>
          <p:cNvSpPr/>
          <p:nvPr/>
        </p:nvSpPr>
        <p:spPr>
          <a:xfrm>
            <a:off x="1041007" y="7247441"/>
            <a:ext cx="2513548" cy="1571287"/>
          </a:xfrm>
          <a:prstGeom prst="round2SameRect">
            <a:avLst>
              <a:gd name="adj1" fmla="val 21734"/>
              <a:gd name="adj2" fmla="val 0"/>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B9023998-60A2-ACAE-471C-B530DA153F0D}"/>
              </a:ext>
            </a:extLst>
          </p:cNvPr>
          <p:cNvSpPr/>
          <p:nvPr/>
        </p:nvSpPr>
        <p:spPr>
          <a:xfrm>
            <a:off x="1435029" y="7608831"/>
            <a:ext cx="1725504" cy="1686318"/>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Top Corners Rounded 112">
            <a:extLst>
              <a:ext uri="{FF2B5EF4-FFF2-40B4-BE49-F238E27FC236}">
                <a16:creationId xmlns:a16="http://schemas.microsoft.com/office/drawing/2014/main" id="{4873D9B7-E2AA-0E40-D273-011F8A9493BA}"/>
              </a:ext>
            </a:extLst>
          </p:cNvPr>
          <p:cNvSpPr/>
          <p:nvPr/>
        </p:nvSpPr>
        <p:spPr>
          <a:xfrm flipV="1">
            <a:off x="1041007" y="8809311"/>
            <a:ext cx="2513548" cy="1125117"/>
          </a:xfrm>
          <a:prstGeom prst="round2SameRect">
            <a:avLst>
              <a:gd name="adj1" fmla="val 33506"/>
              <a:gd name="adj2" fmla="val 0"/>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E494D3C2-C309-E1F2-1162-2DE0739ED70B}"/>
              </a:ext>
            </a:extLst>
          </p:cNvPr>
          <p:cNvSpPr txBox="1"/>
          <p:nvPr/>
        </p:nvSpPr>
        <p:spPr>
          <a:xfrm>
            <a:off x="1041006" y="8807823"/>
            <a:ext cx="2513548" cy="369332"/>
          </a:xfrm>
          <a:prstGeom prst="rect">
            <a:avLst/>
          </a:prstGeom>
          <a:noFill/>
        </p:spPr>
        <p:txBody>
          <a:bodyPr wrap="square" rtlCol="0">
            <a:spAutoFit/>
          </a:bodyPr>
          <a:lstStyle/>
          <a:p>
            <a:pPr algn="ctr"/>
            <a:r>
              <a:rPr lang="ar-EG" b="1" dirty="0">
                <a:solidFill>
                  <a:prstClr val="white"/>
                </a:solidFill>
                <a:latin typeface="Alnaseeb" panose="00000500000000000000" pitchFamily="50" charset="-78"/>
                <a:cs typeface="Alnaseeb" panose="00000500000000000000" pitchFamily="50" charset="-78"/>
              </a:rPr>
              <a:t>هالة فتحي الشوربجي حافظ </a:t>
            </a:r>
            <a:endParaRPr lang="en-US" b="1" dirty="0">
              <a:solidFill>
                <a:prstClr val="white"/>
              </a:solidFill>
              <a:latin typeface="Alnaseeb" panose="00000500000000000000" pitchFamily="50" charset="-78"/>
              <a:cs typeface="Alnaseeb" panose="00000500000000000000" pitchFamily="50" charset="-78"/>
            </a:endParaRPr>
          </a:p>
        </p:txBody>
      </p:sp>
      <p:sp>
        <p:nvSpPr>
          <p:cNvPr id="115" name="TextBox 114">
            <a:extLst>
              <a:ext uri="{FF2B5EF4-FFF2-40B4-BE49-F238E27FC236}">
                <a16:creationId xmlns:a16="http://schemas.microsoft.com/office/drawing/2014/main" id="{6823B209-9FEB-CAFE-3C2D-8A4D2443CA86}"/>
              </a:ext>
            </a:extLst>
          </p:cNvPr>
          <p:cNvSpPr txBox="1"/>
          <p:nvPr/>
        </p:nvSpPr>
        <p:spPr>
          <a:xfrm>
            <a:off x="1041006" y="9143159"/>
            <a:ext cx="2513548" cy="369332"/>
          </a:xfrm>
          <a:prstGeom prst="rect">
            <a:avLst/>
          </a:prstGeom>
          <a:noFill/>
        </p:spPr>
        <p:txBody>
          <a:bodyPr wrap="square" rtlCol="0">
            <a:spAutoFit/>
          </a:bodyPr>
          <a:lstStyle/>
          <a:p>
            <a:pPr algn="ctr"/>
            <a:r>
              <a:rPr lang="ar-EG" b="1" dirty="0">
                <a:solidFill>
                  <a:prstClr val="white"/>
                </a:solidFill>
                <a:latin typeface="Alnaseeb" panose="00000500000000000000" pitchFamily="50" charset="-78"/>
                <a:cs typeface="Alnaseeb" panose="00000500000000000000" pitchFamily="50" charset="-78"/>
              </a:rPr>
              <a:t>سكشن 4</a:t>
            </a:r>
            <a:endParaRPr lang="en-US" b="1" dirty="0">
              <a:solidFill>
                <a:prstClr val="white"/>
              </a:solidFill>
              <a:latin typeface="Alnaseeb" panose="00000500000000000000" pitchFamily="50" charset="-78"/>
              <a:cs typeface="Alnaseeb" panose="00000500000000000000" pitchFamily="50" charset="-78"/>
            </a:endParaRPr>
          </a:p>
        </p:txBody>
      </p:sp>
      <p:sp>
        <p:nvSpPr>
          <p:cNvPr id="116" name="TextBox 115">
            <a:extLst>
              <a:ext uri="{FF2B5EF4-FFF2-40B4-BE49-F238E27FC236}">
                <a16:creationId xmlns:a16="http://schemas.microsoft.com/office/drawing/2014/main" id="{1D1725BB-AFC4-F706-FE8A-8C87044EED4A}"/>
              </a:ext>
            </a:extLst>
          </p:cNvPr>
          <p:cNvSpPr txBox="1"/>
          <p:nvPr/>
        </p:nvSpPr>
        <p:spPr>
          <a:xfrm>
            <a:off x="1027569" y="9489211"/>
            <a:ext cx="2513548" cy="369332"/>
          </a:xfrm>
          <a:prstGeom prst="rect">
            <a:avLst/>
          </a:prstGeom>
          <a:noFill/>
        </p:spPr>
        <p:txBody>
          <a:bodyPr wrap="square" rtlCol="0" anchor="ctr">
            <a:spAutoFit/>
          </a:bodyPr>
          <a:lstStyle/>
          <a:p>
            <a:pPr algn="ctr"/>
            <a:r>
              <a:rPr lang="ar-EG" b="1" dirty="0">
                <a:solidFill>
                  <a:prstClr val="white"/>
                </a:solidFill>
                <a:latin typeface="Alnaseeb" panose="00000500000000000000" pitchFamily="50" charset="-78"/>
                <a:cs typeface="Alnaseeb" panose="00000500000000000000" pitchFamily="50" charset="-78"/>
              </a:rPr>
              <a:t>رقم الكشف 156</a:t>
            </a:r>
            <a:endParaRPr lang="en-US" b="1" dirty="0">
              <a:solidFill>
                <a:prstClr val="white"/>
              </a:solidFill>
              <a:latin typeface="Alnaseeb" panose="00000500000000000000" pitchFamily="50" charset="-78"/>
              <a:cs typeface="Alnaseeb" panose="00000500000000000000" pitchFamily="50" charset="-78"/>
            </a:endParaRPr>
          </a:p>
        </p:txBody>
      </p:sp>
      <p:cxnSp>
        <p:nvCxnSpPr>
          <p:cNvPr id="117" name="Straight Connector 116">
            <a:extLst>
              <a:ext uri="{FF2B5EF4-FFF2-40B4-BE49-F238E27FC236}">
                <a16:creationId xmlns:a16="http://schemas.microsoft.com/office/drawing/2014/main" id="{DAD26425-D8C2-54E4-6A82-33C548E822BD}"/>
              </a:ext>
            </a:extLst>
          </p:cNvPr>
          <p:cNvCxnSpPr>
            <a:cxnSpLocks/>
          </p:cNvCxnSpPr>
          <p:nvPr/>
        </p:nvCxnSpPr>
        <p:spPr>
          <a:xfrm>
            <a:off x="1027569" y="9178032"/>
            <a:ext cx="2537214" cy="0"/>
          </a:xfrm>
          <a:prstGeom prst="line">
            <a:avLst/>
          </a:prstGeom>
          <a:noFill/>
          <a:ln w="12700" cap="flat" cmpd="sng" algn="ctr">
            <a:solidFill>
              <a:sysClr val="window" lastClr="FFFFFF"/>
            </a:solidFill>
            <a:prstDash val="solid"/>
            <a:miter lim="800000"/>
          </a:ln>
          <a:effectLst/>
        </p:spPr>
      </p:cxnSp>
      <p:cxnSp>
        <p:nvCxnSpPr>
          <p:cNvPr id="118" name="Straight Connector 117">
            <a:extLst>
              <a:ext uri="{FF2B5EF4-FFF2-40B4-BE49-F238E27FC236}">
                <a16:creationId xmlns:a16="http://schemas.microsoft.com/office/drawing/2014/main" id="{23C8DC4E-B16D-D0FA-4D95-AA74DED262D5}"/>
              </a:ext>
            </a:extLst>
          </p:cNvPr>
          <p:cNvCxnSpPr>
            <a:cxnSpLocks/>
          </p:cNvCxnSpPr>
          <p:nvPr/>
        </p:nvCxnSpPr>
        <p:spPr>
          <a:xfrm>
            <a:off x="1041006" y="9509087"/>
            <a:ext cx="2513548" cy="0"/>
          </a:xfrm>
          <a:prstGeom prst="line">
            <a:avLst/>
          </a:prstGeom>
          <a:noFill/>
          <a:ln w="12700" cap="flat" cmpd="sng" algn="ctr">
            <a:solidFill>
              <a:sysClr val="window" lastClr="FFFFFF"/>
            </a:solidFill>
            <a:prstDash val="solid"/>
            <a:miter lim="800000"/>
          </a:ln>
          <a:effectLst/>
        </p:spPr>
      </p:cxnSp>
      <p:sp>
        <p:nvSpPr>
          <p:cNvPr id="119" name="Rectangle: Top Corners Rounded 118">
            <a:extLst>
              <a:ext uri="{FF2B5EF4-FFF2-40B4-BE49-F238E27FC236}">
                <a16:creationId xmlns:a16="http://schemas.microsoft.com/office/drawing/2014/main" id="{CBA1BDB1-80A7-2654-1553-C3275B16B953}"/>
              </a:ext>
            </a:extLst>
          </p:cNvPr>
          <p:cNvSpPr/>
          <p:nvPr/>
        </p:nvSpPr>
        <p:spPr>
          <a:xfrm>
            <a:off x="1373978" y="-2827482"/>
            <a:ext cx="2173540" cy="1342188"/>
          </a:xfrm>
          <a:prstGeom prst="round2SameRect">
            <a:avLst>
              <a:gd name="adj1" fmla="val 23604"/>
              <a:gd name="adj2" fmla="val 0"/>
            </a:avLst>
          </a:prstGeom>
          <a:solidFill>
            <a:srgbClr val="856DC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67409929-7211-5BB7-658C-8606DDB604C9}"/>
              </a:ext>
            </a:extLst>
          </p:cNvPr>
          <p:cNvSpPr/>
          <p:nvPr/>
        </p:nvSpPr>
        <p:spPr>
          <a:xfrm>
            <a:off x="1788861" y="-2161163"/>
            <a:ext cx="1343775" cy="1223499"/>
          </a:xfrm>
          <a:prstGeom prst="ellipse">
            <a:avLst/>
          </a:prstGeom>
          <a:solidFill>
            <a:srgbClr val="CAC0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Top Corners Rounded 120">
            <a:extLst>
              <a:ext uri="{FF2B5EF4-FFF2-40B4-BE49-F238E27FC236}">
                <a16:creationId xmlns:a16="http://schemas.microsoft.com/office/drawing/2014/main" id="{82024A9E-0865-3D7C-3EA4-756E234EAA89}"/>
              </a:ext>
            </a:extLst>
          </p:cNvPr>
          <p:cNvSpPr/>
          <p:nvPr/>
        </p:nvSpPr>
        <p:spPr>
          <a:xfrm flipV="1">
            <a:off x="1373978" y="-1493434"/>
            <a:ext cx="2173540" cy="611626"/>
          </a:xfrm>
          <a:prstGeom prst="round2SameRect">
            <a:avLst>
              <a:gd name="adj1" fmla="val 46117"/>
              <a:gd name="adj2" fmla="val 0"/>
            </a:avLst>
          </a:prstGeom>
          <a:solidFill>
            <a:srgbClr val="BAAC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49BA8C28-BDA5-D10E-0C1E-E4D960EE1321}"/>
              </a:ext>
            </a:extLst>
          </p:cNvPr>
          <p:cNvSpPr txBox="1"/>
          <p:nvPr/>
        </p:nvSpPr>
        <p:spPr>
          <a:xfrm>
            <a:off x="1373977" y="-1395686"/>
            <a:ext cx="2173540" cy="369332"/>
          </a:xfrm>
          <a:prstGeom prst="rect">
            <a:avLst/>
          </a:prstGeom>
          <a:noFill/>
        </p:spPr>
        <p:txBody>
          <a:bodyPr wrap="square" rtlCol="0">
            <a:spAutoFit/>
          </a:bodyPr>
          <a:lstStyle/>
          <a:p>
            <a:pPr algn="ctr" rtl="1"/>
            <a:r>
              <a:rPr lang="ar-EG" dirty="0">
                <a:solidFill>
                  <a:prstClr val="white"/>
                </a:solidFill>
                <a:latin typeface="Alnaseeb" panose="00000500000000000000" pitchFamily="50" charset="-78"/>
                <a:cs typeface="Alnaseeb" panose="00000500000000000000" pitchFamily="50" charset="-78"/>
              </a:rPr>
              <a:t>عبد الرحمن محمد محمد محي</a:t>
            </a:r>
            <a:endParaRPr lang="en-US" dirty="0">
              <a:solidFill>
                <a:prstClr val="white"/>
              </a:solidFill>
              <a:latin typeface="Alnaseeb" panose="00000500000000000000" pitchFamily="50" charset="-78"/>
              <a:cs typeface="Alnaseeb" panose="00000500000000000000" pitchFamily="50" charset="-78"/>
            </a:endParaRPr>
          </a:p>
        </p:txBody>
      </p:sp>
      <p:sp>
        <p:nvSpPr>
          <p:cNvPr id="123" name="Rectangle: Top Corners Rounded 122">
            <a:extLst>
              <a:ext uri="{FF2B5EF4-FFF2-40B4-BE49-F238E27FC236}">
                <a16:creationId xmlns:a16="http://schemas.microsoft.com/office/drawing/2014/main" id="{A0E8E94C-C2D0-CABC-6323-04365FA6CBD8}"/>
              </a:ext>
            </a:extLst>
          </p:cNvPr>
          <p:cNvSpPr/>
          <p:nvPr/>
        </p:nvSpPr>
        <p:spPr>
          <a:xfrm>
            <a:off x="-8546490" y="2071492"/>
            <a:ext cx="2173540" cy="1342188"/>
          </a:xfrm>
          <a:prstGeom prst="round2SameRect">
            <a:avLst>
              <a:gd name="adj1" fmla="val 23604"/>
              <a:gd name="adj2" fmla="val 0"/>
            </a:avLst>
          </a:prstGeom>
          <a:solidFill>
            <a:srgbClr val="856DC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0A282E04-5776-D608-5AF3-74AE7A62B6D6}"/>
              </a:ext>
            </a:extLst>
          </p:cNvPr>
          <p:cNvSpPr/>
          <p:nvPr/>
        </p:nvSpPr>
        <p:spPr>
          <a:xfrm>
            <a:off x="-8131607" y="2737816"/>
            <a:ext cx="1343775" cy="1223499"/>
          </a:xfrm>
          <a:prstGeom prst="ellipse">
            <a:avLst/>
          </a:prstGeom>
          <a:solidFill>
            <a:srgbClr val="CAC0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Top Corners Rounded 124">
            <a:extLst>
              <a:ext uri="{FF2B5EF4-FFF2-40B4-BE49-F238E27FC236}">
                <a16:creationId xmlns:a16="http://schemas.microsoft.com/office/drawing/2014/main" id="{502EA16D-7776-2E56-98B8-0A864651F917}"/>
              </a:ext>
            </a:extLst>
          </p:cNvPr>
          <p:cNvSpPr/>
          <p:nvPr/>
        </p:nvSpPr>
        <p:spPr>
          <a:xfrm flipV="1">
            <a:off x="-8546490" y="3405545"/>
            <a:ext cx="2173540" cy="611626"/>
          </a:xfrm>
          <a:prstGeom prst="round2SameRect">
            <a:avLst>
              <a:gd name="adj1" fmla="val 46117"/>
              <a:gd name="adj2" fmla="val 0"/>
            </a:avLst>
          </a:prstGeom>
          <a:solidFill>
            <a:srgbClr val="BAAC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6" name="TextBox 125">
            <a:extLst>
              <a:ext uri="{FF2B5EF4-FFF2-40B4-BE49-F238E27FC236}">
                <a16:creationId xmlns:a16="http://schemas.microsoft.com/office/drawing/2014/main" id="{6F0B4E75-D39B-9FD9-3927-79CEA8DFB829}"/>
              </a:ext>
            </a:extLst>
          </p:cNvPr>
          <p:cNvSpPr txBox="1"/>
          <p:nvPr/>
        </p:nvSpPr>
        <p:spPr>
          <a:xfrm>
            <a:off x="-8546491" y="3503293"/>
            <a:ext cx="2173540" cy="323165"/>
          </a:xfrm>
          <a:prstGeom prst="rect">
            <a:avLst/>
          </a:prstGeom>
          <a:noFill/>
        </p:spPr>
        <p:txBody>
          <a:bodyPr wrap="square" rtlCol="0">
            <a:spAutoFit/>
          </a:bodyPr>
          <a:lstStyle/>
          <a:p>
            <a:pPr algn="ctr"/>
            <a:r>
              <a:rPr lang="ar-EG" sz="1500" dirty="0">
                <a:solidFill>
                  <a:prstClr val="white"/>
                </a:solidFill>
                <a:latin typeface="Alnaseeb" panose="00000500000000000000" pitchFamily="50" charset="-78"/>
                <a:cs typeface="Alnaseeb" panose="00000500000000000000" pitchFamily="50" charset="-78"/>
              </a:rPr>
              <a:t>نبيل هاني العراقي محمد العمراوي</a:t>
            </a:r>
            <a:endParaRPr lang="en-US" sz="1500" dirty="0">
              <a:solidFill>
                <a:prstClr val="white"/>
              </a:solidFill>
              <a:latin typeface="Alnaseeb" panose="00000500000000000000" pitchFamily="50" charset="-78"/>
              <a:cs typeface="Alnaseeb" panose="00000500000000000000" pitchFamily="50" charset="-78"/>
            </a:endParaRPr>
          </a:p>
        </p:txBody>
      </p:sp>
      <p:sp>
        <p:nvSpPr>
          <p:cNvPr id="127" name="Rectangle: Top Corners Rounded 126">
            <a:extLst>
              <a:ext uri="{FF2B5EF4-FFF2-40B4-BE49-F238E27FC236}">
                <a16:creationId xmlns:a16="http://schemas.microsoft.com/office/drawing/2014/main" id="{98F3F835-6567-BD67-0F6F-4C2DD21E267E}"/>
              </a:ext>
            </a:extLst>
          </p:cNvPr>
          <p:cNvSpPr/>
          <p:nvPr/>
        </p:nvSpPr>
        <p:spPr>
          <a:xfrm>
            <a:off x="7031412" y="-2744498"/>
            <a:ext cx="2333169" cy="1440761"/>
          </a:xfrm>
          <a:prstGeom prst="round2SameRect">
            <a:avLst>
              <a:gd name="adj1" fmla="val 23604"/>
              <a:gd name="adj2" fmla="val 0"/>
            </a:avLst>
          </a:prstGeom>
          <a:solidFill>
            <a:srgbClr val="856DC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7C3DF55B-81D2-F510-EB22-061FDEC71797}"/>
              </a:ext>
            </a:extLst>
          </p:cNvPr>
          <p:cNvSpPr/>
          <p:nvPr/>
        </p:nvSpPr>
        <p:spPr>
          <a:xfrm>
            <a:off x="7476765" y="-2029243"/>
            <a:ext cx="1442464" cy="1313355"/>
          </a:xfrm>
          <a:prstGeom prst="ellipse">
            <a:avLst/>
          </a:prstGeom>
          <a:solidFill>
            <a:srgbClr val="CAC0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Top Corners Rounded 128">
            <a:extLst>
              <a:ext uri="{FF2B5EF4-FFF2-40B4-BE49-F238E27FC236}">
                <a16:creationId xmlns:a16="http://schemas.microsoft.com/office/drawing/2014/main" id="{7B5E740C-3CFF-6536-FA2D-DC8615C82221}"/>
              </a:ext>
            </a:extLst>
          </p:cNvPr>
          <p:cNvSpPr/>
          <p:nvPr/>
        </p:nvSpPr>
        <p:spPr>
          <a:xfrm flipV="1">
            <a:off x="7031412" y="-1312475"/>
            <a:ext cx="2333169" cy="656545"/>
          </a:xfrm>
          <a:prstGeom prst="round2SameRect">
            <a:avLst>
              <a:gd name="adj1" fmla="val 46117"/>
              <a:gd name="adj2" fmla="val 0"/>
            </a:avLst>
          </a:prstGeom>
          <a:solidFill>
            <a:srgbClr val="BAAC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0" name="TextBox 129">
            <a:extLst>
              <a:ext uri="{FF2B5EF4-FFF2-40B4-BE49-F238E27FC236}">
                <a16:creationId xmlns:a16="http://schemas.microsoft.com/office/drawing/2014/main" id="{F6CD0874-7FFF-4B9D-6628-09217DC2B850}"/>
              </a:ext>
            </a:extLst>
          </p:cNvPr>
          <p:cNvSpPr txBox="1"/>
          <p:nvPr/>
        </p:nvSpPr>
        <p:spPr>
          <a:xfrm>
            <a:off x="7031411" y="-1207548"/>
            <a:ext cx="2333169" cy="353943"/>
          </a:xfrm>
          <a:prstGeom prst="rect">
            <a:avLst/>
          </a:prstGeom>
          <a:noFill/>
        </p:spPr>
        <p:txBody>
          <a:bodyPr wrap="square" rtlCol="0">
            <a:spAutoFit/>
          </a:bodyPr>
          <a:lstStyle/>
          <a:p>
            <a:pPr algn="ctr" rtl="1"/>
            <a:r>
              <a:rPr lang="ar-EG" sz="1700" dirty="0">
                <a:solidFill>
                  <a:prstClr val="white"/>
                </a:solidFill>
                <a:latin typeface="Alnaseeb" panose="00000500000000000000" pitchFamily="50" charset="-78"/>
                <a:cs typeface="Alnaseeb" panose="00000500000000000000" pitchFamily="50" charset="-78"/>
              </a:rPr>
              <a:t>سيف الدين محمد عبد الله عبد الله</a:t>
            </a:r>
            <a:endParaRPr lang="en-US" sz="1700" dirty="0">
              <a:solidFill>
                <a:prstClr val="white"/>
              </a:solidFill>
              <a:latin typeface="Alnaseeb" panose="00000500000000000000" pitchFamily="50" charset="-78"/>
              <a:cs typeface="Alnaseeb" panose="00000500000000000000" pitchFamily="50" charset="-78"/>
            </a:endParaRPr>
          </a:p>
        </p:txBody>
      </p:sp>
      <p:sp>
        <p:nvSpPr>
          <p:cNvPr id="131" name="Rectangle: Top Corners Rounded 130">
            <a:extLst>
              <a:ext uri="{FF2B5EF4-FFF2-40B4-BE49-F238E27FC236}">
                <a16:creationId xmlns:a16="http://schemas.microsoft.com/office/drawing/2014/main" id="{122D98FA-8F9E-0BB1-7ECD-3E85D0EA317F}"/>
              </a:ext>
            </a:extLst>
          </p:cNvPr>
          <p:cNvSpPr/>
          <p:nvPr/>
        </p:nvSpPr>
        <p:spPr>
          <a:xfrm>
            <a:off x="-2889056" y="2418872"/>
            <a:ext cx="2333169" cy="1440761"/>
          </a:xfrm>
          <a:prstGeom prst="round2SameRect">
            <a:avLst>
              <a:gd name="adj1" fmla="val 23604"/>
              <a:gd name="adj2" fmla="val 0"/>
            </a:avLst>
          </a:prstGeom>
          <a:solidFill>
            <a:srgbClr val="856DC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18606AEA-8E68-D456-89B2-6AB29DECB8CE}"/>
              </a:ext>
            </a:extLst>
          </p:cNvPr>
          <p:cNvSpPr/>
          <p:nvPr/>
        </p:nvSpPr>
        <p:spPr>
          <a:xfrm>
            <a:off x="-2443703" y="3134127"/>
            <a:ext cx="1442464" cy="1313355"/>
          </a:xfrm>
          <a:prstGeom prst="ellipse">
            <a:avLst/>
          </a:prstGeom>
          <a:solidFill>
            <a:srgbClr val="CAC0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Top Corners Rounded 132">
            <a:extLst>
              <a:ext uri="{FF2B5EF4-FFF2-40B4-BE49-F238E27FC236}">
                <a16:creationId xmlns:a16="http://schemas.microsoft.com/office/drawing/2014/main" id="{8E07D5AC-726B-5BF2-E88B-06F7B40EBF60}"/>
              </a:ext>
            </a:extLst>
          </p:cNvPr>
          <p:cNvSpPr/>
          <p:nvPr/>
        </p:nvSpPr>
        <p:spPr>
          <a:xfrm flipV="1">
            <a:off x="-2889056" y="3850895"/>
            <a:ext cx="2333169" cy="656545"/>
          </a:xfrm>
          <a:prstGeom prst="round2SameRect">
            <a:avLst>
              <a:gd name="adj1" fmla="val 46117"/>
              <a:gd name="adj2" fmla="val 0"/>
            </a:avLst>
          </a:prstGeom>
          <a:solidFill>
            <a:srgbClr val="BAAC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id="{6D973AE0-A736-5284-6392-0EEEFFA3B6AF}"/>
              </a:ext>
            </a:extLst>
          </p:cNvPr>
          <p:cNvSpPr txBox="1"/>
          <p:nvPr/>
        </p:nvSpPr>
        <p:spPr>
          <a:xfrm>
            <a:off x="-2889057" y="3955822"/>
            <a:ext cx="2333169" cy="369332"/>
          </a:xfrm>
          <a:prstGeom prst="rect">
            <a:avLst/>
          </a:prstGeom>
          <a:noFill/>
        </p:spPr>
        <p:txBody>
          <a:bodyPr wrap="square" rtlCol="0">
            <a:spAutoFit/>
          </a:bodyPr>
          <a:lstStyle/>
          <a:p>
            <a:pPr algn="ctr"/>
            <a:r>
              <a:rPr lang="ar-EG" dirty="0">
                <a:solidFill>
                  <a:prstClr val="white"/>
                </a:solidFill>
                <a:latin typeface="Alnaseeb" panose="00000500000000000000" pitchFamily="50" charset="-78"/>
                <a:cs typeface="Alnaseeb" panose="00000500000000000000" pitchFamily="50" charset="-78"/>
              </a:rPr>
              <a:t>عبد الله السيد السيد الهلالي</a:t>
            </a:r>
            <a:endParaRPr lang="en-US" dirty="0">
              <a:solidFill>
                <a:prstClr val="white"/>
              </a:solidFill>
              <a:latin typeface="Alnaseeb" panose="00000500000000000000" pitchFamily="50" charset="-78"/>
              <a:cs typeface="Alnaseeb" panose="00000500000000000000" pitchFamily="50" charset="-78"/>
            </a:endParaRPr>
          </a:p>
        </p:txBody>
      </p:sp>
      <p:sp>
        <p:nvSpPr>
          <p:cNvPr id="135" name="Rectangle: Top Corners Rounded 134">
            <a:extLst>
              <a:ext uri="{FF2B5EF4-FFF2-40B4-BE49-F238E27FC236}">
                <a16:creationId xmlns:a16="http://schemas.microsoft.com/office/drawing/2014/main" id="{880FE91A-0E28-BC15-016C-F3C430F15869}"/>
              </a:ext>
            </a:extLst>
          </p:cNvPr>
          <p:cNvSpPr/>
          <p:nvPr/>
        </p:nvSpPr>
        <p:spPr>
          <a:xfrm>
            <a:off x="6741081" y="7600032"/>
            <a:ext cx="2333169" cy="1440761"/>
          </a:xfrm>
          <a:prstGeom prst="round2SameRect">
            <a:avLst>
              <a:gd name="adj1" fmla="val 23604"/>
              <a:gd name="adj2" fmla="val 0"/>
            </a:avLst>
          </a:prstGeom>
          <a:solidFill>
            <a:srgbClr val="856DC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D1505135-0803-5DA5-8F6D-9628E9165B63}"/>
              </a:ext>
            </a:extLst>
          </p:cNvPr>
          <p:cNvSpPr/>
          <p:nvPr/>
        </p:nvSpPr>
        <p:spPr>
          <a:xfrm>
            <a:off x="7186434" y="8315287"/>
            <a:ext cx="1442464" cy="1313355"/>
          </a:xfrm>
          <a:prstGeom prst="ellipse">
            <a:avLst/>
          </a:prstGeom>
          <a:solidFill>
            <a:srgbClr val="CAC0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Top Corners Rounded 136">
            <a:extLst>
              <a:ext uri="{FF2B5EF4-FFF2-40B4-BE49-F238E27FC236}">
                <a16:creationId xmlns:a16="http://schemas.microsoft.com/office/drawing/2014/main" id="{60AA2D2C-E847-9A9E-8E7A-49F9942DF20E}"/>
              </a:ext>
            </a:extLst>
          </p:cNvPr>
          <p:cNvSpPr/>
          <p:nvPr/>
        </p:nvSpPr>
        <p:spPr>
          <a:xfrm flipV="1">
            <a:off x="6741081" y="9032055"/>
            <a:ext cx="2333169" cy="656545"/>
          </a:xfrm>
          <a:prstGeom prst="round2SameRect">
            <a:avLst>
              <a:gd name="adj1" fmla="val 46117"/>
              <a:gd name="adj2" fmla="val 0"/>
            </a:avLst>
          </a:prstGeom>
          <a:solidFill>
            <a:srgbClr val="BAAC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8" name="TextBox 137">
            <a:extLst>
              <a:ext uri="{FF2B5EF4-FFF2-40B4-BE49-F238E27FC236}">
                <a16:creationId xmlns:a16="http://schemas.microsoft.com/office/drawing/2014/main" id="{47260CA9-5E8F-B091-74D1-68EA7F23B407}"/>
              </a:ext>
            </a:extLst>
          </p:cNvPr>
          <p:cNvSpPr txBox="1"/>
          <p:nvPr/>
        </p:nvSpPr>
        <p:spPr>
          <a:xfrm>
            <a:off x="6741080" y="9136982"/>
            <a:ext cx="2333169" cy="338554"/>
          </a:xfrm>
          <a:prstGeom prst="rect">
            <a:avLst/>
          </a:prstGeom>
          <a:noFill/>
        </p:spPr>
        <p:txBody>
          <a:bodyPr wrap="square" rtlCol="0">
            <a:spAutoFit/>
          </a:bodyPr>
          <a:lstStyle/>
          <a:p>
            <a:pPr algn="ctr"/>
            <a:r>
              <a:rPr lang="ar-EG" sz="1600" dirty="0">
                <a:solidFill>
                  <a:prstClr val="white"/>
                </a:solidFill>
                <a:latin typeface="Alnaseeb" panose="00000500000000000000" pitchFamily="50" charset="-78"/>
                <a:cs typeface="Alnaseeb" panose="00000500000000000000" pitchFamily="50" charset="-78"/>
              </a:rPr>
              <a:t>ندي محمد جمال زكي محمد هواش</a:t>
            </a:r>
            <a:endParaRPr lang="en-US" sz="1600" dirty="0">
              <a:solidFill>
                <a:prstClr val="white"/>
              </a:solidFill>
              <a:latin typeface="Alnaseeb" panose="00000500000000000000" pitchFamily="50" charset="-78"/>
              <a:cs typeface="Alnaseeb" panose="00000500000000000000" pitchFamily="50" charset="-78"/>
            </a:endParaRPr>
          </a:p>
        </p:txBody>
      </p:sp>
      <p:sp>
        <p:nvSpPr>
          <p:cNvPr id="139" name="Rectangle: Top Corners Rounded 138">
            <a:extLst>
              <a:ext uri="{FF2B5EF4-FFF2-40B4-BE49-F238E27FC236}">
                <a16:creationId xmlns:a16="http://schemas.microsoft.com/office/drawing/2014/main" id="{CC4FB78C-4AB7-0B82-587E-B89F317E6DA9}"/>
              </a:ext>
            </a:extLst>
          </p:cNvPr>
          <p:cNvSpPr/>
          <p:nvPr/>
        </p:nvSpPr>
        <p:spPr>
          <a:xfrm>
            <a:off x="4213799" y="-2744497"/>
            <a:ext cx="2333168" cy="1440760"/>
          </a:xfrm>
          <a:prstGeom prst="round2SameRect">
            <a:avLst>
              <a:gd name="adj1" fmla="val 23604"/>
              <a:gd name="adj2" fmla="val 0"/>
            </a:avLst>
          </a:prstGeom>
          <a:solidFill>
            <a:srgbClr val="856DC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602E3638-F331-6013-CFE4-A07675F436C8}"/>
              </a:ext>
            </a:extLst>
          </p:cNvPr>
          <p:cNvSpPr/>
          <p:nvPr/>
        </p:nvSpPr>
        <p:spPr>
          <a:xfrm>
            <a:off x="4659152" y="-2029243"/>
            <a:ext cx="1442464" cy="1313355"/>
          </a:xfrm>
          <a:prstGeom prst="ellipse">
            <a:avLst/>
          </a:prstGeom>
          <a:solidFill>
            <a:srgbClr val="CAC0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Top Corners Rounded 140">
            <a:extLst>
              <a:ext uri="{FF2B5EF4-FFF2-40B4-BE49-F238E27FC236}">
                <a16:creationId xmlns:a16="http://schemas.microsoft.com/office/drawing/2014/main" id="{3A51FAB1-9E04-429E-BF88-8041B620DAFB}"/>
              </a:ext>
            </a:extLst>
          </p:cNvPr>
          <p:cNvSpPr/>
          <p:nvPr/>
        </p:nvSpPr>
        <p:spPr>
          <a:xfrm flipV="1">
            <a:off x="4213799" y="-1312474"/>
            <a:ext cx="2333168" cy="656544"/>
          </a:xfrm>
          <a:prstGeom prst="round2SameRect">
            <a:avLst>
              <a:gd name="adj1" fmla="val 46117"/>
              <a:gd name="adj2" fmla="val 0"/>
            </a:avLst>
          </a:prstGeom>
          <a:solidFill>
            <a:srgbClr val="BAAC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2" name="TextBox 141">
            <a:extLst>
              <a:ext uri="{FF2B5EF4-FFF2-40B4-BE49-F238E27FC236}">
                <a16:creationId xmlns:a16="http://schemas.microsoft.com/office/drawing/2014/main" id="{DCDE3D15-5C80-4BD7-BFF1-F9A72D68984B}"/>
              </a:ext>
            </a:extLst>
          </p:cNvPr>
          <p:cNvSpPr txBox="1"/>
          <p:nvPr/>
        </p:nvSpPr>
        <p:spPr>
          <a:xfrm>
            <a:off x="4213798" y="-1207548"/>
            <a:ext cx="2333168" cy="362721"/>
          </a:xfrm>
          <a:prstGeom prst="rect">
            <a:avLst/>
          </a:prstGeom>
          <a:noFill/>
        </p:spPr>
        <p:txBody>
          <a:bodyPr wrap="square" rtlCol="0">
            <a:spAutoFit/>
          </a:bodyPr>
          <a:lstStyle/>
          <a:p>
            <a:pPr algn="ctr" rtl="1"/>
            <a:r>
              <a:rPr lang="ar-EG" dirty="0">
                <a:solidFill>
                  <a:prstClr val="white"/>
                </a:solidFill>
                <a:latin typeface="Alnaseeb" panose="00000500000000000000" pitchFamily="50" charset="-78"/>
                <a:cs typeface="Alnaseeb" panose="00000500000000000000" pitchFamily="50" charset="-78"/>
              </a:rPr>
              <a:t>عبد الرحمن محمد محمد محي</a:t>
            </a:r>
            <a:endParaRPr lang="en-US" dirty="0">
              <a:solidFill>
                <a:prstClr val="white"/>
              </a:solidFill>
              <a:latin typeface="Alnaseeb" panose="00000500000000000000" pitchFamily="50" charset="-78"/>
              <a:cs typeface="Alnaseeb" panose="00000500000000000000" pitchFamily="50" charset="-78"/>
            </a:endParaRPr>
          </a:p>
        </p:txBody>
      </p:sp>
      <p:sp>
        <p:nvSpPr>
          <p:cNvPr id="143" name="Rectangle: Top Corners Rounded 142">
            <a:extLst>
              <a:ext uri="{FF2B5EF4-FFF2-40B4-BE49-F238E27FC236}">
                <a16:creationId xmlns:a16="http://schemas.microsoft.com/office/drawing/2014/main" id="{5C08B58D-1FDB-160D-A9EB-93620CABB51D}"/>
              </a:ext>
            </a:extLst>
          </p:cNvPr>
          <p:cNvSpPr/>
          <p:nvPr/>
        </p:nvSpPr>
        <p:spPr>
          <a:xfrm>
            <a:off x="-5706669" y="2418873"/>
            <a:ext cx="2333168" cy="1440760"/>
          </a:xfrm>
          <a:prstGeom prst="round2SameRect">
            <a:avLst>
              <a:gd name="adj1" fmla="val 23604"/>
              <a:gd name="adj2" fmla="val 0"/>
            </a:avLst>
          </a:prstGeom>
          <a:solidFill>
            <a:srgbClr val="856DC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3557DD63-B83C-0AE9-249D-47573438B044}"/>
              </a:ext>
            </a:extLst>
          </p:cNvPr>
          <p:cNvSpPr/>
          <p:nvPr/>
        </p:nvSpPr>
        <p:spPr>
          <a:xfrm>
            <a:off x="-5261316" y="3134127"/>
            <a:ext cx="1442464" cy="1313355"/>
          </a:xfrm>
          <a:prstGeom prst="ellipse">
            <a:avLst/>
          </a:prstGeom>
          <a:solidFill>
            <a:srgbClr val="CAC0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Top Corners Rounded 144">
            <a:extLst>
              <a:ext uri="{FF2B5EF4-FFF2-40B4-BE49-F238E27FC236}">
                <a16:creationId xmlns:a16="http://schemas.microsoft.com/office/drawing/2014/main" id="{5EAE7B13-D6EC-06F9-3BC5-8C45EFBFBF55}"/>
              </a:ext>
            </a:extLst>
          </p:cNvPr>
          <p:cNvSpPr/>
          <p:nvPr/>
        </p:nvSpPr>
        <p:spPr>
          <a:xfrm flipV="1">
            <a:off x="-5706669" y="3850896"/>
            <a:ext cx="2333168" cy="656544"/>
          </a:xfrm>
          <a:prstGeom prst="round2SameRect">
            <a:avLst>
              <a:gd name="adj1" fmla="val 46117"/>
              <a:gd name="adj2" fmla="val 0"/>
            </a:avLst>
          </a:prstGeom>
          <a:solidFill>
            <a:srgbClr val="BAAC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6" name="TextBox 145">
            <a:extLst>
              <a:ext uri="{FF2B5EF4-FFF2-40B4-BE49-F238E27FC236}">
                <a16:creationId xmlns:a16="http://schemas.microsoft.com/office/drawing/2014/main" id="{3169F817-C94E-A630-792B-DDC39D5A565A}"/>
              </a:ext>
            </a:extLst>
          </p:cNvPr>
          <p:cNvSpPr txBox="1"/>
          <p:nvPr/>
        </p:nvSpPr>
        <p:spPr>
          <a:xfrm>
            <a:off x="-5706670" y="3955822"/>
            <a:ext cx="2333168" cy="369332"/>
          </a:xfrm>
          <a:prstGeom prst="rect">
            <a:avLst/>
          </a:prstGeom>
          <a:noFill/>
        </p:spPr>
        <p:txBody>
          <a:bodyPr wrap="square" rtlCol="0">
            <a:spAutoFit/>
          </a:bodyPr>
          <a:lstStyle/>
          <a:p>
            <a:pPr algn="ctr" rtl="1"/>
            <a:r>
              <a:rPr lang="ar-EG" dirty="0">
                <a:solidFill>
                  <a:prstClr val="white"/>
                </a:solidFill>
                <a:latin typeface="Alnaseeb" panose="00000500000000000000" pitchFamily="50" charset="-78"/>
                <a:cs typeface="Alnaseeb" panose="00000500000000000000" pitchFamily="50" charset="-78"/>
              </a:rPr>
              <a:t>ميرنا شريف عبد الملاك نسيم </a:t>
            </a:r>
            <a:endParaRPr lang="en-US" dirty="0">
              <a:solidFill>
                <a:prstClr val="white"/>
              </a:solidFill>
              <a:latin typeface="Alnaseeb" panose="00000500000000000000" pitchFamily="50" charset="-78"/>
              <a:cs typeface="Alnaseeb" panose="00000500000000000000" pitchFamily="50" charset="-78"/>
            </a:endParaRPr>
          </a:p>
        </p:txBody>
      </p:sp>
      <p:sp>
        <p:nvSpPr>
          <p:cNvPr id="147" name="Rectangle: Top Corners Rounded 146">
            <a:extLst>
              <a:ext uri="{FF2B5EF4-FFF2-40B4-BE49-F238E27FC236}">
                <a16:creationId xmlns:a16="http://schemas.microsoft.com/office/drawing/2014/main" id="{F9C78322-5620-86F3-D8ED-1291111B3F07}"/>
              </a:ext>
            </a:extLst>
          </p:cNvPr>
          <p:cNvSpPr/>
          <p:nvPr/>
        </p:nvSpPr>
        <p:spPr>
          <a:xfrm>
            <a:off x="3923468" y="7600033"/>
            <a:ext cx="2333168" cy="1440760"/>
          </a:xfrm>
          <a:prstGeom prst="round2SameRect">
            <a:avLst>
              <a:gd name="adj1" fmla="val 23604"/>
              <a:gd name="adj2" fmla="val 0"/>
            </a:avLst>
          </a:prstGeom>
          <a:solidFill>
            <a:srgbClr val="856DC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9053B07A-CB92-ECB6-0F8F-A6325C8AEE57}"/>
              </a:ext>
            </a:extLst>
          </p:cNvPr>
          <p:cNvSpPr/>
          <p:nvPr/>
        </p:nvSpPr>
        <p:spPr>
          <a:xfrm>
            <a:off x="4368821" y="8315287"/>
            <a:ext cx="1442464" cy="1313355"/>
          </a:xfrm>
          <a:prstGeom prst="ellipse">
            <a:avLst/>
          </a:prstGeom>
          <a:solidFill>
            <a:srgbClr val="CAC0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Rectangle: Top Corners Rounded 148">
            <a:extLst>
              <a:ext uri="{FF2B5EF4-FFF2-40B4-BE49-F238E27FC236}">
                <a16:creationId xmlns:a16="http://schemas.microsoft.com/office/drawing/2014/main" id="{0790C3F9-5CDB-2837-EFA4-EF07A13A0F33}"/>
              </a:ext>
            </a:extLst>
          </p:cNvPr>
          <p:cNvSpPr/>
          <p:nvPr/>
        </p:nvSpPr>
        <p:spPr>
          <a:xfrm flipV="1">
            <a:off x="3923468" y="9032056"/>
            <a:ext cx="2333168" cy="656544"/>
          </a:xfrm>
          <a:prstGeom prst="round2SameRect">
            <a:avLst>
              <a:gd name="adj1" fmla="val 46117"/>
              <a:gd name="adj2" fmla="val 0"/>
            </a:avLst>
          </a:prstGeom>
          <a:solidFill>
            <a:srgbClr val="BAACD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15EB9446-5414-2414-1FD2-E9CA7A5242DA}"/>
              </a:ext>
            </a:extLst>
          </p:cNvPr>
          <p:cNvSpPr txBox="1"/>
          <p:nvPr/>
        </p:nvSpPr>
        <p:spPr>
          <a:xfrm>
            <a:off x="3923467" y="9136982"/>
            <a:ext cx="2333168" cy="369332"/>
          </a:xfrm>
          <a:prstGeom prst="rect">
            <a:avLst/>
          </a:prstGeom>
          <a:noFill/>
        </p:spPr>
        <p:txBody>
          <a:bodyPr wrap="square" rtlCol="0">
            <a:spAutoFit/>
          </a:bodyPr>
          <a:lstStyle/>
          <a:p>
            <a:pPr algn="ctr"/>
            <a:r>
              <a:rPr lang="ar-EG" dirty="0">
                <a:solidFill>
                  <a:prstClr val="white"/>
                </a:solidFill>
                <a:latin typeface="Alnaseeb" panose="00000500000000000000" pitchFamily="50" charset="-78"/>
                <a:cs typeface="Alnaseeb" panose="00000500000000000000" pitchFamily="50" charset="-78"/>
              </a:rPr>
              <a:t>ندي سامي السعيد السعيد النادي</a:t>
            </a:r>
            <a:endParaRPr lang="en-US" dirty="0">
              <a:solidFill>
                <a:prstClr val="white"/>
              </a:solidFill>
              <a:latin typeface="Alnaseeb" panose="00000500000000000000" pitchFamily="50" charset="-78"/>
              <a:cs typeface="Alnaseeb" panose="00000500000000000000" pitchFamily="50" charset="-78"/>
            </a:endParaRPr>
          </a:p>
        </p:txBody>
      </p:sp>
      <p:pic>
        <p:nvPicPr>
          <p:cNvPr id="151" name="Picture 150">
            <a:extLst>
              <a:ext uri="{FF2B5EF4-FFF2-40B4-BE49-F238E27FC236}">
                <a16:creationId xmlns:a16="http://schemas.microsoft.com/office/drawing/2014/main" id="{81077397-97B3-15C6-7EB8-6F68BBE0F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481" y="-2721983"/>
            <a:ext cx="965804" cy="1410245"/>
          </a:xfrm>
          <a:prstGeom prst="rect">
            <a:avLst/>
          </a:prstGeom>
        </p:spPr>
      </p:pic>
      <p:pic>
        <p:nvPicPr>
          <p:cNvPr id="152" name="Picture 151">
            <a:extLst>
              <a:ext uri="{FF2B5EF4-FFF2-40B4-BE49-F238E27FC236}">
                <a16:creationId xmlns:a16="http://schemas.microsoft.com/office/drawing/2014/main" id="{C39A75A9-B826-91CF-FC49-A7DBE5D0A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9168" y="2433299"/>
            <a:ext cx="1418166" cy="1418166"/>
          </a:xfrm>
          <a:prstGeom prst="rect">
            <a:avLst/>
          </a:prstGeom>
        </p:spPr>
      </p:pic>
      <p:pic>
        <p:nvPicPr>
          <p:cNvPr id="153" name="Picture 152">
            <a:extLst>
              <a:ext uri="{FF2B5EF4-FFF2-40B4-BE49-F238E27FC236}">
                <a16:creationId xmlns:a16="http://schemas.microsoft.com/office/drawing/2014/main" id="{2C22BB77-9236-0EA5-B310-E51E329F8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6407" y="7626167"/>
            <a:ext cx="1162517" cy="1405834"/>
          </a:xfrm>
          <a:prstGeom prst="rect">
            <a:avLst/>
          </a:prstGeom>
        </p:spPr>
      </p:pic>
      <p:pic>
        <p:nvPicPr>
          <p:cNvPr id="154" name="Picture 153">
            <a:extLst>
              <a:ext uri="{FF2B5EF4-FFF2-40B4-BE49-F238E27FC236}">
                <a16:creationId xmlns:a16="http://schemas.microsoft.com/office/drawing/2014/main" id="{D64A1AA7-F2CB-BF37-90BA-2A398EDA30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3719" y="2447206"/>
            <a:ext cx="942494" cy="1403560"/>
          </a:xfrm>
          <a:prstGeom prst="rect">
            <a:avLst/>
          </a:prstGeom>
        </p:spPr>
      </p:pic>
      <p:pic>
        <p:nvPicPr>
          <p:cNvPr id="155" name="Picture 154">
            <a:extLst>
              <a:ext uri="{FF2B5EF4-FFF2-40B4-BE49-F238E27FC236}">
                <a16:creationId xmlns:a16="http://schemas.microsoft.com/office/drawing/2014/main" id="{999FF0F4-EB13-9154-CA82-DB0EBCF61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4092" y="7630730"/>
            <a:ext cx="791920" cy="1402089"/>
          </a:xfrm>
          <a:prstGeom prst="rect">
            <a:avLst/>
          </a:prstGeom>
        </p:spPr>
      </p:pic>
      <p:pic>
        <p:nvPicPr>
          <p:cNvPr id="156" name="Picture 155">
            <a:extLst>
              <a:ext uri="{FF2B5EF4-FFF2-40B4-BE49-F238E27FC236}">
                <a16:creationId xmlns:a16="http://schemas.microsoft.com/office/drawing/2014/main" id="{01B0E20C-5655-EA9A-E1B3-63883A3818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2527" y="-2730245"/>
            <a:ext cx="950939" cy="1418146"/>
          </a:xfrm>
          <a:prstGeom prst="rect">
            <a:avLst/>
          </a:prstGeom>
        </p:spPr>
      </p:pic>
      <p:pic>
        <p:nvPicPr>
          <p:cNvPr id="157" name="Picture 156">
            <a:extLst>
              <a:ext uri="{FF2B5EF4-FFF2-40B4-BE49-F238E27FC236}">
                <a16:creationId xmlns:a16="http://schemas.microsoft.com/office/drawing/2014/main" id="{AA6E3ED0-343C-A0BF-F01F-DE1C251E9EA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009209" y="-2806152"/>
            <a:ext cx="903077" cy="1312613"/>
          </a:xfrm>
          <a:prstGeom prst="rect">
            <a:avLst/>
          </a:prstGeom>
        </p:spPr>
      </p:pic>
      <p:pic>
        <p:nvPicPr>
          <p:cNvPr id="158" name="Picture 157">
            <a:extLst>
              <a:ext uri="{FF2B5EF4-FFF2-40B4-BE49-F238E27FC236}">
                <a16:creationId xmlns:a16="http://schemas.microsoft.com/office/drawing/2014/main" id="{BAA8AFE1-9356-EF89-7909-89572E8397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82913" y="2086885"/>
            <a:ext cx="846387" cy="1322141"/>
          </a:xfrm>
          <a:prstGeom prst="rect">
            <a:avLst/>
          </a:prstGeom>
        </p:spPr>
      </p:pic>
      <p:pic>
        <p:nvPicPr>
          <p:cNvPr id="159" name="Picture 158">
            <a:extLst>
              <a:ext uri="{FF2B5EF4-FFF2-40B4-BE49-F238E27FC236}">
                <a16:creationId xmlns:a16="http://schemas.microsoft.com/office/drawing/2014/main" id="{6B3EA7DE-1DDB-C52F-D98A-A297C7E3D52C}"/>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1540445" y="7294251"/>
            <a:ext cx="1514672" cy="1514672"/>
          </a:xfrm>
          <a:prstGeom prst="rect">
            <a:avLst/>
          </a:prstGeom>
        </p:spPr>
      </p:pic>
      <p:sp>
        <p:nvSpPr>
          <p:cNvPr id="160" name="TextBox 159">
            <a:extLst>
              <a:ext uri="{FF2B5EF4-FFF2-40B4-BE49-F238E27FC236}">
                <a16:creationId xmlns:a16="http://schemas.microsoft.com/office/drawing/2014/main" id="{8D5B614B-C5CD-5CA3-2611-EE1AC5CBCF42}"/>
              </a:ext>
            </a:extLst>
          </p:cNvPr>
          <p:cNvSpPr txBox="1"/>
          <p:nvPr/>
        </p:nvSpPr>
        <p:spPr>
          <a:xfrm>
            <a:off x="0" y="3817827"/>
            <a:ext cx="12192000" cy="2246769"/>
          </a:xfrm>
          <a:prstGeom prst="rect">
            <a:avLst/>
          </a:prstGeom>
          <a:noFill/>
        </p:spPr>
        <p:txBody>
          <a:bodyPr wrap="square" rtlCol="0">
            <a:spAutoFit/>
          </a:bodyPr>
          <a:lstStyle/>
          <a:p>
            <a:pPr algn="ctr" rtl="1">
              <a:lnSpc>
                <a:spcPct val="150000"/>
              </a:lnSpc>
              <a:spcBef>
                <a:spcPts val="1200"/>
              </a:spcBef>
              <a:spcAft>
                <a:spcPts val="1200"/>
              </a:spcAft>
              <a:buNone/>
            </a:pPr>
            <a:r>
              <a:rPr lang="ar-EG" sz="3200" dirty="0">
                <a:latin typeface="Alnaseeb" panose="00000500000000000000" pitchFamily="50" charset="-78"/>
                <a:cs typeface="Alnaseeb" panose="00000500000000000000" pitchFamily="50" charset="-78"/>
              </a:rPr>
              <a:t>ولأن "التعلم" ظاهرة معقدة ومهمة جدًا في حياة الإنسان، حاول العلماء تفسيرة من خلال </a:t>
            </a:r>
            <a:r>
              <a:rPr lang="ar-EG" sz="3200" b="1" dirty="0">
                <a:latin typeface="Alnaseeb" panose="00000500000000000000" pitchFamily="50" charset="-78"/>
                <a:cs typeface="Alnaseeb" panose="00000500000000000000" pitchFamily="50" charset="-78"/>
              </a:rPr>
              <a:t>نظريات مختلفة</a:t>
            </a:r>
            <a:r>
              <a:rPr lang="ar-EG" sz="3200" dirty="0">
                <a:latin typeface="Alnaseeb" panose="00000500000000000000" pitchFamily="50" charset="-78"/>
                <a:cs typeface="Alnaseeb" panose="00000500000000000000" pitchFamily="50" charset="-78"/>
              </a:rPr>
              <a:t>. كل نظرية تقدم تفسيرها الخاص لكيفية حدوث التعلم، وتستخدم قوانين وقواعد معينة، لكن في النهاية كلها تحاول فهم نفس الظاهرة.</a:t>
            </a:r>
          </a:p>
        </p:txBody>
      </p:sp>
      <p:grpSp>
        <p:nvGrpSpPr>
          <p:cNvPr id="161" name="Google Shape;870;p37">
            <a:extLst>
              <a:ext uri="{FF2B5EF4-FFF2-40B4-BE49-F238E27FC236}">
                <a16:creationId xmlns:a16="http://schemas.microsoft.com/office/drawing/2014/main" id="{7AFDAD28-875F-BB67-BCA7-61CF6E89BAE6}"/>
              </a:ext>
            </a:extLst>
          </p:cNvPr>
          <p:cNvGrpSpPr/>
          <p:nvPr/>
        </p:nvGrpSpPr>
        <p:grpSpPr>
          <a:xfrm rot="804199">
            <a:off x="-4821124" y="22495"/>
            <a:ext cx="1463155" cy="1651560"/>
            <a:chOff x="6230977" y="5617975"/>
            <a:chExt cx="2938807" cy="3317226"/>
          </a:xfrm>
        </p:grpSpPr>
        <p:sp>
          <p:nvSpPr>
            <p:cNvPr id="162" name="Google Shape;871;p37">
              <a:extLst>
                <a:ext uri="{FF2B5EF4-FFF2-40B4-BE49-F238E27FC236}">
                  <a16:creationId xmlns:a16="http://schemas.microsoft.com/office/drawing/2014/main" id="{7519C00E-D32A-4894-C21B-5EE3CADEAA5E}"/>
                </a:ext>
              </a:extLst>
            </p:cNvPr>
            <p:cNvSpPr/>
            <p:nvPr/>
          </p:nvSpPr>
          <p:spPr>
            <a:xfrm>
              <a:off x="6452264" y="6281889"/>
              <a:ext cx="412811" cy="368584"/>
            </a:xfrm>
            <a:custGeom>
              <a:avLst/>
              <a:gdLst/>
              <a:ahLst/>
              <a:cxnLst/>
              <a:rect l="l" t="t" r="r" b="b"/>
              <a:pathLst>
                <a:path w="31773" h="28369" extrusionOk="0">
                  <a:moveTo>
                    <a:pt x="2563" y="28369"/>
                  </a:moveTo>
                  <a:cubicBezTo>
                    <a:pt x="2085" y="28369"/>
                    <a:pt x="1593" y="28227"/>
                    <a:pt x="1153" y="27943"/>
                  </a:cubicBezTo>
                  <a:cubicBezTo>
                    <a:pt x="-25" y="27166"/>
                    <a:pt x="-361" y="25575"/>
                    <a:pt x="428" y="24384"/>
                  </a:cubicBezTo>
                  <a:cubicBezTo>
                    <a:pt x="7286" y="13981"/>
                    <a:pt x="16862" y="5634"/>
                    <a:pt x="28106" y="251"/>
                  </a:cubicBezTo>
                  <a:cubicBezTo>
                    <a:pt x="29374" y="-357"/>
                    <a:pt x="30914" y="174"/>
                    <a:pt x="31522" y="1455"/>
                  </a:cubicBezTo>
                  <a:cubicBezTo>
                    <a:pt x="32130" y="2736"/>
                    <a:pt x="31600" y="4263"/>
                    <a:pt x="30319" y="4871"/>
                  </a:cubicBezTo>
                  <a:cubicBezTo>
                    <a:pt x="19915" y="9853"/>
                    <a:pt x="11065" y="17578"/>
                    <a:pt x="4711" y="27205"/>
                  </a:cubicBezTo>
                  <a:cubicBezTo>
                    <a:pt x="4220" y="27955"/>
                    <a:pt x="3404" y="28356"/>
                    <a:pt x="2563" y="283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 name="Google Shape;872;p37">
              <a:extLst>
                <a:ext uri="{FF2B5EF4-FFF2-40B4-BE49-F238E27FC236}">
                  <a16:creationId xmlns:a16="http://schemas.microsoft.com/office/drawing/2014/main" id="{1F5A9495-8924-0821-3D7A-BE18E506D5FE}"/>
                </a:ext>
              </a:extLst>
            </p:cNvPr>
            <p:cNvSpPr/>
            <p:nvPr/>
          </p:nvSpPr>
          <p:spPr>
            <a:xfrm>
              <a:off x="6973734" y="6108071"/>
              <a:ext cx="253406" cy="109683"/>
            </a:xfrm>
            <a:custGeom>
              <a:avLst/>
              <a:gdLst/>
              <a:ahLst/>
              <a:cxnLst/>
              <a:rect l="l" t="t" r="r" b="b"/>
              <a:pathLst>
                <a:path w="19504" h="8442" extrusionOk="0">
                  <a:moveTo>
                    <a:pt x="1938" y="8442"/>
                  </a:moveTo>
                  <a:cubicBezTo>
                    <a:pt x="1200" y="8442"/>
                    <a:pt x="489" y="8015"/>
                    <a:pt x="165" y="7290"/>
                  </a:cubicBezTo>
                  <a:cubicBezTo>
                    <a:pt x="-262" y="6320"/>
                    <a:pt x="165" y="5169"/>
                    <a:pt x="1149" y="4742"/>
                  </a:cubicBezTo>
                  <a:cubicBezTo>
                    <a:pt x="6286" y="2451"/>
                    <a:pt x="11720" y="872"/>
                    <a:pt x="17284" y="18"/>
                  </a:cubicBezTo>
                  <a:cubicBezTo>
                    <a:pt x="18332" y="-124"/>
                    <a:pt x="19329" y="588"/>
                    <a:pt x="19484" y="1636"/>
                  </a:cubicBezTo>
                  <a:cubicBezTo>
                    <a:pt x="19639" y="2697"/>
                    <a:pt x="18915" y="3680"/>
                    <a:pt x="17866" y="3835"/>
                  </a:cubicBezTo>
                  <a:cubicBezTo>
                    <a:pt x="12639" y="4625"/>
                    <a:pt x="7541" y="6126"/>
                    <a:pt x="2714" y="8261"/>
                  </a:cubicBezTo>
                  <a:cubicBezTo>
                    <a:pt x="2455" y="8378"/>
                    <a:pt x="2197" y="8429"/>
                    <a:pt x="1925" y="842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64" name="Google Shape;873;p37">
              <a:extLst>
                <a:ext uri="{FF2B5EF4-FFF2-40B4-BE49-F238E27FC236}">
                  <a16:creationId xmlns:a16="http://schemas.microsoft.com/office/drawing/2014/main" id="{402A78DC-79AD-E1FC-F5E4-6FFE0AA42B72}"/>
                </a:ext>
              </a:extLst>
            </p:cNvPr>
            <p:cNvGrpSpPr/>
            <p:nvPr/>
          </p:nvGrpSpPr>
          <p:grpSpPr>
            <a:xfrm>
              <a:off x="6230977" y="6018289"/>
              <a:ext cx="2031356" cy="2916912"/>
              <a:chOff x="5055303" y="6242611"/>
              <a:chExt cx="156376" cy="224535"/>
            </a:xfrm>
          </p:grpSpPr>
          <p:sp>
            <p:nvSpPr>
              <p:cNvPr id="173" name="Google Shape;874;p37">
                <a:extLst>
                  <a:ext uri="{FF2B5EF4-FFF2-40B4-BE49-F238E27FC236}">
                    <a16:creationId xmlns:a16="http://schemas.microsoft.com/office/drawing/2014/main" id="{4077CDFE-311A-77E8-F4C2-4B9A8017EC55}"/>
                  </a:ext>
                </a:extLst>
              </p:cNvPr>
              <p:cNvSpPr/>
              <p:nvPr/>
            </p:nvSpPr>
            <p:spPr>
              <a:xfrm>
                <a:off x="5055303" y="6242611"/>
                <a:ext cx="156376" cy="211341"/>
              </a:xfrm>
              <a:custGeom>
                <a:avLst/>
                <a:gdLst/>
                <a:ahLst/>
                <a:cxnLst/>
                <a:rect l="l" t="t" r="r" b="b"/>
                <a:pathLst>
                  <a:path w="156376" h="211341" extrusionOk="0">
                    <a:moveTo>
                      <a:pt x="156364" y="77424"/>
                    </a:moveTo>
                    <a:cubicBezTo>
                      <a:pt x="156674" y="109256"/>
                      <a:pt x="137912" y="136817"/>
                      <a:pt x="110739" y="149278"/>
                    </a:cubicBezTo>
                    <a:cubicBezTo>
                      <a:pt x="105006" y="151917"/>
                      <a:pt x="101306" y="157585"/>
                      <a:pt x="101370" y="163886"/>
                    </a:cubicBezTo>
                    <a:lnTo>
                      <a:pt x="101616" y="188769"/>
                    </a:lnTo>
                    <a:cubicBezTo>
                      <a:pt x="101745" y="202188"/>
                      <a:pt x="89867" y="213057"/>
                      <a:pt x="76047" y="211116"/>
                    </a:cubicBezTo>
                    <a:cubicBezTo>
                      <a:pt x="65036" y="209564"/>
                      <a:pt x="57000" y="199846"/>
                      <a:pt x="56897" y="188717"/>
                    </a:cubicBezTo>
                    <a:lnTo>
                      <a:pt x="56690" y="167238"/>
                    </a:lnTo>
                    <a:cubicBezTo>
                      <a:pt x="56612" y="159461"/>
                      <a:pt x="52174" y="152332"/>
                      <a:pt x="45122" y="149045"/>
                    </a:cubicBezTo>
                    <a:cubicBezTo>
                      <a:pt x="18375" y="136545"/>
                      <a:pt x="-167" y="109359"/>
                      <a:pt x="1" y="77760"/>
                    </a:cubicBezTo>
                    <a:cubicBezTo>
                      <a:pt x="208" y="36005"/>
                      <a:pt x="33799" y="1430"/>
                      <a:pt x="75530" y="45"/>
                    </a:cubicBezTo>
                    <a:cubicBezTo>
                      <a:pt x="90514" y="-459"/>
                      <a:pt x="104618" y="3267"/>
                      <a:pt x="116704" y="10138"/>
                    </a:cubicBezTo>
                    <a:cubicBezTo>
                      <a:pt x="138313" y="22379"/>
                      <a:pt x="153530" y="44609"/>
                      <a:pt x="156014" y="70631"/>
                    </a:cubicBezTo>
                    <a:cubicBezTo>
                      <a:pt x="156234" y="72869"/>
                      <a:pt x="156364" y="75134"/>
                      <a:pt x="156376" y="77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875;p37">
                <a:extLst>
                  <a:ext uri="{FF2B5EF4-FFF2-40B4-BE49-F238E27FC236}">
                    <a16:creationId xmlns:a16="http://schemas.microsoft.com/office/drawing/2014/main" id="{578FA74A-3F5E-1951-C1F4-9C5D27DE0A1D}"/>
                  </a:ext>
                </a:extLst>
              </p:cNvPr>
              <p:cNvSpPr/>
              <p:nvPr/>
            </p:nvSpPr>
            <p:spPr>
              <a:xfrm>
                <a:off x="5090784" y="6253162"/>
                <a:ext cx="120885" cy="200789"/>
              </a:xfrm>
              <a:custGeom>
                <a:avLst/>
                <a:gdLst/>
                <a:ahLst/>
                <a:cxnLst/>
                <a:rect l="l" t="t" r="r" b="b"/>
                <a:pathLst>
                  <a:path w="120885" h="200789" extrusionOk="0">
                    <a:moveTo>
                      <a:pt x="81972" y="0"/>
                    </a:moveTo>
                    <a:cubicBezTo>
                      <a:pt x="92829" y="23227"/>
                      <a:pt x="93618" y="48834"/>
                      <a:pt x="82801" y="72902"/>
                    </a:cubicBezTo>
                    <a:cubicBezTo>
                      <a:pt x="74791" y="90707"/>
                      <a:pt x="61528" y="106636"/>
                      <a:pt x="45082" y="117195"/>
                    </a:cubicBezTo>
                    <a:cubicBezTo>
                      <a:pt x="31469" y="125929"/>
                      <a:pt x="15890" y="130755"/>
                      <a:pt x="0" y="133123"/>
                    </a:cubicBezTo>
                    <a:cubicBezTo>
                      <a:pt x="3067" y="135129"/>
                      <a:pt x="6289" y="136927"/>
                      <a:pt x="9640" y="138493"/>
                    </a:cubicBezTo>
                    <a:cubicBezTo>
                      <a:pt x="16679" y="141780"/>
                      <a:pt x="21143" y="148909"/>
                      <a:pt x="21208" y="156686"/>
                    </a:cubicBezTo>
                    <a:lnTo>
                      <a:pt x="21415" y="178166"/>
                    </a:lnTo>
                    <a:cubicBezTo>
                      <a:pt x="21519" y="189281"/>
                      <a:pt x="29554" y="199012"/>
                      <a:pt x="40566" y="200564"/>
                    </a:cubicBezTo>
                    <a:cubicBezTo>
                      <a:pt x="54372" y="202505"/>
                      <a:pt x="66251" y="191636"/>
                      <a:pt x="66121" y="178217"/>
                    </a:cubicBezTo>
                    <a:lnTo>
                      <a:pt x="65876" y="153335"/>
                    </a:lnTo>
                    <a:cubicBezTo>
                      <a:pt x="65811" y="147033"/>
                      <a:pt x="69525" y="141353"/>
                      <a:pt x="75257" y="138726"/>
                    </a:cubicBezTo>
                    <a:cubicBezTo>
                      <a:pt x="102430" y="126265"/>
                      <a:pt x="121193" y="98704"/>
                      <a:pt x="120882" y="66872"/>
                    </a:cubicBezTo>
                    <a:cubicBezTo>
                      <a:pt x="120610" y="38276"/>
                      <a:pt x="105005" y="13406"/>
                      <a:pt x="8196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876;p37">
                <a:extLst>
                  <a:ext uri="{FF2B5EF4-FFF2-40B4-BE49-F238E27FC236}">
                    <a16:creationId xmlns:a16="http://schemas.microsoft.com/office/drawing/2014/main" id="{044DC329-CF8F-7D88-B3CE-FA6B59DEFBF7}"/>
                  </a:ext>
                </a:extLst>
              </p:cNvPr>
              <p:cNvSpPr/>
              <p:nvPr/>
            </p:nvSpPr>
            <p:spPr>
              <a:xfrm>
                <a:off x="5106415" y="6432324"/>
                <a:ext cx="57220" cy="34822"/>
              </a:xfrm>
              <a:custGeom>
                <a:avLst/>
                <a:gdLst/>
                <a:ahLst/>
                <a:cxnLst/>
                <a:rect l="l" t="t" r="r" b="b"/>
                <a:pathLst>
                  <a:path w="57220" h="34822" extrusionOk="0">
                    <a:moveTo>
                      <a:pt x="0" y="557"/>
                    </a:moveTo>
                    <a:lnTo>
                      <a:pt x="65" y="6703"/>
                    </a:lnTo>
                    <a:cubicBezTo>
                      <a:pt x="220" y="22321"/>
                      <a:pt x="13121" y="34976"/>
                      <a:pt x="28739" y="34821"/>
                    </a:cubicBezTo>
                    <a:lnTo>
                      <a:pt x="29101" y="34821"/>
                    </a:lnTo>
                    <a:cubicBezTo>
                      <a:pt x="44719" y="34665"/>
                      <a:pt x="57374" y="21765"/>
                      <a:pt x="57219" y="6146"/>
                    </a:cubicBezTo>
                    <a:lnTo>
                      <a:pt x="57154" y="0"/>
                    </a:lnTo>
                    <a:lnTo>
                      <a:pt x="0" y="5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877;p37">
                <a:extLst>
                  <a:ext uri="{FF2B5EF4-FFF2-40B4-BE49-F238E27FC236}">
                    <a16:creationId xmlns:a16="http://schemas.microsoft.com/office/drawing/2014/main" id="{C1E25377-5531-DC80-7BF3-D2BCFD76EAC7}"/>
                  </a:ext>
                </a:extLst>
              </p:cNvPr>
              <p:cNvSpPr/>
              <p:nvPr/>
            </p:nvSpPr>
            <p:spPr>
              <a:xfrm>
                <a:off x="5076014" y="6303392"/>
                <a:ext cx="4692" cy="18401"/>
              </a:xfrm>
              <a:custGeom>
                <a:avLst/>
                <a:gdLst/>
                <a:ahLst/>
                <a:cxnLst/>
                <a:rect l="l" t="t" r="r" b="b"/>
                <a:pathLst>
                  <a:path w="4692" h="18401" extrusionOk="0">
                    <a:moveTo>
                      <a:pt x="1624" y="18402"/>
                    </a:moveTo>
                    <a:cubicBezTo>
                      <a:pt x="783" y="18402"/>
                      <a:pt x="84" y="17742"/>
                      <a:pt x="45" y="16888"/>
                    </a:cubicBezTo>
                    <a:cubicBezTo>
                      <a:pt x="-162" y="11700"/>
                      <a:pt x="343" y="6420"/>
                      <a:pt x="1572" y="1218"/>
                    </a:cubicBezTo>
                    <a:cubicBezTo>
                      <a:pt x="1766" y="364"/>
                      <a:pt x="2620" y="-153"/>
                      <a:pt x="3474" y="41"/>
                    </a:cubicBezTo>
                    <a:cubicBezTo>
                      <a:pt x="4328" y="235"/>
                      <a:pt x="4846" y="1089"/>
                      <a:pt x="4652" y="1943"/>
                    </a:cubicBezTo>
                    <a:cubicBezTo>
                      <a:pt x="3500" y="6873"/>
                      <a:pt x="3008" y="11854"/>
                      <a:pt x="3215" y="16759"/>
                    </a:cubicBezTo>
                    <a:cubicBezTo>
                      <a:pt x="3254" y="17625"/>
                      <a:pt x="2568" y="18363"/>
                      <a:pt x="1701" y="18402"/>
                    </a:cubicBezTo>
                    <a:cubicBezTo>
                      <a:pt x="1676" y="18402"/>
                      <a:pt x="1663" y="18402"/>
                      <a:pt x="1637" y="18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878;p37">
                <a:extLst>
                  <a:ext uri="{FF2B5EF4-FFF2-40B4-BE49-F238E27FC236}">
                    <a16:creationId xmlns:a16="http://schemas.microsoft.com/office/drawing/2014/main" id="{D9FF128E-F7F6-6A56-1DFD-B247BDD6FB45}"/>
                  </a:ext>
                </a:extLst>
              </p:cNvPr>
              <p:cNvSpPr/>
              <p:nvPr/>
            </p:nvSpPr>
            <p:spPr>
              <a:xfrm>
                <a:off x="5086631" y="6262960"/>
                <a:ext cx="28814" cy="25450"/>
              </a:xfrm>
              <a:custGeom>
                <a:avLst/>
                <a:gdLst/>
                <a:ahLst/>
                <a:cxnLst/>
                <a:rect l="l" t="t" r="r" b="b"/>
                <a:pathLst>
                  <a:path w="28814" h="25450" extrusionOk="0">
                    <a:moveTo>
                      <a:pt x="1578" y="25451"/>
                    </a:moveTo>
                    <a:cubicBezTo>
                      <a:pt x="1281" y="25451"/>
                      <a:pt x="983" y="25373"/>
                      <a:pt x="711" y="25192"/>
                    </a:cubicBezTo>
                    <a:cubicBezTo>
                      <a:pt x="-13" y="24713"/>
                      <a:pt x="-220" y="23730"/>
                      <a:pt x="258" y="23005"/>
                    </a:cubicBezTo>
                    <a:cubicBezTo>
                      <a:pt x="6935" y="12795"/>
                      <a:pt x="16032" y="4890"/>
                      <a:pt x="26577" y="141"/>
                    </a:cubicBezTo>
                    <a:cubicBezTo>
                      <a:pt x="27380" y="-221"/>
                      <a:pt x="28311" y="141"/>
                      <a:pt x="28674" y="930"/>
                    </a:cubicBezTo>
                    <a:cubicBezTo>
                      <a:pt x="29036" y="1732"/>
                      <a:pt x="28674" y="2664"/>
                      <a:pt x="27884" y="3026"/>
                    </a:cubicBezTo>
                    <a:cubicBezTo>
                      <a:pt x="17882" y="7529"/>
                      <a:pt x="9251" y="15047"/>
                      <a:pt x="2911" y="24739"/>
                    </a:cubicBezTo>
                    <a:cubicBezTo>
                      <a:pt x="2613" y="25205"/>
                      <a:pt x="2109" y="25451"/>
                      <a:pt x="1591" y="254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879;p37">
                <a:extLst>
                  <a:ext uri="{FF2B5EF4-FFF2-40B4-BE49-F238E27FC236}">
                    <a16:creationId xmlns:a16="http://schemas.microsoft.com/office/drawing/2014/main" id="{9AEEB4FC-7958-D3D6-294F-631A390FA787}"/>
                  </a:ext>
                </a:extLst>
              </p:cNvPr>
              <p:cNvSpPr/>
              <p:nvPr/>
            </p:nvSpPr>
            <p:spPr>
              <a:xfrm>
                <a:off x="5164270" y="6357771"/>
                <a:ext cx="22620" cy="20207"/>
              </a:xfrm>
              <a:custGeom>
                <a:avLst/>
                <a:gdLst/>
                <a:ahLst/>
                <a:cxnLst/>
                <a:rect l="l" t="t" r="r" b="b"/>
                <a:pathLst>
                  <a:path w="22620" h="20207" extrusionOk="0">
                    <a:moveTo>
                      <a:pt x="1577" y="20207"/>
                    </a:moveTo>
                    <a:cubicBezTo>
                      <a:pt x="1033" y="20207"/>
                      <a:pt x="490" y="19923"/>
                      <a:pt x="205" y="19406"/>
                    </a:cubicBezTo>
                    <a:cubicBezTo>
                      <a:pt x="-222" y="18642"/>
                      <a:pt x="37" y="17685"/>
                      <a:pt x="801" y="17245"/>
                    </a:cubicBezTo>
                    <a:cubicBezTo>
                      <a:pt x="7982" y="13156"/>
                      <a:pt x="14555" y="7411"/>
                      <a:pt x="19796" y="617"/>
                    </a:cubicBezTo>
                    <a:cubicBezTo>
                      <a:pt x="20326" y="-69"/>
                      <a:pt x="21323" y="-211"/>
                      <a:pt x="22008" y="332"/>
                    </a:cubicBezTo>
                    <a:cubicBezTo>
                      <a:pt x="22694" y="863"/>
                      <a:pt x="22824" y="1860"/>
                      <a:pt x="22293" y="2545"/>
                    </a:cubicBezTo>
                    <a:cubicBezTo>
                      <a:pt x="16807" y="9675"/>
                      <a:pt x="9910" y="15705"/>
                      <a:pt x="2353" y="19988"/>
                    </a:cubicBezTo>
                    <a:cubicBezTo>
                      <a:pt x="2107" y="20130"/>
                      <a:pt x="1836" y="20195"/>
                      <a:pt x="1577" y="201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880;p37">
                <a:extLst>
                  <a:ext uri="{FF2B5EF4-FFF2-40B4-BE49-F238E27FC236}">
                    <a16:creationId xmlns:a16="http://schemas.microsoft.com/office/drawing/2014/main" id="{78B32EB1-EC49-FAAD-D842-44D602393DF5}"/>
                  </a:ext>
                </a:extLst>
              </p:cNvPr>
              <p:cNvSpPr/>
              <p:nvPr/>
            </p:nvSpPr>
            <p:spPr>
              <a:xfrm>
                <a:off x="5193579" y="6326894"/>
                <a:ext cx="6482" cy="16250"/>
              </a:xfrm>
              <a:custGeom>
                <a:avLst/>
                <a:gdLst/>
                <a:ahLst/>
                <a:cxnLst/>
                <a:rect l="l" t="t" r="r" b="b"/>
                <a:pathLst>
                  <a:path w="6482" h="16250" extrusionOk="0">
                    <a:moveTo>
                      <a:pt x="1577" y="16251"/>
                    </a:moveTo>
                    <a:cubicBezTo>
                      <a:pt x="1396" y="16251"/>
                      <a:pt x="1214" y="16225"/>
                      <a:pt x="1033" y="16147"/>
                    </a:cubicBezTo>
                    <a:cubicBezTo>
                      <a:pt x="218" y="15850"/>
                      <a:pt x="-209" y="14944"/>
                      <a:pt x="102" y="14116"/>
                    </a:cubicBezTo>
                    <a:cubicBezTo>
                      <a:pt x="1628" y="9950"/>
                      <a:pt x="2728" y="5667"/>
                      <a:pt x="3337" y="1358"/>
                    </a:cubicBezTo>
                    <a:cubicBezTo>
                      <a:pt x="3453" y="491"/>
                      <a:pt x="4255" y="-92"/>
                      <a:pt x="5122" y="12"/>
                    </a:cubicBezTo>
                    <a:cubicBezTo>
                      <a:pt x="5989" y="141"/>
                      <a:pt x="6584" y="931"/>
                      <a:pt x="6468" y="1797"/>
                    </a:cubicBezTo>
                    <a:cubicBezTo>
                      <a:pt x="5821" y="6326"/>
                      <a:pt x="4682" y="10829"/>
                      <a:pt x="3065" y="15203"/>
                    </a:cubicBezTo>
                    <a:cubicBezTo>
                      <a:pt x="2832" y="15837"/>
                      <a:pt x="2224" y="16238"/>
                      <a:pt x="1577" y="162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881;p37">
                <a:extLst>
                  <a:ext uri="{FF2B5EF4-FFF2-40B4-BE49-F238E27FC236}">
                    <a16:creationId xmlns:a16="http://schemas.microsoft.com/office/drawing/2014/main" id="{B982ED22-79E2-935E-7CDB-6CCDFC5BBADC}"/>
                  </a:ext>
                </a:extLst>
              </p:cNvPr>
              <p:cNvSpPr/>
              <p:nvPr/>
            </p:nvSpPr>
            <p:spPr>
              <a:xfrm>
                <a:off x="5123651" y="6314781"/>
                <a:ext cx="20198" cy="110167"/>
              </a:xfrm>
              <a:custGeom>
                <a:avLst/>
                <a:gdLst/>
                <a:ahLst/>
                <a:cxnLst/>
                <a:rect l="l" t="t" r="r" b="b"/>
                <a:pathLst>
                  <a:path w="20198" h="110167" extrusionOk="0">
                    <a:moveTo>
                      <a:pt x="763" y="110168"/>
                    </a:moveTo>
                    <a:cubicBezTo>
                      <a:pt x="349" y="110168"/>
                      <a:pt x="0" y="109831"/>
                      <a:pt x="0" y="109405"/>
                    </a:cubicBezTo>
                    <a:lnTo>
                      <a:pt x="0" y="763"/>
                    </a:lnTo>
                    <a:cubicBezTo>
                      <a:pt x="0" y="414"/>
                      <a:pt x="233" y="116"/>
                      <a:pt x="569" y="26"/>
                    </a:cubicBezTo>
                    <a:cubicBezTo>
                      <a:pt x="906" y="-65"/>
                      <a:pt x="1255" y="90"/>
                      <a:pt x="1423" y="388"/>
                    </a:cubicBezTo>
                    <a:lnTo>
                      <a:pt x="10287" y="16394"/>
                    </a:lnTo>
                    <a:lnTo>
                      <a:pt x="18762" y="401"/>
                    </a:lnTo>
                    <a:cubicBezTo>
                      <a:pt x="18931" y="90"/>
                      <a:pt x="19280" y="-65"/>
                      <a:pt x="19616" y="26"/>
                    </a:cubicBezTo>
                    <a:cubicBezTo>
                      <a:pt x="19953" y="116"/>
                      <a:pt x="20199" y="414"/>
                      <a:pt x="20199" y="763"/>
                    </a:cubicBezTo>
                    <a:lnTo>
                      <a:pt x="20199" y="108007"/>
                    </a:lnTo>
                    <a:cubicBezTo>
                      <a:pt x="20199" y="108421"/>
                      <a:pt x="19862" y="108770"/>
                      <a:pt x="19435" y="108770"/>
                    </a:cubicBezTo>
                    <a:cubicBezTo>
                      <a:pt x="19008" y="108770"/>
                      <a:pt x="18672" y="108434"/>
                      <a:pt x="18672" y="108007"/>
                    </a:cubicBezTo>
                    <a:lnTo>
                      <a:pt x="18672" y="3817"/>
                    </a:lnTo>
                    <a:lnTo>
                      <a:pt x="10973" y="18348"/>
                    </a:lnTo>
                    <a:cubicBezTo>
                      <a:pt x="10843" y="18594"/>
                      <a:pt x="10585" y="18750"/>
                      <a:pt x="10313" y="18750"/>
                    </a:cubicBezTo>
                    <a:cubicBezTo>
                      <a:pt x="9976" y="18762"/>
                      <a:pt x="9769" y="18607"/>
                      <a:pt x="9640" y="18361"/>
                    </a:cubicBezTo>
                    <a:lnTo>
                      <a:pt x="1514" y="3700"/>
                    </a:lnTo>
                    <a:lnTo>
                      <a:pt x="1514" y="109405"/>
                    </a:lnTo>
                    <a:cubicBezTo>
                      <a:pt x="1514" y="109818"/>
                      <a:pt x="1177" y="110168"/>
                      <a:pt x="750" y="1101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882;p37">
                <a:extLst>
                  <a:ext uri="{FF2B5EF4-FFF2-40B4-BE49-F238E27FC236}">
                    <a16:creationId xmlns:a16="http://schemas.microsoft.com/office/drawing/2014/main" id="{C9F0AE35-8384-E03B-FEDE-8E255E70B698}"/>
                  </a:ext>
                </a:extLst>
              </p:cNvPr>
              <p:cNvSpPr/>
              <p:nvPr/>
            </p:nvSpPr>
            <p:spPr>
              <a:xfrm>
                <a:off x="5111644" y="6430553"/>
                <a:ext cx="46250" cy="26176"/>
              </a:xfrm>
              <a:custGeom>
                <a:avLst/>
                <a:gdLst/>
                <a:ahLst/>
                <a:cxnLst/>
                <a:rect l="l" t="t" r="r" b="b"/>
                <a:pathLst>
                  <a:path w="46250" h="26176" extrusionOk="0">
                    <a:moveTo>
                      <a:pt x="840" y="26176"/>
                    </a:moveTo>
                    <a:cubicBezTo>
                      <a:pt x="543" y="26176"/>
                      <a:pt x="245" y="26021"/>
                      <a:pt x="103" y="25736"/>
                    </a:cubicBezTo>
                    <a:cubicBezTo>
                      <a:pt x="-117" y="25322"/>
                      <a:pt x="25" y="24817"/>
                      <a:pt x="439" y="24585"/>
                    </a:cubicBezTo>
                    <a:lnTo>
                      <a:pt x="44990" y="103"/>
                    </a:lnTo>
                    <a:cubicBezTo>
                      <a:pt x="45404" y="-117"/>
                      <a:pt x="45909" y="25"/>
                      <a:pt x="46142" y="439"/>
                    </a:cubicBezTo>
                    <a:cubicBezTo>
                      <a:pt x="46375" y="853"/>
                      <a:pt x="46220" y="1358"/>
                      <a:pt x="45806" y="1591"/>
                    </a:cubicBezTo>
                    <a:lnTo>
                      <a:pt x="1254" y="26073"/>
                    </a:lnTo>
                    <a:cubicBezTo>
                      <a:pt x="1125" y="26137"/>
                      <a:pt x="983" y="26176"/>
                      <a:pt x="853" y="261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883;p37">
                <a:extLst>
                  <a:ext uri="{FF2B5EF4-FFF2-40B4-BE49-F238E27FC236}">
                    <a16:creationId xmlns:a16="http://schemas.microsoft.com/office/drawing/2014/main" id="{A4FD6A00-9FEC-83E7-D742-742B8B8DAF0B}"/>
                  </a:ext>
                </a:extLst>
              </p:cNvPr>
              <p:cNvSpPr/>
              <p:nvPr/>
            </p:nvSpPr>
            <p:spPr>
              <a:xfrm>
                <a:off x="5125832" y="6446268"/>
                <a:ext cx="35594" cy="20605"/>
              </a:xfrm>
              <a:custGeom>
                <a:avLst/>
                <a:gdLst/>
                <a:ahLst/>
                <a:cxnLst/>
                <a:rect l="l" t="t" r="r" b="b"/>
                <a:pathLst>
                  <a:path w="35594" h="20605" extrusionOk="0">
                    <a:moveTo>
                      <a:pt x="847" y="20605"/>
                    </a:moveTo>
                    <a:cubicBezTo>
                      <a:pt x="549" y="20605"/>
                      <a:pt x="264" y="20450"/>
                      <a:pt x="109" y="20166"/>
                    </a:cubicBezTo>
                    <a:cubicBezTo>
                      <a:pt x="-124" y="19751"/>
                      <a:pt x="31" y="19247"/>
                      <a:pt x="432" y="19014"/>
                    </a:cubicBezTo>
                    <a:lnTo>
                      <a:pt x="34334" y="109"/>
                    </a:lnTo>
                    <a:cubicBezTo>
                      <a:pt x="34748" y="-124"/>
                      <a:pt x="35253" y="31"/>
                      <a:pt x="35486" y="433"/>
                    </a:cubicBezTo>
                    <a:cubicBezTo>
                      <a:pt x="35719" y="846"/>
                      <a:pt x="35564" y="1351"/>
                      <a:pt x="35163" y="1584"/>
                    </a:cubicBezTo>
                    <a:lnTo>
                      <a:pt x="1261" y="20489"/>
                    </a:lnTo>
                    <a:cubicBezTo>
                      <a:pt x="1131" y="20567"/>
                      <a:pt x="989" y="20593"/>
                      <a:pt x="847" y="205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884;p37">
                <a:extLst>
                  <a:ext uri="{FF2B5EF4-FFF2-40B4-BE49-F238E27FC236}">
                    <a16:creationId xmlns:a16="http://schemas.microsoft.com/office/drawing/2014/main" id="{0AC017F7-C1BB-D0DA-15CF-EDFD43DD87F7}"/>
                  </a:ext>
                </a:extLst>
              </p:cNvPr>
              <p:cNvSpPr/>
              <p:nvPr/>
            </p:nvSpPr>
            <p:spPr>
              <a:xfrm>
                <a:off x="5099052" y="6424198"/>
                <a:ext cx="74170" cy="18323"/>
              </a:xfrm>
              <a:custGeom>
                <a:avLst/>
                <a:gdLst/>
                <a:ahLst/>
                <a:cxnLst/>
                <a:rect l="l" t="t" r="r" b="b"/>
                <a:pathLst>
                  <a:path w="74170" h="18323" extrusionOk="0">
                    <a:moveTo>
                      <a:pt x="65372" y="17780"/>
                    </a:moveTo>
                    <a:lnTo>
                      <a:pt x="8981" y="18323"/>
                    </a:lnTo>
                    <a:cubicBezTo>
                      <a:pt x="4089" y="18375"/>
                      <a:pt x="52" y="14402"/>
                      <a:pt x="1" y="9524"/>
                    </a:cubicBezTo>
                    <a:lnTo>
                      <a:pt x="1" y="9524"/>
                    </a:lnTo>
                    <a:cubicBezTo>
                      <a:pt x="-51" y="4633"/>
                      <a:pt x="3921" y="596"/>
                      <a:pt x="8799" y="544"/>
                    </a:cubicBezTo>
                    <a:lnTo>
                      <a:pt x="65190" y="1"/>
                    </a:lnTo>
                    <a:cubicBezTo>
                      <a:pt x="70081" y="-51"/>
                      <a:pt x="74119" y="3921"/>
                      <a:pt x="74170" y="8799"/>
                    </a:cubicBezTo>
                    <a:lnTo>
                      <a:pt x="74170" y="8799"/>
                    </a:lnTo>
                    <a:cubicBezTo>
                      <a:pt x="74222" y="13691"/>
                      <a:pt x="70250" y="17728"/>
                      <a:pt x="65372" y="177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5" name="Google Shape;885;p37">
              <a:extLst>
                <a:ext uri="{FF2B5EF4-FFF2-40B4-BE49-F238E27FC236}">
                  <a16:creationId xmlns:a16="http://schemas.microsoft.com/office/drawing/2014/main" id="{0A26353F-D38F-DE87-E812-B73EABA0944C}"/>
                </a:ext>
              </a:extLst>
            </p:cNvPr>
            <p:cNvSpPr/>
            <p:nvPr/>
          </p:nvSpPr>
          <p:spPr>
            <a:xfrm>
              <a:off x="7747255" y="5617975"/>
              <a:ext cx="1054263" cy="1318050"/>
            </a:xfrm>
            <a:custGeom>
              <a:avLst/>
              <a:gdLst/>
              <a:ahLst/>
              <a:cxnLst/>
              <a:rect l="l" t="t" r="r" b="b"/>
              <a:pathLst>
                <a:path w="81144" h="101447" extrusionOk="0">
                  <a:moveTo>
                    <a:pt x="81144" y="24042"/>
                  </a:moveTo>
                  <a:lnTo>
                    <a:pt x="81144" y="101447"/>
                  </a:lnTo>
                  <a:lnTo>
                    <a:pt x="39311" y="101447"/>
                  </a:lnTo>
                  <a:cubicBezTo>
                    <a:pt x="36826" y="75425"/>
                    <a:pt x="21609" y="53195"/>
                    <a:pt x="0" y="40954"/>
                  </a:cubicBezTo>
                  <a:cubicBezTo>
                    <a:pt x="1281" y="40954"/>
                    <a:pt x="2523" y="41097"/>
                    <a:pt x="3727" y="41316"/>
                  </a:cubicBezTo>
                  <a:lnTo>
                    <a:pt x="3727" y="24029"/>
                  </a:lnTo>
                  <a:lnTo>
                    <a:pt x="18970" y="24029"/>
                  </a:lnTo>
                  <a:cubicBezTo>
                    <a:pt x="18892" y="23305"/>
                    <a:pt x="18853" y="22554"/>
                    <a:pt x="18853" y="21803"/>
                  </a:cubicBezTo>
                  <a:cubicBezTo>
                    <a:pt x="18853" y="9770"/>
                    <a:pt x="28622" y="0"/>
                    <a:pt x="40656" y="0"/>
                  </a:cubicBezTo>
                  <a:cubicBezTo>
                    <a:pt x="52690" y="0"/>
                    <a:pt x="62447" y="9770"/>
                    <a:pt x="62447" y="21803"/>
                  </a:cubicBezTo>
                  <a:cubicBezTo>
                    <a:pt x="62447" y="22554"/>
                    <a:pt x="62408" y="23305"/>
                    <a:pt x="62330" y="24029"/>
                  </a:cubicBezTo>
                  <a:lnTo>
                    <a:pt x="81131" y="2402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886;p37">
              <a:extLst>
                <a:ext uri="{FF2B5EF4-FFF2-40B4-BE49-F238E27FC236}">
                  <a16:creationId xmlns:a16="http://schemas.microsoft.com/office/drawing/2014/main" id="{65E15852-B8CB-F7CF-1F20-7A27414D2A90}"/>
                </a:ext>
              </a:extLst>
            </p:cNvPr>
            <p:cNvSpPr/>
            <p:nvPr/>
          </p:nvSpPr>
          <p:spPr>
            <a:xfrm>
              <a:off x="7460819" y="6149836"/>
              <a:ext cx="797376" cy="786124"/>
            </a:xfrm>
            <a:custGeom>
              <a:avLst/>
              <a:gdLst/>
              <a:ahLst/>
              <a:cxnLst/>
              <a:rect l="l" t="t" r="r" b="b"/>
              <a:pathLst>
                <a:path w="61372" h="60506" extrusionOk="0">
                  <a:moveTo>
                    <a:pt x="25789" y="60506"/>
                  </a:moveTo>
                  <a:lnTo>
                    <a:pt x="25789" y="43206"/>
                  </a:lnTo>
                  <a:cubicBezTo>
                    <a:pt x="24495" y="43451"/>
                    <a:pt x="23149" y="43594"/>
                    <a:pt x="21790" y="43594"/>
                  </a:cubicBezTo>
                  <a:cubicBezTo>
                    <a:pt x="9757" y="43594"/>
                    <a:pt x="0" y="33824"/>
                    <a:pt x="0" y="21790"/>
                  </a:cubicBezTo>
                  <a:cubicBezTo>
                    <a:pt x="0" y="9757"/>
                    <a:pt x="9757" y="0"/>
                    <a:pt x="21790" y="0"/>
                  </a:cubicBezTo>
                  <a:cubicBezTo>
                    <a:pt x="21881" y="0"/>
                    <a:pt x="21971" y="0"/>
                    <a:pt x="22062" y="0"/>
                  </a:cubicBezTo>
                  <a:cubicBezTo>
                    <a:pt x="43671" y="12241"/>
                    <a:pt x="58888" y="34471"/>
                    <a:pt x="61373" y="60493"/>
                  </a:cubicBezTo>
                  <a:lnTo>
                    <a:pt x="25789" y="604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887;p37">
              <a:extLst>
                <a:ext uri="{FF2B5EF4-FFF2-40B4-BE49-F238E27FC236}">
                  <a16:creationId xmlns:a16="http://schemas.microsoft.com/office/drawing/2014/main" id="{5952A0AA-20BA-6901-75A3-8DFFD6E7CBED}"/>
                </a:ext>
              </a:extLst>
            </p:cNvPr>
            <p:cNvSpPr/>
            <p:nvPr/>
          </p:nvSpPr>
          <p:spPr>
            <a:xfrm>
              <a:off x="8741664" y="8385199"/>
              <a:ext cx="101367" cy="101199"/>
            </a:xfrm>
            <a:custGeom>
              <a:avLst/>
              <a:gdLst/>
              <a:ahLst/>
              <a:cxnLst/>
              <a:rect l="l" t="t" r="r" b="b"/>
              <a:pathLst>
                <a:path w="7802" h="7789" extrusionOk="0">
                  <a:moveTo>
                    <a:pt x="3908" y="7790"/>
                  </a:moveTo>
                  <a:cubicBezTo>
                    <a:pt x="1760" y="7790"/>
                    <a:pt x="0" y="6043"/>
                    <a:pt x="0" y="3895"/>
                  </a:cubicBezTo>
                  <a:cubicBezTo>
                    <a:pt x="0" y="1747"/>
                    <a:pt x="1747" y="0"/>
                    <a:pt x="3908" y="0"/>
                  </a:cubicBezTo>
                  <a:cubicBezTo>
                    <a:pt x="6069" y="0"/>
                    <a:pt x="7802" y="1747"/>
                    <a:pt x="7802" y="3895"/>
                  </a:cubicBezTo>
                  <a:cubicBezTo>
                    <a:pt x="7802" y="6043"/>
                    <a:pt x="6056" y="7790"/>
                    <a:pt x="3908" y="7790"/>
                  </a:cubicBezTo>
                  <a:close/>
                  <a:moveTo>
                    <a:pt x="3908" y="1501"/>
                  </a:moveTo>
                  <a:cubicBezTo>
                    <a:pt x="2588" y="1501"/>
                    <a:pt x="1514" y="2575"/>
                    <a:pt x="1514" y="3895"/>
                  </a:cubicBezTo>
                  <a:cubicBezTo>
                    <a:pt x="1514" y="5215"/>
                    <a:pt x="2588" y="6288"/>
                    <a:pt x="3908" y="6288"/>
                  </a:cubicBezTo>
                  <a:cubicBezTo>
                    <a:pt x="5228" y="6288"/>
                    <a:pt x="6302" y="5215"/>
                    <a:pt x="6302" y="3895"/>
                  </a:cubicBezTo>
                  <a:cubicBezTo>
                    <a:pt x="6302" y="2575"/>
                    <a:pt x="5228" y="1501"/>
                    <a:pt x="3908" y="15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 name="Google Shape;888;p37">
              <a:extLst>
                <a:ext uri="{FF2B5EF4-FFF2-40B4-BE49-F238E27FC236}">
                  <a16:creationId xmlns:a16="http://schemas.microsoft.com/office/drawing/2014/main" id="{973760CB-09E3-C3BB-E63A-E7A8C98BDA60}"/>
                </a:ext>
              </a:extLst>
            </p:cNvPr>
            <p:cNvSpPr/>
            <p:nvPr/>
          </p:nvSpPr>
          <p:spPr>
            <a:xfrm>
              <a:off x="8342952" y="8383172"/>
              <a:ext cx="58492" cy="58492"/>
            </a:xfrm>
            <a:custGeom>
              <a:avLst/>
              <a:gdLst/>
              <a:ahLst/>
              <a:cxnLst/>
              <a:rect l="l" t="t" r="r" b="b"/>
              <a:pathLst>
                <a:path w="4502" h="4502" extrusionOk="0">
                  <a:moveTo>
                    <a:pt x="4503" y="2252"/>
                  </a:moveTo>
                  <a:cubicBezTo>
                    <a:pt x="4503" y="3494"/>
                    <a:pt x="3494" y="4503"/>
                    <a:pt x="2251" y="4503"/>
                  </a:cubicBezTo>
                  <a:cubicBezTo>
                    <a:pt x="1009" y="4503"/>
                    <a:pt x="0" y="3494"/>
                    <a:pt x="0" y="2252"/>
                  </a:cubicBezTo>
                  <a:cubicBezTo>
                    <a:pt x="0" y="1010"/>
                    <a:pt x="1009" y="0"/>
                    <a:pt x="2251" y="0"/>
                  </a:cubicBezTo>
                  <a:cubicBezTo>
                    <a:pt x="3494" y="0"/>
                    <a:pt x="4503" y="1010"/>
                    <a:pt x="4503" y="22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889;p37">
              <a:extLst>
                <a:ext uri="{FF2B5EF4-FFF2-40B4-BE49-F238E27FC236}">
                  <a16:creationId xmlns:a16="http://schemas.microsoft.com/office/drawing/2014/main" id="{EF8D7569-A806-FE31-8926-22B8A126EB6E}"/>
                </a:ext>
              </a:extLst>
            </p:cNvPr>
            <p:cNvSpPr/>
            <p:nvPr/>
          </p:nvSpPr>
          <p:spPr>
            <a:xfrm>
              <a:off x="8404098" y="6079400"/>
              <a:ext cx="372768" cy="845630"/>
            </a:xfrm>
            <a:custGeom>
              <a:avLst/>
              <a:gdLst/>
              <a:ahLst/>
              <a:cxnLst/>
              <a:rect l="l" t="t" r="r" b="b"/>
              <a:pathLst>
                <a:path w="28691" h="65086" extrusionOk="0">
                  <a:moveTo>
                    <a:pt x="2734" y="65086"/>
                  </a:moveTo>
                  <a:cubicBezTo>
                    <a:pt x="1363" y="55938"/>
                    <a:pt x="3938" y="46466"/>
                    <a:pt x="9320" y="39039"/>
                  </a:cubicBezTo>
                  <a:cubicBezTo>
                    <a:pt x="7418" y="38871"/>
                    <a:pt x="5374" y="38301"/>
                    <a:pt x="3653" y="36968"/>
                  </a:cubicBezTo>
                  <a:cubicBezTo>
                    <a:pt x="-1704" y="32828"/>
                    <a:pt x="-591" y="24326"/>
                    <a:pt x="3278" y="18064"/>
                  </a:cubicBezTo>
                  <a:cubicBezTo>
                    <a:pt x="8880" y="8993"/>
                    <a:pt x="18042" y="2420"/>
                    <a:pt x="28432" y="0"/>
                  </a:cubicBezTo>
                  <a:lnTo>
                    <a:pt x="28691" y="1100"/>
                  </a:lnTo>
                  <a:cubicBezTo>
                    <a:pt x="18598" y="3442"/>
                    <a:pt x="9683" y="9847"/>
                    <a:pt x="4235" y="18659"/>
                  </a:cubicBezTo>
                  <a:cubicBezTo>
                    <a:pt x="625" y="24495"/>
                    <a:pt x="-501" y="32349"/>
                    <a:pt x="4339" y="36089"/>
                  </a:cubicBezTo>
                  <a:cubicBezTo>
                    <a:pt x="6073" y="37435"/>
                    <a:pt x="8207" y="37900"/>
                    <a:pt x="10136" y="37978"/>
                  </a:cubicBezTo>
                  <a:cubicBezTo>
                    <a:pt x="12814" y="34562"/>
                    <a:pt x="16101" y="31638"/>
                    <a:pt x="19879" y="29438"/>
                  </a:cubicBezTo>
                  <a:cubicBezTo>
                    <a:pt x="21380" y="28571"/>
                    <a:pt x="23774" y="28170"/>
                    <a:pt x="25210" y="29011"/>
                  </a:cubicBezTo>
                  <a:cubicBezTo>
                    <a:pt x="25922" y="29424"/>
                    <a:pt x="26310" y="30123"/>
                    <a:pt x="26297" y="30965"/>
                  </a:cubicBezTo>
                  <a:cubicBezTo>
                    <a:pt x="26284" y="32077"/>
                    <a:pt x="25495" y="32932"/>
                    <a:pt x="24796" y="33553"/>
                  </a:cubicBezTo>
                  <a:cubicBezTo>
                    <a:pt x="21445" y="36593"/>
                    <a:pt x="17123" y="38521"/>
                    <a:pt x="12620" y="39000"/>
                  </a:cubicBezTo>
                  <a:cubicBezTo>
                    <a:pt x="12025" y="39065"/>
                    <a:pt x="11326" y="39078"/>
                    <a:pt x="10653" y="39103"/>
                  </a:cubicBezTo>
                  <a:cubicBezTo>
                    <a:pt x="5141" y="46375"/>
                    <a:pt x="2462" y="55808"/>
                    <a:pt x="3834" y="64918"/>
                  </a:cubicBezTo>
                  <a:lnTo>
                    <a:pt x="2721" y="65086"/>
                  </a:lnTo>
                  <a:close/>
                  <a:moveTo>
                    <a:pt x="23218" y="29671"/>
                  </a:moveTo>
                  <a:cubicBezTo>
                    <a:pt x="22312" y="29671"/>
                    <a:pt x="21251" y="29929"/>
                    <a:pt x="20436" y="30395"/>
                  </a:cubicBezTo>
                  <a:cubicBezTo>
                    <a:pt x="17032" y="32375"/>
                    <a:pt x="14056" y="34950"/>
                    <a:pt x="11572" y="37952"/>
                  </a:cubicBezTo>
                  <a:cubicBezTo>
                    <a:pt x="11895" y="37939"/>
                    <a:pt x="12206" y="37913"/>
                    <a:pt x="12504" y="37874"/>
                  </a:cubicBezTo>
                  <a:cubicBezTo>
                    <a:pt x="16774" y="37421"/>
                    <a:pt x="20862" y="35584"/>
                    <a:pt x="24046" y="32711"/>
                  </a:cubicBezTo>
                  <a:cubicBezTo>
                    <a:pt x="24563" y="32245"/>
                    <a:pt x="25159" y="31612"/>
                    <a:pt x="25171" y="30939"/>
                  </a:cubicBezTo>
                  <a:cubicBezTo>
                    <a:pt x="25171" y="30486"/>
                    <a:pt x="25003" y="30188"/>
                    <a:pt x="24641" y="29968"/>
                  </a:cubicBezTo>
                  <a:cubicBezTo>
                    <a:pt x="24292" y="29761"/>
                    <a:pt x="23787" y="29658"/>
                    <a:pt x="23218" y="296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 name="Google Shape;890;p37">
              <a:extLst>
                <a:ext uri="{FF2B5EF4-FFF2-40B4-BE49-F238E27FC236}">
                  <a16:creationId xmlns:a16="http://schemas.microsoft.com/office/drawing/2014/main" id="{395684F9-9929-1D44-D9B3-EC717F2C5A20}"/>
                </a:ext>
              </a:extLst>
            </p:cNvPr>
            <p:cNvSpPr/>
            <p:nvPr/>
          </p:nvSpPr>
          <p:spPr>
            <a:xfrm>
              <a:off x="8272194" y="7881579"/>
              <a:ext cx="615806" cy="769637"/>
            </a:xfrm>
            <a:custGeom>
              <a:avLst/>
              <a:gdLst/>
              <a:ahLst/>
              <a:cxnLst/>
              <a:rect l="l" t="t" r="r" b="b"/>
              <a:pathLst>
                <a:path w="47397" h="59237" extrusionOk="0">
                  <a:moveTo>
                    <a:pt x="47398" y="14014"/>
                  </a:moveTo>
                  <a:lnTo>
                    <a:pt x="47398" y="59237"/>
                  </a:lnTo>
                  <a:lnTo>
                    <a:pt x="22968" y="59237"/>
                  </a:lnTo>
                  <a:cubicBezTo>
                    <a:pt x="21519" y="44033"/>
                    <a:pt x="12629" y="31055"/>
                    <a:pt x="0" y="23900"/>
                  </a:cubicBezTo>
                  <a:cubicBezTo>
                    <a:pt x="750" y="23900"/>
                    <a:pt x="1475" y="23990"/>
                    <a:pt x="2174" y="24120"/>
                  </a:cubicBezTo>
                  <a:lnTo>
                    <a:pt x="2174" y="14026"/>
                  </a:lnTo>
                  <a:lnTo>
                    <a:pt x="11076" y="14026"/>
                  </a:lnTo>
                  <a:cubicBezTo>
                    <a:pt x="11038" y="13599"/>
                    <a:pt x="11012" y="13159"/>
                    <a:pt x="11012" y="12732"/>
                  </a:cubicBezTo>
                  <a:cubicBezTo>
                    <a:pt x="11012" y="5693"/>
                    <a:pt x="16718" y="0"/>
                    <a:pt x="23744" y="0"/>
                  </a:cubicBezTo>
                  <a:cubicBezTo>
                    <a:pt x="30770" y="0"/>
                    <a:pt x="36477" y="5707"/>
                    <a:pt x="36477" y="12732"/>
                  </a:cubicBezTo>
                  <a:cubicBezTo>
                    <a:pt x="36477" y="13173"/>
                    <a:pt x="36451" y="13613"/>
                    <a:pt x="36412" y="14026"/>
                  </a:cubicBezTo>
                  <a:lnTo>
                    <a:pt x="47398" y="140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891;p37">
              <a:extLst>
                <a:ext uri="{FF2B5EF4-FFF2-40B4-BE49-F238E27FC236}">
                  <a16:creationId xmlns:a16="http://schemas.microsoft.com/office/drawing/2014/main" id="{B7D9A37A-3E6A-4A54-A47F-A2C03E7202E4}"/>
                </a:ext>
              </a:extLst>
            </p:cNvPr>
            <p:cNvSpPr/>
            <p:nvPr/>
          </p:nvSpPr>
          <p:spPr>
            <a:xfrm>
              <a:off x="8104606" y="8191881"/>
              <a:ext cx="465846" cy="459129"/>
            </a:xfrm>
            <a:custGeom>
              <a:avLst/>
              <a:gdLst/>
              <a:ahLst/>
              <a:cxnLst/>
              <a:rect l="l" t="t" r="r" b="b"/>
              <a:pathLst>
                <a:path w="35855" h="35338" extrusionOk="0">
                  <a:moveTo>
                    <a:pt x="15075" y="35338"/>
                  </a:moveTo>
                  <a:lnTo>
                    <a:pt x="15075" y="25232"/>
                  </a:lnTo>
                  <a:cubicBezTo>
                    <a:pt x="14324" y="25374"/>
                    <a:pt x="13535" y="25465"/>
                    <a:pt x="12733" y="25465"/>
                  </a:cubicBezTo>
                  <a:cubicBezTo>
                    <a:pt x="5693" y="25465"/>
                    <a:pt x="0" y="19759"/>
                    <a:pt x="0" y="12732"/>
                  </a:cubicBezTo>
                  <a:cubicBezTo>
                    <a:pt x="0" y="5707"/>
                    <a:pt x="5693" y="0"/>
                    <a:pt x="12733" y="0"/>
                  </a:cubicBezTo>
                  <a:cubicBezTo>
                    <a:pt x="12784" y="0"/>
                    <a:pt x="12836" y="0"/>
                    <a:pt x="12888" y="0"/>
                  </a:cubicBezTo>
                  <a:cubicBezTo>
                    <a:pt x="25504" y="7156"/>
                    <a:pt x="34393" y="20134"/>
                    <a:pt x="35856" y="35338"/>
                  </a:cubicBezTo>
                  <a:lnTo>
                    <a:pt x="15075" y="353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892;p37">
              <a:extLst>
                <a:ext uri="{FF2B5EF4-FFF2-40B4-BE49-F238E27FC236}">
                  <a16:creationId xmlns:a16="http://schemas.microsoft.com/office/drawing/2014/main" id="{DED6A44F-FB45-8A4A-4D12-976CA13DDA63}"/>
                </a:ext>
              </a:extLst>
            </p:cNvPr>
            <p:cNvSpPr/>
            <p:nvPr/>
          </p:nvSpPr>
          <p:spPr>
            <a:xfrm rot="-2700000">
              <a:off x="8775160" y="8173024"/>
              <a:ext cx="326917" cy="326917"/>
            </a:xfrm>
            <a:custGeom>
              <a:avLst/>
              <a:gdLst/>
              <a:ahLst/>
              <a:cxnLst/>
              <a:rect l="l" t="t" r="r" b="b"/>
              <a:pathLst>
                <a:path w="25154" h="25154" extrusionOk="0">
                  <a:moveTo>
                    <a:pt x="25155" y="12577"/>
                  </a:moveTo>
                  <a:cubicBezTo>
                    <a:pt x="25155" y="19523"/>
                    <a:pt x="19524" y="25155"/>
                    <a:pt x="12577" y="25155"/>
                  </a:cubicBezTo>
                  <a:cubicBezTo>
                    <a:pt x="5631" y="25155"/>
                    <a:pt x="0" y="19524"/>
                    <a:pt x="0" y="12577"/>
                  </a:cubicBezTo>
                  <a:cubicBezTo>
                    <a:pt x="0" y="5631"/>
                    <a:pt x="5631" y="-1"/>
                    <a:pt x="12577" y="-1"/>
                  </a:cubicBezTo>
                  <a:cubicBezTo>
                    <a:pt x="19524" y="-1"/>
                    <a:pt x="25155" y="5630"/>
                    <a:pt x="25155" y="125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4" name="TextBox 183">
            <a:extLst>
              <a:ext uri="{FF2B5EF4-FFF2-40B4-BE49-F238E27FC236}">
                <a16:creationId xmlns:a16="http://schemas.microsoft.com/office/drawing/2014/main" id="{A074D0F5-802A-EAF1-59E1-BE5B62029FF2}"/>
              </a:ext>
            </a:extLst>
          </p:cNvPr>
          <p:cNvSpPr txBox="1"/>
          <p:nvPr/>
        </p:nvSpPr>
        <p:spPr>
          <a:xfrm>
            <a:off x="16872977" y="1719454"/>
            <a:ext cx="12192000" cy="2246769"/>
          </a:xfrm>
          <a:prstGeom prst="rect">
            <a:avLst/>
          </a:prstGeom>
          <a:noFill/>
        </p:spPr>
        <p:txBody>
          <a:bodyPr wrap="square" rtlCol="0">
            <a:spAutoFit/>
          </a:bodyPr>
          <a:lstStyle/>
          <a:p>
            <a:pPr marL="457200" indent="-457200" algn="ctr" rtl="1">
              <a:lnSpc>
                <a:spcPct val="150000"/>
              </a:lnSpc>
              <a:buFont typeface="Arial" panose="020B0604020202020204" pitchFamily="34" charset="0"/>
              <a:buChar char="•"/>
            </a:pPr>
            <a:r>
              <a:rPr lang="ar-EG" sz="3200" dirty="0">
                <a:latin typeface="Alnaseeb" panose="00000500000000000000" pitchFamily="50" charset="-78"/>
                <a:cs typeface="Alnaseeb" panose="00000500000000000000" pitchFamily="50" charset="-78"/>
              </a:rPr>
              <a:t>ومع إن كل نظرية لها طريقتها الخاصة، إلا إن معظمها يتفق في الجوهر، والهدف هو </a:t>
            </a:r>
            <a:r>
              <a:rPr lang="ar-EG" sz="3200" b="1" dirty="0">
                <a:latin typeface="Alnaseeb" panose="00000500000000000000" pitchFamily="50" charset="-78"/>
                <a:cs typeface="Alnaseeb" panose="00000500000000000000" pitchFamily="50" charset="-78"/>
              </a:rPr>
              <a:t>فهم عملية التعلم وتحسينها</a:t>
            </a:r>
            <a:r>
              <a:rPr lang="ar-EG" sz="3200" dirty="0">
                <a:latin typeface="Alnaseeb" panose="00000500000000000000" pitchFamily="50" charset="-78"/>
                <a:cs typeface="Alnaseeb" panose="00000500000000000000" pitchFamily="50" charset="-78"/>
              </a:rPr>
              <a:t>.</a:t>
            </a:r>
          </a:p>
          <a:p>
            <a:pPr marL="457200" indent="-457200" algn="ctr" rtl="1">
              <a:lnSpc>
                <a:spcPct val="150000"/>
              </a:lnSpc>
              <a:buFont typeface="Arial" panose="020B0604020202020204" pitchFamily="34" charset="0"/>
              <a:buChar char="•"/>
            </a:pPr>
            <a:endParaRPr lang="ar-EG" sz="3200" dirty="0">
              <a:latin typeface="Alnaseeb" panose="00000500000000000000" pitchFamily="50" charset="-78"/>
              <a:cs typeface="Alnaseeb" panose="00000500000000000000" pitchFamily="50" charset="-78"/>
            </a:endParaRPr>
          </a:p>
        </p:txBody>
      </p:sp>
      <p:sp>
        <p:nvSpPr>
          <p:cNvPr id="185" name="TextBox 184">
            <a:extLst>
              <a:ext uri="{FF2B5EF4-FFF2-40B4-BE49-F238E27FC236}">
                <a16:creationId xmlns:a16="http://schemas.microsoft.com/office/drawing/2014/main" id="{EB6FA2BD-832D-D433-22F4-AF5B5E47E8DE}"/>
              </a:ext>
            </a:extLst>
          </p:cNvPr>
          <p:cNvSpPr txBox="1"/>
          <p:nvPr/>
        </p:nvSpPr>
        <p:spPr>
          <a:xfrm>
            <a:off x="16872977" y="3627185"/>
            <a:ext cx="12192000" cy="2246769"/>
          </a:xfrm>
          <a:prstGeom prst="rect">
            <a:avLst/>
          </a:prstGeom>
          <a:noFill/>
        </p:spPr>
        <p:txBody>
          <a:bodyPr wrap="square" rtlCol="0">
            <a:spAutoFit/>
          </a:bodyPr>
          <a:lstStyle/>
          <a:p>
            <a:pPr marL="457200" indent="-457200" algn="ctr" rtl="1">
              <a:lnSpc>
                <a:spcPct val="150000"/>
              </a:lnSpc>
              <a:buFont typeface="Arial" panose="020B0604020202020204" pitchFamily="34" charset="0"/>
              <a:buChar char="•"/>
            </a:pPr>
            <a:r>
              <a:rPr lang="ar-EG" sz="3200" dirty="0">
                <a:latin typeface="Alnaseeb" panose="00000500000000000000" pitchFamily="50" charset="-78"/>
                <a:cs typeface="Alnaseeb" panose="00000500000000000000" pitchFamily="50" charset="-78"/>
              </a:rPr>
              <a:t>و</a:t>
            </a:r>
            <a:r>
              <a:rPr lang="ar-EG" sz="3200" b="1" dirty="0">
                <a:solidFill>
                  <a:srgbClr val="7030A0"/>
                </a:solidFill>
                <a:latin typeface="Alnaseeb" panose="00000500000000000000" pitchFamily="50" charset="-78"/>
                <a:cs typeface="Alnaseeb" panose="00000500000000000000" pitchFamily="50" charset="-78"/>
              </a:rPr>
              <a:t>النظرية</a:t>
            </a:r>
            <a:r>
              <a:rPr lang="ar-EG" sz="3200" dirty="0">
                <a:latin typeface="Alnaseeb" panose="00000500000000000000" pitchFamily="50" charset="-78"/>
                <a:cs typeface="Alnaseeb" panose="00000500000000000000" pitchFamily="50" charset="-78"/>
              </a:rPr>
              <a:t> معناها: مجموعة من القوانين أو المبادئ اللتي توصف سلوك أو ظاهرة معينة – وفي حالتنا هنا، توصف "عملية التعلم". والنظريات لم تأتي من فراغ، لكنها بنيت على تجارب كثيره طبقت سواء على حيوانات أو على بشر، لكي نفهم كيف تتعلم الناس.</a:t>
            </a:r>
          </a:p>
        </p:txBody>
      </p:sp>
    </p:spTree>
    <p:extLst>
      <p:ext uri="{BB962C8B-B14F-4D97-AF65-F5344CB8AC3E}">
        <p14:creationId xmlns:p14="http://schemas.microsoft.com/office/powerpoint/2010/main" val="1321873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6" name="TextBox 5">
            <a:extLst>
              <a:ext uri="{FF2B5EF4-FFF2-40B4-BE49-F238E27FC236}">
                <a16:creationId xmlns:a16="http://schemas.microsoft.com/office/drawing/2014/main" id="{CC5DAC80-E9FF-55F1-74FC-6A721F40F067}"/>
              </a:ext>
            </a:extLst>
          </p:cNvPr>
          <p:cNvSpPr txBox="1"/>
          <p:nvPr/>
        </p:nvSpPr>
        <p:spPr>
          <a:xfrm>
            <a:off x="0" y="188683"/>
            <a:ext cx="12192000" cy="769441"/>
          </a:xfrm>
          <a:prstGeom prst="rect">
            <a:avLst/>
          </a:prstGeom>
          <a:noFill/>
        </p:spPr>
        <p:txBody>
          <a:bodyPr wrap="square" rtlCol="0">
            <a:spAutoFit/>
          </a:bodyPr>
          <a:lstStyle/>
          <a:p>
            <a:pPr algn="ctr"/>
            <a:r>
              <a:rPr lang="ar-EG" sz="4400" b="1" dirty="0">
                <a:solidFill>
                  <a:schemeClr val="accent1">
                    <a:lumMod val="75000"/>
                  </a:schemeClr>
                </a:solidFill>
                <a:latin typeface="Alnaseeb" panose="00000500000000000000" pitchFamily="50" charset="-78"/>
                <a:cs typeface="Alnaseeb" panose="00000500000000000000" pitchFamily="50" charset="-78"/>
              </a:rPr>
              <a:t>مقدمة</a:t>
            </a:r>
            <a:endParaRPr lang="en-US" sz="4400" b="1" dirty="0">
              <a:solidFill>
                <a:schemeClr val="accent1">
                  <a:lumMod val="75000"/>
                </a:schemeClr>
              </a:solidFill>
              <a:latin typeface="Alnaseeb" panose="00000500000000000000" pitchFamily="50" charset="-78"/>
              <a:cs typeface="Alnaseeb" panose="00000500000000000000" pitchFamily="50" charset="-78"/>
            </a:endParaRPr>
          </a:p>
        </p:txBody>
      </p:sp>
      <p:sp>
        <p:nvSpPr>
          <p:cNvPr id="7" name="TextBox 6">
            <a:extLst>
              <a:ext uri="{FF2B5EF4-FFF2-40B4-BE49-F238E27FC236}">
                <a16:creationId xmlns:a16="http://schemas.microsoft.com/office/drawing/2014/main" id="{27E1DEAE-F2DF-D4EC-E0CF-E318D881D977}"/>
              </a:ext>
            </a:extLst>
          </p:cNvPr>
          <p:cNvSpPr txBox="1"/>
          <p:nvPr/>
        </p:nvSpPr>
        <p:spPr>
          <a:xfrm>
            <a:off x="0" y="1719454"/>
            <a:ext cx="12192000" cy="2246769"/>
          </a:xfrm>
          <a:prstGeom prst="rect">
            <a:avLst/>
          </a:prstGeom>
          <a:noFill/>
        </p:spPr>
        <p:txBody>
          <a:bodyPr wrap="square" rtlCol="0">
            <a:spAutoFit/>
          </a:bodyPr>
          <a:lstStyle/>
          <a:p>
            <a:pPr marL="457200" indent="-457200" algn="ctr" rtl="1">
              <a:lnSpc>
                <a:spcPct val="150000"/>
              </a:lnSpc>
              <a:buFont typeface="Arial" panose="020B0604020202020204" pitchFamily="34" charset="0"/>
              <a:buChar char="•"/>
            </a:pPr>
            <a:r>
              <a:rPr lang="ar-EG" sz="3200" dirty="0">
                <a:latin typeface="Alnaseeb" panose="00000500000000000000" pitchFamily="50" charset="-78"/>
                <a:cs typeface="Alnaseeb" panose="00000500000000000000" pitchFamily="50" charset="-78"/>
              </a:rPr>
              <a:t>ومع إن كل نظرية لها طريقتها الخاصة، إلا إن معظمها يتفق في الجوهر، والهدف هو </a:t>
            </a:r>
            <a:r>
              <a:rPr lang="ar-EG" sz="3200" b="1" dirty="0">
                <a:latin typeface="Alnaseeb" panose="00000500000000000000" pitchFamily="50" charset="-78"/>
                <a:cs typeface="Alnaseeb" panose="00000500000000000000" pitchFamily="50" charset="-78"/>
              </a:rPr>
              <a:t>فهم عملية التعلم وتحسينها</a:t>
            </a:r>
            <a:r>
              <a:rPr lang="ar-EG" sz="3200" dirty="0">
                <a:latin typeface="Alnaseeb" panose="00000500000000000000" pitchFamily="50" charset="-78"/>
                <a:cs typeface="Alnaseeb" panose="00000500000000000000" pitchFamily="50" charset="-78"/>
              </a:rPr>
              <a:t>.</a:t>
            </a:r>
          </a:p>
          <a:p>
            <a:pPr marL="457200" indent="-457200" algn="ctr" rtl="1">
              <a:lnSpc>
                <a:spcPct val="150000"/>
              </a:lnSpc>
              <a:buFont typeface="Arial" panose="020B0604020202020204" pitchFamily="34" charset="0"/>
              <a:buChar char="•"/>
            </a:pPr>
            <a:endParaRPr lang="ar-EG" sz="3200" dirty="0">
              <a:latin typeface="Alnaseeb" panose="00000500000000000000" pitchFamily="50" charset="-78"/>
              <a:cs typeface="Alnaseeb" panose="00000500000000000000" pitchFamily="50" charset="-78"/>
            </a:endParaRPr>
          </a:p>
        </p:txBody>
      </p:sp>
      <p:grpSp>
        <p:nvGrpSpPr>
          <p:cNvPr id="11" name="Google Shape;870;p37">
            <a:extLst>
              <a:ext uri="{FF2B5EF4-FFF2-40B4-BE49-F238E27FC236}">
                <a16:creationId xmlns:a16="http://schemas.microsoft.com/office/drawing/2014/main" id="{12673E61-D51A-7746-CC0D-522385FE7A8B}"/>
              </a:ext>
            </a:extLst>
          </p:cNvPr>
          <p:cNvGrpSpPr/>
          <p:nvPr/>
        </p:nvGrpSpPr>
        <p:grpSpPr>
          <a:xfrm rot="804199">
            <a:off x="492463" y="22496"/>
            <a:ext cx="1463155" cy="1651560"/>
            <a:chOff x="6230977" y="5617975"/>
            <a:chExt cx="2938807" cy="3317226"/>
          </a:xfrm>
        </p:grpSpPr>
        <p:sp>
          <p:nvSpPr>
            <p:cNvPr id="12" name="Google Shape;871;p37">
              <a:extLst>
                <a:ext uri="{FF2B5EF4-FFF2-40B4-BE49-F238E27FC236}">
                  <a16:creationId xmlns:a16="http://schemas.microsoft.com/office/drawing/2014/main" id="{3C5DA254-32C4-145D-F9CB-CEA4026087A3}"/>
                </a:ext>
              </a:extLst>
            </p:cNvPr>
            <p:cNvSpPr/>
            <p:nvPr/>
          </p:nvSpPr>
          <p:spPr>
            <a:xfrm>
              <a:off x="6452264" y="6281889"/>
              <a:ext cx="412811" cy="368584"/>
            </a:xfrm>
            <a:custGeom>
              <a:avLst/>
              <a:gdLst/>
              <a:ahLst/>
              <a:cxnLst/>
              <a:rect l="l" t="t" r="r" b="b"/>
              <a:pathLst>
                <a:path w="31773" h="28369" extrusionOk="0">
                  <a:moveTo>
                    <a:pt x="2563" y="28369"/>
                  </a:moveTo>
                  <a:cubicBezTo>
                    <a:pt x="2085" y="28369"/>
                    <a:pt x="1593" y="28227"/>
                    <a:pt x="1153" y="27943"/>
                  </a:cubicBezTo>
                  <a:cubicBezTo>
                    <a:pt x="-25" y="27166"/>
                    <a:pt x="-361" y="25575"/>
                    <a:pt x="428" y="24384"/>
                  </a:cubicBezTo>
                  <a:cubicBezTo>
                    <a:pt x="7286" y="13981"/>
                    <a:pt x="16862" y="5634"/>
                    <a:pt x="28106" y="251"/>
                  </a:cubicBezTo>
                  <a:cubicBezTo>
                    <a:pt x="29374" y="-357"/>
                    <a:pt x="30914" y="174"/>
                    <a:pt x="31522" y="1455"/>
                  </a:cubicBezTo>
                  <a:cubicBezTo>
                    <a:pt x="32130" y="2736"/>
                    <a:pt x="31600" y="4263"/>
                    <a:pt x="30319" y="4871"/>
                  </a:cubicBezTo>
                  <a:cubicBezTo>
                    <a:pt x="19915" y="9853"/>
                    <a:pt x="11065" y="17578"/>
                    <a:pt x="4711" y="27205"/>
                  </a:cubicBezTo>
                  <a:cubicBezTo>
                    <a:pt x="4220" y="27955"/>
                    <a:pt x="3404" y="28356"/>
                    <a:pt x="2563" y="283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 name="Google Shape;872;p37">
              <a:extLst>
                <a:ext uri="{FF2B5EF4-FFF2-40B4-BE49-F238E27FC236}">
                  <a16:creationId xmlns:a16="http://schemas.microsoft.com/office/drawing/2014/main" id="{37CB87CA-F3C3-D291-C33A-873D6B4F7A98}"/>
                </a:ext>
              </a:extLst>
            </p:cNvPr>
            <p:cNvSpPr/>
            <p:nvPr/>
          </p:nvSpPr>
          <p:spPr>
            <a:xfrm>
              <a:off x="6973734" y="6108071"/>
              <a:ext cx="253406" cy="109683"/>
            </a:xfrm>
            <a:custGeom>
              <a:avLst/>
              <a:gdLst/>
              <a:ahLst/>
              <a:cxnLst/>
              <a:rect l="l" t="t" r="r" b="b"/>
              <a:pathLst>
                <a:path w="19504" h="8442" extrusionOk="0">
                  <a:moveTo>
                    <a:pt x="1938" y="8442"/>
                  </a:moveTo>
                  <a:cubicBezTo>
                    <a:pt x="1200" y="8442"/>
                    <a:pt x="489" y="8015"/>
                    <a:pt x="165" y="7290"/>
                  </a:cubicBezTo>
                  <a:cubicBezTo>
                    <a:pt x="-262" y="6320"/>
                    <a:pt x="165" y="5169"/>
                    <a:pt x="1149" y="4742"/>
                  </a:cubicBezTo>
                  <a:cubicBezTo>
                    <a:pt x="6286" y="2451"/>
                    <a:pt x="11720" y="872"/>
                    <a:pt x="17284" y="18"/>
                  </a:cubicBezTo>
                  <a:cubicBezTo>
                    <a:pt x="18332" y="-124"/>
                    <a:pt x="19329" y="588"/>
                    <a:pt x="19484" y="1636"/>
                  </a:cubicBezTo>
                  <a:cubicBezTo>
                    <a:pt x="19639" y="2697"/>
                    <a:pt x="18915" y="3680"/>
                    <a:pt x="17866" y="3835"/>
                  </a:cubicBezTo>
                  <a:cubicBezTo>
                    <a:pt x="12639" y="4625"/>
                    <a:pt x="7541" y="6126"/>
                    <a:pt x="2714" y="8261"/>
                  </a:cubicBezTo>
                  <a:cubicBezTo>
                    <a:pt x="2455" y="8378"/>
                    <a:pt x="2197" y="8429"/>
                    <a:pt x="1925" y="842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4" name="Google Shape;873;p37">
              <a:extLst>
                <a:ext uri="{FF2B5EF4-FFF2-40B4-BE49-F238E27FC236}">
                  <a16:creationId xmlns:a16="http://schemas.microsoft.com/office/drawing/2014/main" id="{CACB3A46-4177-134F-7CC8-229F8D44D3BB}"/>
                </a:ext>
              </a:extLst>
            </p:cNvPr>
            <p:cNvGrpSpPr/>
            <p:nvPr/>
          </p:nvGrpSpPr>
          <p:grpSpPr>
            <a:xfrm>
              <a:off x="6230977" y="6018289"/>
              <a:ext cx="2031356" cy="2916912"/>
              <a:chOff x="5055303" y="6242611"/>
              <a:chExt cx="156376" cy="224535"/>
            </a:xfrm>
          </p:grpSpPr>
          <p:sp>
            <p:nvSpPr>
              <p:cNvPr id="23" name="Google Shape;874;p37">
                <a:extLst>
                  <a:ext uri="{FF2B5EF4-FFF2-40B4-BE49-F238E27FC236}">
                    <a16:creationId xmlns:a16="http://schemas.microsoft.com/office/drawing/2014/main" id="{B1F613E0-A2EC-A17C-93AA-8124826AD499}"/>
                  </a:ext>
                </a:extLst>
              </p:cNvPr>
              <p:cNvSpPr/>
              <p:nvPr/>
            </p:nvSpPr>
            <p:spPr>
              <a:xfrm>
                <a:off x="5055303" y="6242611"/>
                <a:ext cx="156376" cy="211341"/>
              </a:xfrm>
              <a:custGeom>
                <a:avLst/>
                <a:gdLst/>
                <a:ahLst/>
                <a:cxnLst/>
                <a:rect l="l" t="t" r="r" b="b"/>
                <a:pathLst>
                  <a:path w="156376" h="211341" extrusionOk="0">
                    <a:moveTo>
                      <a:pt x="156364" y="77424"/>
                    </a:moveTo>
                    <a:cubicBezTo>
                      <a:pt x="156674" y="109256"/>
                      <a:pt x="137912" y="136817"/>
                      <a:pt x="110739" y="149278"/>
                    </a:cubicBezTo>
                    <a:cubicBezTo>
                      <a:pt x="105006" y="151917"/>
                      <a:pt x="101306" y="157585"/>
                      <a:pt x="101370" y="163886"/>
                    </a:cubicBezTo>
                    <a:lnTo>
                      <a:pt x="101616" y="188769"/>
                    </a:lnTo>
                    <a:cubicBezTo>
                      <a:pt x="101745" y="202188"/>
                      <a:pt x="89867" y="213057"/>
                      <a:pt x="76047" y="211116"/>
                    </a:cubicBezTo>
                    <a:cubicBezTo>
                      <a:pt x="65036" y="209564"/>
                      <a:pt x="57000" y="199846"/>
                      <a:pt x="56897" y="188717"/>
                    </a:cubicBezTo>
                    <a:lnTo>
                      <a:pt x="56690" y="167238"/>
                    </a:lnTo>
                    <a:cubicBezTo>
                      <a:pt x="56612" y="159461"/>
                      <a:pt x="52174" y="152332"/>
                      <a:pt x="45122" y="149045"/>
                    </a:cubicBezTo>
                    <a:cubicBezTo>
                      <a:pt x="18375" y="136545"/>
                      <a:pt x="-167" y="109359"/>
                      <a:pt x="1" y="77760"/>
                    </a:cubicBezTo>
                    <a:cubicBezTo>
                      <a:pt x="208" y="36005"/>
                      <a:pt x="33799" y="1430"/>
                      <a:pt x="75530" y="45"/>
                    </a:cubicBezTo>
                    <a:cubicBezTo>
                      <a:pt x="90514" y="-459"/>
                      <a:pt x="104618" y="3267"/>
                      <a:pt x="116704" y="10138"/>
                    </a:cubicBezTo>
                    <a:cubicBezTo>
                      <a:pt x="138313" y="22379"/>
                      <a:pt x="153530" y="44609"/>
                      <a:pt x="156014" y="70631"/>
                    </a:cubicBezTo>
                    <a:cubicBezTo>
                      <a:pt x="156234" y="72869"/>
                      <a:pt x="156364" y="75134"/>
                      <a:pt x="156376" y="77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 name="Google Shape;875;p37">
                <a:extLst>
                  <a:ext uri="{FF2B5EF4-FFF2-40B4-BE49-F238E27FC236}">
                    <a16:creationId xmlns:a16="http://schemas.microsoft.com/office/drawing/2014/main" id="{8E15F370-075B-D548-AB27-9C6AA5BE4555}"/>
                  </a:ext>
                </a:extLst>
              </p:cNvPr>
              <p:cNvSpPr/>
              <p:nvPr/>
            </p:nvSpPr>
            <p:spPr>
              <a:xfrm>
                <a:off x="5090784" y="6253162"/>
                <a:ext cx="120885" cy="200789"/>
              </a:xfrm>
              <a:custGeom>
                <a:avLst/>
                <a:gdLst/>
                <a:ahLst/>
                <a:cxnLst/>
                <a:rect l="l" t="t" r="r" b="b"/>
                <a:pathLst>
                  <a:path w="120885" h="200789" extrusionOk="0">
                    <a:moveTo>
                      <a:pt x="81972" y="0"/>
                    </a:moveTo>
                    <a:cubicBezTo>
                      <a:pt x="92829" y="23227"/>
                      <a:pt x="93618" y="48834"/>
                      <a:pt x="82801" y="72902"/>
                    </a:cubicBezTo>
                    <a:cubicBezTo>
                      <a:pt x="74791" y="90707"/>
                      <a:pt x="61528" y="106636"/>
                      <a:pt x="45082" y="117195"/>
                    </a:cubicBezTo>
                    <a:cubicBezTo>
                      <a:pt x="31469" y="125929"/>
                      <a:pt x="15890" y="130755"/>
                      <a:pt x="0" y="133123"/>
                    </a:cubicBezTo>
                    <a:cubicBezTo>
                      <a:pt x="3067" y="135129"/>
                      <a:pt x="6289" y="136927"/>
                      <a:pt x="9640" y="138493"/>
                    </a:cubicBezTo>
                    <a:cubicBezTo>
                      <a:pt x="16679" y="141780"/>
                      <a:pt x="21143" y="148909"/>
                      <a:pt x="21208" y="156686"/>
                    </a:cubicBezTo>
                    <a:lnTo>
                      <a:pt x="21415" y="178166"/>
                    </a:lnTo>
                    <a:cubicBezTo>
                      <a:pt x="21519" y="189281"/>
                      <a:pt x="29554" y="199012"/>
                      <a:pt x="40566" y="200564"/>
                    </a:cubicBezTo>
                    <a:cubicBezTo>
                      <a:pt x="54372" y="202505"/>
                      <a:pt x="66251" y="191636"/>
                      <a:pt x="66121" y="178217"/>
                    </a:cubicBezTo>
                    <a:lnTo>
                      <a:pt x="65876" y="153335"/>
                    </a:lnTo>
                    <a:cubicBezTo>
                      <a:pt x="65811" y="147033"/>
                      <a:pt x="69525" y="141353"/>
                      <a:pt x="75257" y="138726"/>
                    </a:cubicBezTo>
                    <a:cubicBezTo>
                      <a:pt x="102430" y="126265"/>
                      <a:pt x="121193" y="98704"/>
                      <a:pt x="120882" y="66872"/>
                    </a:cubicBezTo>
                    <a:cubicBezTo>
                      <a:pt x="120610" y="38276"/>
                      <a:pt x="105005" y="13406"/>
                      <a:pt x="8196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 name="Google Shape;876;p37">
                <a:extLst>
                  <a:ext uri="{FF2B5EF4-FFF2-40B4-BE49-F238E27FC236}">
                    <a16:creationId xmlns:a16="http://schemas.microsoft.com/office/drawing/2014/main" id="{8C00E635-5140-4335-EDB6-9EDFE4BCA585}"/>
                  </a:ext>
                </a:extLst>
              </p:cNvPr>
              <p:cNvSpPr/>
              <p:nvPr/>
            </p:nvSpPr>
            <p:spPr>
              <a:xfrm>
                <a:off x="5106415" y="6432324"/>
                <a:ext cx="57220" cy="34822"/>
              </a:xfrm>
              <a:custGeom>
                <a:avLst/>
                <a:gdLst/>
                <a:ahLst/>
                <a:cxnLst/>
                <a:rect l="l" t="t" r="r" b="b"/>
                <a:pathLst>
                  <a:path w="57220" h="34822" extrusionOk="0">
                    <a:moveTo>
                      <a:pt x="0" y="557"/>
                    </a:moveTo>
                    <a:lnTo>
                      <a:pt x="65" y="6703"/>
                    </a:lnTo>
                    <a:cubicBezTo>
                      <a:pt x="220" y="22321"/>
                      <a:pt x="13121" y="34976"/>
                      <a:pt x="28739" y="34821"/>
                    </a:cubicBezTo>
                    <a:lnTo>
                      <a:pt x="29101" y="34821"/>
                    </a:lnTo>
                    <a:cubicBezTo>
                      <a:pt x="44719" y="34665"/>
                      <a:pt x="57374" y="21765"/>
                      <a:pt x="57219" y="6146"/>
                    </a:cubicBezTo>
                    <a:lnTo>
                      <a:pt x="57154" y="0"/>
                    </a:lnTo>
                    <a:lnTo>
                      <a:pt x="0" y="5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 name="Google Shape;877;p37">
                <a:extLst>
                  <a:ext uri="{FF2B5EF4-FFF2-40B4-BE49-F238E27FC236}">
                    <a16:creationId xmlns:a16="http://schemas.microsoft.com/office/drawing/2014/main" id="{E66226DA-556D-229D-3FFC-D314FD06CBF5}"/>
                  </a:ext>
                </a:extLst>
              </p:cNvPr>
              <p:cNvSpPr/>
              <p:nvPr/>
            </p:nvSpPr>
            <p:spPr>
              <a:xfrm>
                <a:off x="5076014" y="6303392"/>
                <a:ext cx="4692" cy="18401"/>
              </a:xfrm>
              <a:custGeom>
                <a:avLst/>
                <a:gdLst/>
                <a:ahLst/>
                <a:cxnLst/>
                <a:rect l="l" t="t" r="r" b="b"/>
                <a:pathLst>
                  <a:path w="4692" h="18401" extrusionOk="0">
                    <a:moveTo>
                      <a:pt x="1624" y="18402"/>
                    </a:moveTo>
                    <a:cubicBezTo>
                      <a:pt x="783" y="18402"/>
                      <a:pt x="84" y="17742"/>
                      <a:pt x="45" y="16888"/>
                    </a:cubicBezTo>
                    <a:cubicBezTo>
                      <a:pt x="-162" y="11700"/>
                      <a:pt x="343" y="6420"/>
                      <a:pt x="1572" y="1218"/>
                    </a:cubicBezTo>
                    <a:cubicBezTo>
                      <a:pt x="1766" y="364"/>
                      <a:pt x="2620" y="-153"/>
                      <a:pt x="3474" y="41"/>
                    </a:cubicBezTo>
                    <a:cubicBezTo>
                      <a:pt x="4328" y="235"/>
                      <a:pt x="4846" y="1089"/>
                      <a:pt x="4652" y="1943"/>
                    </a:cubicBezTo>
                    <a:cubicBezTo>
                      <a:pt x="3500" y="6873"/>
                      <a:pt x="3008" y="11854"/>
                      <a:pt x="3215" y="16759"/>
                    </a:cubicBezTo>
                    <a:cubicBezTo>
                      <a:pt x="3254" y="17625"/>
                      <a:pt x="2568" y="18363"/>
                      <a:pt x="1701" y="18402"/>
                    </a:cubicBezTo>
                    <a:cubicBezTo>
                      <a:pt x="1676" y="18402"/>
                      <a:pt x="1663" y="18402"/>
                      <a:pt x="1637" y="18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 name="Google Shape;878;p37">
                <a:extLst>
                  <a:ext uri="{FF2B5EF4-FFF2-40B4-BE49-F238E27FC236}">
                    <a16:creationId xmlns:a16="http://schemas.microsoft.com/office/drawing/2014/main" id="{50B4FED6-D247-0065-17D9-157CE8FE8FA5}"/>
                  </a:ext>
                </a:extLst>
              </p:cNvPr>
              <p:cNvSpPr/>
              <p:nvPr/>
            </p:nvSpPr>
            <p:spPr>
              <a:xfrm>
                <a:off x="5086631" y="6262960"/>
                <a:ext cx="28814" cy="25450"/>
              </a:xfrm>
              <a:custGeom>
                <a:avLst/>
                <a:gdLst/>
                <a:ahLst/>
                <a:cxnLst/>
                <a:rect l="l" t="t" r="r" b="b"/>
                <a:pathLst>
                  <a:path w="28814" h="25450" extrusionOk="0">
                    <a:moveTo>
                      <a:pt x="1578" y="25451"/>
                    </a:moveTo>
                    <a:cubicBezTo>
                      <a:pt x="1281" y="25451"/>
                      <a:pt x="983" y="25373"/>
                      <a:pt x="711" y="25192"/>
                    </a:cubicBezTo>
                    <a:cubicBezTo>
                      <a:pt x="-13" y="24713"/>
                      <a:pt x="-220" y="23730"/>
                      <a:pt x="258" y="23005"/>
                    </a:cubicBezTo>
                    <a:cubicBezTo>
                      <a:pt x="6935" y="12795"/>
                      <a:pt x="16032" y="4890"/>
                      <a:pt x="26577" y="141"/>
                    </a:cubicBezTo>
                    <a:cubicBezTo>
                      <a:pt x="27380" y="-221"/>
                      <a:pt x="28311" y="141"/>
                      <a:pt x="28674" y="930"/>
                    </a:cubicBezTo>
                    <a:cubicBezTo>
                      <a:pt x="29036" y="1732"/>
                      <a:pt x="28674" y="2664"/>
                      <a:pt x="27884" y="3026"/>
                    </a:cubicBezTo>
                    <a:cubicBezTo>
                      <a:pt x="17882" y="7529"/>
                      <a:pt x="9251" y="15047"/>
                      <a:pt x="2911" y="24739"/>
                    </a:cubicBezTo>
                    <a:cubicBezTo>
                      <a:pt x="2613" y="25205"/>
                      <a:pt x="2109" y="25451"/>
                      <a:pt x="1591" y="254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 name="Google Shape;879;p37">
                <a:extLst>
                  <a:ext uri="{FF2B5EF4-FFF2-40B4-BE49-F238E27FC236}">
                    <a16:creationId xmlns:a16="http://schemas.microsoft.com/office/drawing/2014/main" id="{09DC5EAE-656F-E644-BFA0-3FE1C1F087DF}"/>
                  </a:ext>
                </a:extLst>
              </p:cNvPr>
              <p:cNvSpPr/>
              <p:nvPr/>
            </p:nvSpPr>
            <p:spPr>
              <a:xfrm>
                <a:off x="5164270" y="6357771"/>
                <a:ext cx="22620" cy="20207"/>
              </a:xfrm>
              <a:custGeom>
                <a:avLst/>
                <a:gdLst/>
                <a:ahLst/>
                <a:cxnLst/>
                <a:rect l="l" t="t" r="r" b="b"/>
                <a:pathLst>
                  <a:path w="22620" h="20207" extrusionOk="0">
                    <a:moveTo>
                      <a:pt x="1577" y="20207"/>
                    </a:moveTo>
                    <a:cubicBezTo>
                      <a:pt x="1033" y="20207"/>
                      <a:pt x="490" y="19923"/>
                      <a:pt x="205" y="19406"/>
                    </a:cubicBezTo>
                    <a:cubicBezTo>
                      <a:pt x="-222" y="18642"/>
                      <a:pt x="37" y="17685"/>
                      <a:pt x="801" y="17245"/>
                    </a:cubicBezTo>
                    <a:cubicBezTo>
                      <a:pt x="7982" y="13156"/>
                      <a:pt x="14555" y="7411"/>
                      <a:pt x="19796" y="617"/>
                    </a:cubicBezTo>
                    <a:cubicBezTo>
                      <a:pt x="20326" y="-69"/>
                      <a:pt x="21323" y="-211"/>
                      <a:pt x="22008" y="332"/>
                    </a:cubicBezTo>
                    <a:cubicBezTo>
                      <a:pt x="22694" y="863"/>
                      <a:pt x="22824" y="1860"/>
                      <a:pt x="22293" y="2545"/>
                    </a:cubicBezTo>
                    <a:cubicBezTo>
                      <a:pt x="16807" y="9675"/>
                      <a:pt x="9910" y="15705"/>
                      <a:pt x="2353" y="19988"/>
                    </a:cubicBezTo>
                    <a:cubicBezTo>
                      <a:pt x="2107" y="20130"/>
                      <a:pt x="1836" y="20195"/>
                      <a:pt x="1577" y="201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 name="Google Shape;880;p37">
                <a:extLst>
                  <a:ext uri="{FF2B5EF4-FFF2-40B4-BE49-F238E27FC236}">
                    <a16:creationId xmlns:a16="http://schemas.microsoft.com/office/drawing/2014/main" id="{83616E4A-0F3F-6A76-3EC2-316D54BE7EC7}"/>
                  </a:ext>
                </a:extLst>
              </p:cNvPr>
              <p:cNvSpPr/>
              <p:nvPr/>
            </p:nvSpPr>
            <p:spPr>
              <a:xfrm>
                <a:off x="5193579" y="6326894"/>
                <a:ext cx="6482" cy="16250"/>
              </a:xfrm>
              <a:custGeom>
                <a:avLst/>
                <a:gdLst/>
                <a:ahLst/>
                <a:cxnLst/>
                <a:rect l="l" t="t" r="r" b="b"/>
                <a:pathLst>
                  <a:path w="6482" h="16250" extrusionOk="0">
                    <a:moveTo>
                      <a:pt x="1577" y="16251"/>
                    </a:moveTo>
                    <a:cubicBezTo>
                      <a:pt x="1396" y="16251"/>
                      <a:pt x="1214" y="16225"/>
                      <a:pt x="1033" y="16147"/>
                    </a:cubicBezTo>
                    <a:cubicBezTo>
                      <a:pt x="218" y="15850"/>
                      <a:pt x="-209" y="14944"/>
                      <a:pt x="102" y="14116"/>
                    </a:cubicBezTo>
                    <a:cubicBezTo>
                      <a:pt x="1628" y="9950"/>
                      <a:pt x="2728" y="5667"/>
                      <a:pt x="3337" y="1358"/>
                    </a:cubicBezTo>
                    <a:cubicBezTo>
                      <a:pt x="3453" y="491"/>
                      <a:pt x="4255" y="-92"/>
                      <a:pt x="5122" y="12"/>
                    </a:cubicBezTo>
                    <a:cubicBezTo>
                      <a:pt x="5989" y="141"/>
                      <a:pt x="6584" y="931"/>
                      <a:pt x="6468" y="1797"/>
                    </a:cubicBezTo>
                    <a:cubicBezTo>
                      <a:pt x="5821" y="6326"/>
                      <a:pt x="4682" y="10829"/>
                      <a:pt x="3065" y="15203"/>
                    </a:cubicBezTo>
                    <a:cubicBezTo>
                      <a:pt x="2832" y="15837"/>
                      <a:pt x="2224" y="16238"/>
                      <a:pt x="1577" y="162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 name="Google Shape;881;p37">
                <a:extLst>
                  <a:ext uri="{FF2B5EF4-FFF2-40B4-BE49-F238E27FC236}">
                    <a16:creationId xmlns:a16="http://schemas.microsoft.com/office/drawing/2014/main" id="{149980E0-ED0F-4202-DB22-00035818B285}"/>
                  </a:ext>
                </a:extLst>
              </p:cNvPr>
              <p:cNvSpPr/>
              <p:nvPr/>
            </p:nvSpPr>
            <p:spPr>
              <a:xfrm>
                <a:off x="5123651" y="6314781"/>
                <a:ext cx="20198" cy="110167"/>
              </a:xfrm>
              <a:custGeom>
                <a:avLst/>
                <a:gdLst/>
                <a:ahLst/>
                <a:cxnLst/>
                <a:rect l="l" t="t" r="r" b="b"/>
                <a:pathLst>
                  <a:path w="20198" h="110167" extrusionOk="0">
                    <a:moveTo>
                      <a:pt x="763" y="110168"/>
                    </a:moveTo>
                    <a:cubicBezTo>
                      <a:pt x="349" y="110168"/>
                      <a:pt x="0" y="109831"/>
                      <a:pt x="0" y="109405"/>
                    </a:cubicBezTo>
                    <a:lnTo>
                      <a:pt x="0" y="763"/>
                    </a:lnTo>
                    <a:cubicBezTo>
                      <a:pt x="0" y="414"/>
                      <a:pt x="233" y="116"/>
                      <a:pt x="569" y="26"/>
                    </a:cubicBezTo>
                    <a:cubicBezTo>
                      <a:pt x="906" y="-65"/>
                      <a:pt x="1255" y="90"/>
                      <a:pt x="1423" y="388"/>
                    </a:cubicBezTo>
                    <a:lnTo>
                      <a:pt x="10287" y="16394"/>
                    </a:lnTo>
                    <a:lnTo>
                      <a:pt x="18762" y="401"/>
                    </a:lnTo>
                    <a:cubicBezTo>
                      <a:pt x="18931" y="90"/>
                      <a:pt x="19280" y="-65"/>
                      <a:pt x="19616" y="26"/>
                    </a:cubicBezTo>
                    <a:cubicBezTo>
                      <a:pt x="19953" y="116"/>
                      <a:pt x="20199" y="414"/>
                      <a:pt x="20199" y="763"/>
                    </a:cubicBezTo>
                    <a:lnTo>
                      <a:pt x="20199" y="108007"/>
                    </a:lnTo>
                    <a:cubicBezTo>
                      <a:pt x="20199" y="108421"/>
                      <a:pt x="19862" y="108770"/>
                      <a:pt x="19435" y="108770"/>
                    </a:cubicBezTo>
                    <a:cubicBezTo>
                      <a:pt x="19008" y="108770"/>
                      <a:pt x="18672" y="108434"/>
                      <a:pt x="18672" y="108007"/>
                    </a:cubicBezTo>
                    <a:lnTo>
                      <a:pt x="18672" y="3817"/>
                    </a:lnTo>
                    <a:lnTo>
                      <a:pt x="10973" y="18348"/>
                    </a:lnTo>
                    <a:cubicBezTo>
                      <a:pt x="10843" y="18594"/>
                      <a:pt x="10585" y="18750"/>
                      <a:pt x="10313" y="18750"/>
                    </a:cubicBezTo>
                    <a:cubicBezTo>
                      <a:pt x="9976" y="18762"/>
                      <a:pt x="9769" y="18607"/>
                      <a:pt x="9640" y="18361"/>
                    </a:cubicBezTo>
                    <a:lnTo>
                      <a:pt x="1514" y="3700"/>
                    </a:lnTo>
                    <a:lnTo>
                      <a:pt x="1514" y="109405"/>
                    </a:lnTo>
                    <a:cubicBezTo>
                      <a:pt x="1514" y="109818"/>
                      <a:pt x="1177" y="110168"/>
                      <a:pt x="750" y="1101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 name="Google Shape;882;p37">
                <a:extLst>
                  <a:ext uri="{FF2B5EF4-FFF2-40B4-BE49-F238E27FC236}">
                    <a16:creationId xmlns:a16="http://schemas.microsoft.com/office/drawing/2014/main" id="{17F079FC-9643-DDC5-36E9-2D28F09DED4B}"/>
                  </a:ext>
                </a:extLst>
              </p:cNvPr>
              <p:cNvSpPr/>
              <p:nvPr/>
            </p:nvSpPr>
            <p:spPr>
              <a:xfrm>
                <a:off x="5111644" y="6430553"/>
                <a:ext cx="46250" cy="26176"/>
              </a:xfrm>
              <a:custGeom>
                <a:avLst/>
                <a:gdLst/>
                <a:ahLst/>
                <a:cxnLst/>
                <a:rect l="l" t="t" r="r" b="b"/>
                <a:pathLst>
                  <a:path w="46250" h="26176" extrusionOk="0">
                    <a:moveTo>
                      <a:pt x="840" y="26176"/>
                    </a:moveTo>
                    <a:cubicBezTo>
                      <a:pt x="543" y="26176"/>
                      <a:pt x="245" y="26021"/>
                      <a:pt x="103" y="25736"/>
                    </a:cubicBezTo>
                    <a:cubicBezTo>
                      <a:pt x="-117" y="25322"/>
                      <a:pt x="25" y="24817"/>
                      <a:pt x="439" y="24585"/>
                    </a:cubicBezTo>
                    <a:lnTo>
                      <a:pt x="44990" y="103"/>
                    </a:lnTo>
                    <a:cubicBezTo>
                      <a:pt x="45404" y="-117"/>
                      <a:pt x="45909" y="25"/>
                      <a:pt x="46142" y="439"/>
                    </a:cubicBezTo>
                    <a:cubicBezTo>
                      <a:pt x="46375" y="853"/>
                      <a:pt x="46220" y="1358"/>
                      <a:pt x="45806" y="1591"/>
                    </a:cubicBezTo>
                    <a:lnTo>
                      <a:pt x="1254" y="26073"/>
                    </a:lnTo>
                    <a:cubicBezTo>
                      <a:pt x="1125" y="26137"/>
                      <a:pt x="983" y="26176"/>
                      <a:pt x="853" y="261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883;p37">
                <a:extLst>
                  <a:ext uri="{FF2B5EF4-FFF2-40B4-BE49-F238E27FC236}">
                    <a16:creationId xmlns:a16="http://schemas.microsoft.com/office/drawing/2014/main" id="{9EFC0959-E7AC-7822-5393-99D097113E96}"/>
                  </a:ext>
                </a:extLst>
              </p:cNvPr>
              <p:cNvSpPr/>
              <p:nvPr/>
            </p:nvSpPr>
            <p:spPr>
              <a:xfrm>
                <a:off x="5125832" y="6446268"/>
                <a:ext cx="35594" cy="20605"/>
              </a:xfrm>
              <a:custGeom>
                <a:avLst/>
                <a:gdLst/>
                <a:ahLst/>
                <a:cxnLst/>
                <a:rect l="l" t="t" r="r" b="b"/>
                <a:pathLst>
                  <a:path w="35594" h="20605" extrusionOk="0">
                    <a:moveTo>
                      <a:pt x="847" y="20605"/>
                    </a:moveTo>
                    <a:cubicBezTo>
                      <a:pt x="549" y="20605"/>
                      <a:pt x="264" y="20450"/>
                      <a:pt x="109" y="20166"/>
                    </a:cubicBezTo>
                    <a:cubicBezTo>
                      <a:pt x="-124" y="19751"/>
                      <a:pt x="31" y="19247"/>
                      <a:pt x="432" y="19014"/>
                    </a:cubicBezTo>
                    <a:lnTo>
                      <a:pt x="34334" y="109"/>
                    </a:lnTo>
                    <a:cubicBezTo>
                      <a:pt x="34748" y="-124"/>
                      <a:pt x="35253" y="31"/>
                      <a:pt x="35486" y="433"/>
                    </a:cubicBezTo>
                    <a:cubicBezTo>
                      <a:pt x="35719" y="846"/>
                      <a:pt x="35564" y="1351"/>
                      <a:pt x="35163" y="1584"/>
                    </a:cubicBezTo>
                    <a:lnTo>
                      <a:pt x="1261" y="20489"/>
                    </a:lnTo>
                    <a:cubicBezTo>
                      <a:pt x="1131" y="20567"/>
                      <a:pt x="989" y="20593"/>
                      <a:pt x="847" y="205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884;p37">
                <a:extLst>
                  <a:ext uri="{FF2B5EF4-FFF2-40B4-BE49-F238E27FC236}">
                    <a16:creationId xmlns:a16="http://schemas.microsoft.com/office/drawing/2014/main" id="{B51EF2C0-4536-5A19-4DE6-ECC8B7749C03}"/>
                  </a:ext>
                </a:extLst>
              </p:cNvPr>
              <p:cNvSpPr/>
              <p:nvPr/>
            </p:nvSpPr>
            <p:spPr>
              <a:xfrm>
                <a:off x="5099052" y="6424198"/>
                <a:ext cx="74170" cy="18323"/>
              </a:xfrm>
              <a:custGeom>
                <a:avLst/>
                <a:gdLst/>
                <a:ahLst/>
                <a:cxnLst/>
                <a:rect l="l" t="t" r="r" b="b"/>
                <a:pathLst>
                  <a:path w="74170" h="18323" extrusionOk="0">
                    <a:moveTo>
                      <a:pt x="65372" y="17780"/>
                    </a:moveTo>
                    <a:lnTo>
                      <a:pt x="8981" y="18323"/>
                    </a:lnTo>
                    <a:cubicBezTo>
                      <a:pt x="4089" y="18375"/>
                      <a:pt x="52" y="14402"/>
                      <a:pt x="1" y="9524"/>
                    </a:cubicBezTo>
                    <a:lnTo>
                      <a:pt x="1" y="9524"/>
                    </a:lnTo>
                    <a:cubicBezTo>
                      <a:pt x="-51" y="4633"/>
                      <a:pt x="3921" y="596"/>
                      <a:pt x="8799" y="544"/>
                    </a:cubicBezTo>
                    <a:lnTo>
                      <a:pt x="65190" y="1"/>
                    </a:lnTo>
                    <a:cubicBezTo>
                      <a:pt x="70081" y="-51"/>
                      <a:pt x="74119" y="3921"/>
                      <a:pt x="74170" y="8799"/>
                    </a:cubicBezTo>
                    <a:lnTo>
                      <a:pt x="74170" y="8799"/>
                    </a:lnTo>
                    <a:cubicBezTo>
                      <a:pt x="74222" y="13691"/>
                      <a:pt x="70250" y="17728"/>
                      <a:pt x="65372" y="177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 name="Google Shape;885;p37">
              <a:extLst>
                <a:ext uri="{FF2B5EF4-FFF2-40B4-BE49-F238E27FC236}">
                  <a16:creationId xmlns:a16="http://schemas.microsoft.com/office/drawing/2014/main" id="{DCA9ABB2-6B77-F947-4D4B-1B294C342D13}"/>
                </a:ext>
              </a:extLst>
            </p:cNvPr>
            <p:cNvSpPr/>
            <p:nvPr/>
          </p:nvSpPr>
          <p:spPr>
            <a:xfrm>
              <a:off x="7747255" y="5617975"/>
              <a:ext cx="1054263" cy="1318050"/>
            </a:xfrm>
            <a:custGeom>
              <a:avLst/>
              <a:gdLst/>
              <a:ahLst/>
              <a:cxnLst/>
              <a:rect l="l" t="t" r="r" b="b"/>
              <a:pathLst>
                <a:path w="81144" h="101447" extrusionOk="0">
                  <a:moveTo>
                    <a:pt x="81144" y="24042"/>
                  </a:moveTo>
                  <a:lnTo>
                    <a:pt x="81144" y="101447"/>
                  </a:lnTo>
                  <a:lnTo>
                    <a:pt x="39311" y="101447"/>
                  </a:lnTo>
                  <a:cubicBezTo>
                    <a:pt x="36826" y="75425"/>
                    <a:pt x="21609" y="53195"/>
                    <a:pt x="0" y="40954"/>
                  </a:cubicBezTo>
                  <a:cubicBezTo>
                    <a:pt x="1281" y="40954"/>
                    <a:pt x="2523" y="41097"/>
                    <a:pt x="3727" y="41316"/>
                  </a:cubicBezTo>
                  <a:lnTo>
                    <a:pt x="3727" y="24029"/>
                  </a:lnTo>
                  <a:lnTo>
                    <a:pt x="18970" y="24029"/>
                  </a:lnTo>
                  <a:cubicBezTo>
                    <a:pt x="18892" y="23305"/>
                    <a:pt x="18853" y="22554"/>
                    <a:pt x="18853" y="21803"/>
                  </a:cubicBezTo>
                  <a:cubicBezTo>
                    <a:pt x="18853" y="9770"/>
                    <a:pt x="28622" y="0"/>
                    <a:pt x="40656" y="0"/>
                  </a:cubicBezTo>
                  <a:cubicBezTo>
                    <a:pt x="52690" y="0"/>
                    <a:pt x="62447" y="9770"/>
                    <a:pt x="62447" y="21803"/>
                  </a:cubicBezTo>
                  <a:cubicBezTo>
                    <a:pt x="62447" y="22554"/>
                    <a:pt x="62408" y="23305"/>
                    <a:pt x="62330" y="24029"/>
                  </a:cubicBezTo>
                  <a:lnTo>
                    <a:pt x="81131" y="2402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 name="Google Shape;886;p37">
              <a:extLst>
                <a:ext uri="{FF2B5EF4-FFF2-40B4-BE49-F238E27FC236}">
                  <a16:creationId xmlns:a16="http://schemas.microsoft.com/office/drawing/2014/main" id="{74E031CE-4147-E3ED-AF1E-68D5CCD077E5}"/>
                </a:ext>
              </a:extLst>
            </p:cNvPr>
            <p:cNvSpPr/>
            <p:nvPr/>
          </p:nvSpPr>
          <p:spPr>
            <a:xfrm>
              <a:off x="7460819" y="6149836"/>
              <a:ext cx="797376" cy="786124"/>
            </a:xfrm>
            <a:custGeom>
              <a:avLst/>
              <a:gdLst/>
              <a:ahLst/>
              <a:cxnLst/>
              <a:rect l="l" t="t" r="r" b="b"/>
              <a:pathLst>
                <a:path w="61372" h="60506" extrusionOk="0">
                  <a:moveTo>
                    <a:pt x="25789" y="60506"/>
                  </a:moveTo>
                  <a:lnTo>
                    <a:pt x="25789" y="43206"/>
                  </a:lnTo>
                  <a:cubicBezTo>
                    <a:pt x="24495" y="43451"/>
                    <a:pt x="23149" y="43594"/>
                    <a:pt x="21790" y="43594"/>
                  </a:cubicBezTo>
                  <a:cubicBezTo>
                    <a:pt x="9757" y="43594"/>
                    <a:pt x="0" y="33824"/>
                    <a:pt x="0" y="21790"/>
                  </a:cubicBezTo>
                  <a:cubicBezTo>
                    <a:pt x="0" y="9757"/>
                    <a:pt x="9757" y="0"/>
                    <a:pt x="21790" y="0"/>
                  </a:cubicBezTo>
                  <a:cubicBezTo>
                    <a:pt x="21881" y="0"/>
                    <a:pt x="21971" y="0"/>
                    <a:pt x="22062" y="0"/>
                  </a:cubicBezTo>
                  <a:cubicBezTo>
                    <a:pt x="43671" y="12241"/>
                    <a:pt x="58888" y="34471"/>
                    <a:pt x="61373" y="60493"/>
                  </a:cubicBezTo>
                  <a:lnTo>
                    <a:pt x="25789" y="6049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 name="Google Shape;887;p37">
              <a:extLst>
                <a:ext uri="{FF2B5EF4-FFF2-40B4-BE49-F238E27FC236}">
                  <a16:creationId xmlns:a16="http://schemas.microsoft.com/office/drawing/2014/main" id="{35CD546E-38B8-3C31-1C93-2A37E9EE6ED6}"/>
                </a:ext>
              </a:extLst>
            </p:cNvPr>
            <p:cNvSpPr/>
            <p:nvPr/>
          </p:nvSpPr>
          <p:spPr>
            <a:xfrm>
              <a:off x="8741664" y="8385199"/>
              <a:ext cx="101367" cy="101199"/>
            </a:xfrm>
            <a:custGeom>
              <a:avLst/>
              <a:gdLst/>
              <a:ahLst/>
              <a:cxnLst/>
              <a:rect l="l" t="t" r="r" b="b"/>
              <a:pathLst>
                <a:path w="7802" h="7789" extrusionOk="0">
                  <a:moveTo>
                    <a:pt x="3908" y="7790"/>
                  </a:moveTo>
                  <a:cubicBezTo>
                    <a:pt x="1760" y="7790"/>
                    <a:pt x="0" y="6043"/>
                    <a:pt x="0" y="3895"/>
                  </a:cubicBezTo>
                  <a:cubicBezTo>
                    <a:pt x="0" y="1747"/>
                    <a:pt x="1747" y="0"/>
                    <a:pt x="3908" y="0"/>
                  </a:cubicBezTo>
                  <a:cubicBezTo>
                    <a:pt x="6069" y="0"/>
                    <a:pt x="7802" y="1747"/>
                    <a:pt x="7802" y="3895"/>
                  </a:cubicBezTo>
                  <a:cubicBezTo>
                    <a:pt x="7802" y="6043"/>
                    <a:pt x="6056" y="7790"/>
                    <a:pt x="3908" y="7790"/>
                  </a:cubicBezTo>
                  <a:close/>
                  <a:moveTo>
                    <a:pt x="3908" y="1501"/>
                  </a:moveTo>
                  <a:cubicBezTo>
                    <a:pt x="2588" y="1501"/>
                    <a:pt x="1514" y="2575"/>
                    <a:pt x="1514" y="3895"/>
                  </a:cubicBezTo>
                  <a:cubicBezTo>
                    <a:pt x="1514" y="5215"/>
                    <a:pt x="2588" y="6288"/>
                    <a:pt x="3908" y="6288"/>
                  </a:cubicBezTo>
                  <a:cubicBezTo>
                    <a:pt x="5228" y="6288"/>
                    <a:pt x="6302" y="5215"/>
                    <a:pt x="6302" y="3895"/>
                  </a:cubicBezTo>
                  <a:cubicBezTo>
                    <a:pt x="6302" y="2575"/>
                    <a:pt x="5228" y="1501"/>
                    <a:pt x="3908" y="15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 name="Google Shape;888;p37">
              <a:extLst>
                <a:ext uri="{FF2B5EF4-FFF2-40B4-BE49-F238E27FC236}">
                  <a16:creationId xmlns:a16="http://schemas.microsoft.com/office/drawing/2014/main" id="{B41E40B3-1016-64E2-2C1D-72F447EE32C3}"/>
                </a:ext>
              </a:extLst>
            </p:cNvPr>
            <p:cNvSpPr/>
            <p:nvPr/>
          </p:nvSpPr>
          <p:spPr>
            <a:xfrm>
              <a:off x="8342952" y="8383172"/>
              <a:ext cx="58492" cy="58492"/>
            </a:xfrm>
            <a:custGeom>
              <a:avLst/>
              <a:gdLst/>
              <a:ahLst/>
              <a:cxnLst/>
              <a:rect l="l" t="t" r="r" b="b"/>
              <a:pathLst>
                <a:path w="4502" h="4502" extrusionOk="0">
                  <a:moveTo>
                    <a:pt x="4503" y="2252"/>
                  </a:moveTo>
                  <a:cubicBezTo>
                    <a:pt x="4503" y="3494"/>
                    <a:pt x="3494" y="4503"/>
                    <a:pt x="2251" y="4503"/>
                  </a:cubicBezTo>
                  <a:cubicBezTo>
                    <a:pt x="1009" y="4503"/>
                    <a:pt x="0" y="3494"/>
                    <a:pt x="0" y="2252"/>
                  </a:cubicBezTo>
                  <a:cubicBezTo>
                    <a:pt x="0" y="1010"/>
                    <a:pt x="1009" y="0"/>
                    <a:pt x="2251" y="0"/>
                  </a:cubicBezTo>
                  <a:cubicBezTo>
                    <a:pt x="3494" y="0"/>
                    <a:pt x="4503" y="1010"/>
                    <a:pt x="4503" y="22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889;p37">
              <a:extLst>
                <a:ext uri="{FF2B5EF4-FFF2-40B4-BE49-F238E27FC236}">
                  <a16:creationId xmlns:a16="http://schemas.microsoft.com/office/drawing/2014/main" id="{9AF6D3E9-35C8-C7E8-B3DF-7CD0EFF3FE45}"/>
                </a:ext>
              </a:extLst>
            </p:cNvPr>
            <p:cNvSpPr/>
            <p:nvPr/>
          </p:nvSpPr>
          <p:spPr>
            <a:xfrm>
              <a:off x="8404098" y="6079400"/>
              <a:ext cx="372768" cy="845630"/>
            </a:xfrm>
            <a:custGeom>
              <a:avLst/>
              <a:gdLst/>
              <a:ahLst/>
              <a:cxnLst/>
              <a:rect l="l" t="t" r="r" b="b"/>
              <a:pathLst>
                <a:path w="28691" h="65086" extrusionOk="0">
                  <a:moveTo>
                    <a:pt x="2734" y="65086"/>
                  </a:moveTo>
                  <a:cubicBezTo>
                    <a:pt x="1363" y="55938"/>
                    <a:pt x="3938" y="46466"/>
                    <a:pt x="9320" y="39039"/>
                  </a:cubicBezTo>
                  <a:cubicBezTo>
                    <a:pt x="7418" y="38871"/>
                    <a:pt x="5374" y="38301"/>
                    <a:pt x="3653" y="36968"/>
                  </a:cubicBezTo>
                  <a:cubicBezTo>
                    <a:pt x="-1704" y="32828"/>
                    <a:pt x="-591" y="24326"/>
                    <a:pt x="3278" y="18064"/>
                  </a:cubicBezTo>
                  <a:cubicBezTo>
                    <a:pt x="8880" y="8993"/>
                    <a:pt x="18042" y="2420"/>
                    <a:pt x="28432" y="0"/>
                  </a:cubicBezTo>
                  <a:lnTo>
                    <a:pt x="28691" y="1100"/>
                  </a:lnTo>
                  <a:cubicBezTo>
                    <a:pt x="18598" y="3442"/>
                    <a:pt x="9683" y="9847"/>
                    <a:pt x="4235" y="18659"/>
                  </a:cubicBezTo>
                  <a:cubicBezTo>
                    <a:pt x="625" y="24495"/>
                    <a:pt x="-501" y="32349"/>
                    <a:pt x="4339" y="36089"/>
                  </a:cubicBezTo>
                  <a:cubicBezTo>
                    <a:pt x="6073" y="37435"/>
                    <a:pt x="8207" y="37900"/>
                    <a:pt x="10136" y="37978"/>
                  </a:cubicBezTo>
                  <a:cubicBezTo>
                    <a:pt x="12814" y="34562"/>
                    <a:pt x="16101" y="31638"/>
                    <a:pt x="19879" y="29438"/>
                  </a:cubicBezTo>
                  <a:cubicBezTo>
                    <a:pt x="21380" y="28571"/>
                    <a:pt x="23774" y="28170"/>
                    <a:pt x="25210" y="29011"/>
                  </a:cubicBezTo>
                  <a:cubicBezTo>
                    <a:pt x="25922" y="29424"/>
                    <a:pt x="26310" y="30123"/>
                    <a:pt x="26297" y="30965"/>
                  </a:cubicBezTo>
                  <a:cubicBezTo>
                    <a:pt x="26284" y="32077"/>
                    <a:pt x="25495" y="32932"/>
                    <a:pt x="24796" y="33553"/>
                  </a:cubicBezTo>
                  <a:cubicBezTo>
                    <a:pt x="21445" y="36593"/>
                    <a:pt x="17123" y="38521"/>
                    <a:pt x="12620" y="39000"/>
                  </a:cubicBezTo>
                  <a:cubicBezTo>
                    <a:pt x="12025" y="39065"/>
                    <a:pt x="11326" y="39078"/>
                    <a:pt x="10653" y="39103"/>
                  </a:cubicBezTo>
                  <a:cubicBezTo>
                    <a:pt x="5141" y="46375"/>
                    <a:pt x="2462" y="55808"/>
                    <a:pt x="3834" y="64918"/>
                  </a:cubicBezTo>
                  <a:lnTo>
                    <a:pt x="2721" y="65086"/>
                  </a:lnTo>
                  <a:close/>
                  <a:moveTo>
                    <a:pt x="23218" y="29671"/>
                  </a:moveTo>
                  <a:cubicBezTo>
                    <a:pt x="22312" y="29671"/>
                    <a:pt x="21251" y="29929"/>
                    <a:pt x="20436" y="30395"/>
                  </a:cubicBezTo>
                  <a:cubicBezTo>
                    <a:pt x="17032" y="32375"/>
                    <a:pt x="14056" y="34950"/>
                    <a:pt x="11572" y="37952"/>
                  </a:cubicBezTo>
                  <a:cubicBezTo>
                    <a:pt x="11895" y="37939"/>
                    <a:pt x="12206" y="37913"/>
                    <a:pt x="12504" y="37874"/>
                  </a:cubicBezTo>
                  <a:cubicBezTo>
                    <a:pt x="16774" y="37421"/>
                    <a:pt x="20862" y="35584"/>
                    <a:pt x="24046" y="32711"/>
                  </a:cubicBezTo>
                  <a:cubicBezTo>
                    <a:pt x="24563" y="32245"/>
                    <a:pt x="25159" y="31612"/>
                    <a:pt x="25171" y="30939"/>
                  </a:cubicBezTo>
                  <a:cubicBezTo>
                    <a:pt x="25171" y="30486"/>
                    <a:pt x="25003" y="30188"/>
                    <a:pt x="24641" y="29968"/>
                  </a:cubicBezTo>
                  <a:cubicBezTo>
                    <a:pt x="24292" y="29761"/>
                    <a:pt x="23787" y="29658"/>
                    <a:pt x="23218" y="296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890;p37">
              <a:extLst>
                <a:ext uri="{FF2B5EF4-FFF2-40B4-BE49-F238E27FC236}">
                  <a16:creationId xmlns:a16="http://schemas.microsoft.com/office/drawing/2014/main" id="{B3A07476-E917-FBDA-D7CA-83B16C0EB1DF}"/>
                </a:ext>
              </a:extLst>
            </p:cNvPr>
            <p:cNvSpPr/>
            <p:nvPr/>
          </p:nvSpPr>
          <p:spPr>
            <a:xfrm>
              <a:off x="8272194" y="7881579"/>
              <a:ext cx="615806" cy="769637"/>
            </a:xfrm>
            <a:custGeom>
              <a:avLst/>
              <a:gdLst/>
              <a:ahLst/>
              <a:cxnLst/>
              <a:rect l="l" t="t" r="r" b="b"/>
              <a:pathLst>
                <a:path w="47397" h="59237" extrusionOk="0">
                  <a:moveTo>
                    <a:pt x="47398" y="14014"/>
                  </a:moveTo>
                  <a:lnTo>
                    <a:pt x="47398" y="59237"/>
                  </a:lnTo>
                  <a:lnTo>
                    <a:pt x="22968" y="59237"/>
                  </a:lnTo>
                  <a:cubicBezTo>
                    <a:pt x="21519" y="44033"/>
                    <a:pt x="12629" y="31055"/>
                    <a:pt x="0" y="23900"/>
                  </a:cubicBezTo>
                  <a:cubicBezTo>
                    <a:pt x="750" y="23900"/>
                    <a:pt x="1475" y="23990"/>
                    <a:pt x="2174" y="24120"/>
                  </a:cubicBezTo>
                  <a:lnTo>
                    <a:pt x="2174" y="14026"/>
                  </a:lnTo>
                  <a:lnTo>
                    <a:pt x="11076" y="14026"/>
                  </a:lnTo>
                  <a:cubicBezTo>
                    <a:pt x="11038" y="13599"/>
                    <a:pt x="11012" y="13159"/>
                    <a:pt x="11012" y="12732"/>
                  </a:cubicBezTo>
                  <a:cubicBezTo>
                    <a:pt x="11012" y="5693"/>
                    <a:pt x="16718" y="0"/>
                    <a:pt x="23744" y="0"/>
                  </a:cubicBezTo>
                  <a:cubicBezTo>
                    <a:pt x="30770" y="0"/>
                    <a:pt x="36477" y="5707"/>
                    <a:pt x="36477" y="12732"/>
                  </a:cubicBezTo>
                  <a:cubicBezTo>
                    <a:pt x="36477" y="13173"/>
                    <a:pt x="36451" y="13613"/>
                    <a:pt x="36412" y="14026"/>
                  </a:cubicBezTo>
                  <a:lnTo>
                    <a:pt x="47398" y="140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891;p37">
              <a:extLst>
                <a:ext uri="{FF2B5EF4-FFF2-40B4-BE49-F238E27FC236}">
                  <a16:creationId xmlns:a16="http://schemas.microsoft.com/office/drawing/2014/main" id="{C0C7E1CE-3451-E93A-52C1-24BE80A6333B}"/>
                </a:ext>
              </a:extLst>
            </p:cNvPr>
            <p:cNvSpPr/>
            <p:nvPr/>
          </p:nvSpPr>
          <p:spPr>
            <a:xfrm>
              <a:off x="8104606" y="8191881"/>
              <a:ext cx="465846" cy="459129"/>
            </a:xfrm>
            <a:custGeom>
              <a:avLst/>
              <a:gdLst/>
              <a:ahLst/>
              <a:cxnLst/>
              <a:rect l="l" t="t" r="r" b="b"/>
              <a:pathLst>
                <a:path w="35855" h="35338" extrusionOk="0">
                  <a:moveTo>
                    <a:pt x="15075" y="35338"/>
                  </a:moveTo>
                  <a:lnTo>
                    <a:pt x="15075" y="25232"/>
                  </a:lnTo>
                  <a:cubicBezTo>
                    <a:pt x="14324" y="25374"/>
                    <a:pt x="13535" y="25465"/>
                    <a:pt x="12733" y="25465"/>
                  </a:cubicBezTo>
                  <a:cubicBezTo>
                    <a:pt x="5693" y="25465"/>
                    <a:pt x="0" y="19759"/>
                    <a:pt x="0" y="12732"/>
                  </a:cubicBezTo>
                  <a:cubicBezTo>
                    <a:pt x="0" y="5707"/>
                    <a:pt x="5693" y="0"/>
                    <a:pt x="12733" y="0"/>
                  </a:cubicBezTo>
                  <a:cubicBezTo>
                    <a:pt x="12784" y="0"/>
                    <a:pt x="12836" y="0"/>
                    <a:pt x="12888" y="0"/>
                  </a:cubicBezTo>
                  <a:cubicBezTo>
                    <a:pt x="25504" y="7156"/>
                    <a:pt x="34393" y="20134"/>
                    <a:pt x="35856" y="35338"/>
                  </a:cubicBezTo>
                  <a:lnTo>
                    <a:pt x="15075" y="353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892;p37">
              <a:extLst>
                <a:ext uri="{FF2B5EF4-FFF2-40B4-BE49-F238E27FC236}">
                  <a16:creationId xmlns:a16="http://schemas.microsoft.com/office/drawing/2014/main" id="{A00F986C-B33C-BCB5-5CF9-CD95AB0EE983}"/>
                </a:ext>
              </a:extLst>
            </p:cNvPr>
            <p:cNvSpPr/>
            <p:nvPr/>
          </p:nvSpPr>
          <p:spPr>
            <a:xfrm rot="-2700000">
              <a:off x="8775160" y="8173024"/>
              <a:ext cx="326917" cy="326917"/>
            </a:xfrm>
            <a:custGeom>
              <a:avLst/>
              <a:gdLst/>
              <a:ahLst/>
              <a:cxnLst/>
              <a:rect l="l" t="t" r="r" b="b"/>
              <a:pathLst>
                <a:path w="25154" h="25154" extrusionOk="0">
                  <a:moveTo>
                    <a:pt x="25155" y="12577"/>
                  </a:moveTo>
                  <a:cubicBezTo>
                    <a:pt x="25155" y="19523"/>
                    <a:pt x="19524" y="25155"/>
                    <a:pt x="12577" y="25155"/>
                  </a:cubicBezTo>
                  <a:cubicBezTo>
                    <a:pt x="5631" y="25155"/>
                    <a:pt x="0" y="19524"/>
                    <a:pt x="0" y="12577"/>
                  </a:cubicBezTo>
                  <a:cubicBezTo>
                    <a:pt x="0" y="5631"/>
                    <a:pt x="5631" y="-1"/>
                    <a:pt x="12577" y="-1"/>
                  </a:cubicBezTo>
                  <a:cubicBezTo>
                    <a:pt x="19524" y="-1"/>
                    <a:pt x="25155" y="5630"/>
                    <a:pt x="25155" y="125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4" name="TextBox 33">
            <a:extLst>
              <a:ext uri="{FF2B5EF4-FFF2-40B4-BE49-F238E27FC236}">
                <a16:creationId xmlns:a16="http://schemas.microsoft.com/office/drawing/2014/main" id="{0677C652-B3BC-D1F2-1361-374297D10D36}"/>
              </a:ext>
            </a:extLst>
          </p:cNvPr>
          <p:cNvSpPr txBox="1"/>
          <p:nvPr/>
        </p:nvSpPr>
        <p:spPr>
          <a:xfrm>
            <a:off x="0" y="3627185"/>
            <a:ext cx="12192000" cy="2246769"/>
          </a:xfrm>
          <a:prstGeom prst="rect">
            <a:avLst/>
          </a:prstGeom>
          <a:noFill/>
        </p:spPr>
        <p:txBody>
          <a:bodyPr wrap="square" rtlCol="0">
            <a:spAutoFit/>
          </a:bodyPr>
          <a:lstStyle/>
          <a:p>
            <a:pPr marL="457200" indent="-457200" algn="ctr" rtl="1">
              <a:lnSpc>
                <a:spcPct val="150000"/>
              </a:lnSpc>
              <a:buFont typeface="Arial" panose="020B0604020202020204" pitchFamily="34" charset="0"/>
              <a:buChar char="•"/>
            </a:pPr>
            <a:r>
              <a:rPr lang="ar-EG" sz="3200" dirty="0">
                <a:latin typeface="Alnaseeb" panose="00000500000000000000" pitchFamily="50" charset="-78"/>
                <a:cs typeface="Alnaseeb" panose="00000500000000000000" pitchFamily="50" charset="-78"/>
              </a:rPr>
              <a:t>و</a:t>
            </a:r>
            <a:r>
              <a:rPr lang="ar-EG" sz="3200" b="1" dirty="0">
                <a:solidFill>
                  <a:srgbClr val="7030A0"/>
                </a:solidFill>
                <a:latin typeface="Alnaseeb" panose="00000500000000000000" pitchFamily="50" charset="-78"/>
                <a:cs typeface="Alnaseeb" panose="00000500000000000000" pitchFamily="50" charset="-78"/>
              </a:rPr>
              <a:t>النظرية</a:t>
            </a:r>
            <a:r>
              <a:rPr lang="ar-EG" sz="3200" dirty="0">
                <a:latin typeface="Alnaseeb" panose="00000500000000000000" pitchFamily="50" charset="-78"/>
                <a:cs typeface="Alnaseeb" panose="00000500000000000000" pitchFamily="50" charset="-78"/>
              </a:rPr>
              <a:t> معناها: مجموعة من القوانين أو المبادئ اللتي توصف سلوك أو ظاهرة معينة – وفي حالتنا هنا، توصف "عملية التعلم". والنظريات لم تأتي من فراغ، لكنها بنيت على تجارب كثيره طبقت سواء على حيوانات أو على بشر، لكي نفهم كيف تتعلم الناس.</a:t>
            </a:r>
          </a:p>
        </p:txBody>
      </p:sp>
      <p:pic>
        <p:nvPicPr>
          <p:cNvPr id="35" name="Picture 34">
            <a:extLst>
              <a:ext uri="{FF2B5EF4-FFF2-40B4-BE49-F238E27FC236}">
                <a16:creationId xmlns:a16="http://schemas.microsoft.com/office/drawing/2014/main" id="{60C0A237-ADEB-01A9-D95E-29242220F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1257711" y="487644"/>
            <a:ext cx="2154670" cy="613994"/>
          </a:xfrm>
          <a:prstGeom prst="rect">
            <a:avLst/>
          </a:prstGeom>
        </p:spPr>
      </p:pic>
      <p:sp>
        <p:nvSpPr>
          <p:cNvPr id="36" name="Rectangle: Rounded Corners 35">
            <a:extLst>
              <a:ext uri="{FF2B5EF4-FFF2-40B4-BE49-F238E27FC236}">
                <a16:creationId xmlns:a16="http://schemas.microsoft.com/office/drawing/2014/main" id="{2AA67895-0E24-88C9-7FEC-A653CC22AF50}"/>
              </a:ext>
            </a:extLst>
          </p:cNvPr>
          <p:cNvSpPr/>
          <p:nvPr/>
        </p:nvSpPr>
        <p:spPr>
          <a:xfrm>
            <a:off x="6989444" y="-1233812"/>
            <a:ext cx="1061086" cy="312420"/>
          </a:xfrm>
          <a:prstGeom prst="roundRect">
            <a:avLst>
              <a:gd name="adj" fmla="val 50000"/>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A369154-0E68-7EEA-1E44-2B1C2202AA50}"/>
              </a:ext>
            </a:extLst>
          </p:cNvPr>
          <p:cNvSpPr txBox="1"/>
          <p:nvPr/>
        </p:nvSpPr>
        <p:spPr>
          <a:xfrm>
            <a:off x="0" y="7781685"/>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خريطة ذهنية لنظريات التعلم </a:t>
            </a:r>
            <a:endParaRPr lang="en-US" sz="4400" b="1" dirty="0">
              <a:solidFill>
                <a:srgbClr val="7030A0"/>
              </a:solidFill>
              <a:latin typeface="Alnaseeb" panose="00000500000000000000" pitchFamily="50" charset="-78"/>
              <a:cs typeface="Alnaseeb" panose="00000500000000000000" pitchFamily="50" charset="-78"/>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4CB1F-8BED-323F-F072-83B76A62D31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A712547-2EEA-100F-51D2-E3A158203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1638"/>
            <a:ext cx="12192000" cy="3474228"/>
          </a:xfrm>
          <a:prstGeom prst="rect">
            <a:avLst/>
          </a:prstGeom>
        </p:spPr>
      </p:pic>
      <p:sp>
        <p:nvSpPr>
          <p:cNvPr id="3" name="TextBox 2">
            <a:extLst>
              <a:ext uri="{FF2B5EF4-FFF2-40B4-BE49-F238E27FC236}">
                <a16:creationId xmlns:a16="http://schemas.microsoft.com/office/drawing/2014/main" id="{17B2EF5A-6DED-8D96-21A1-F6A7D7CA4EFC}"/>
              </a:ext>
            </a:extLst>
          </p:cNvPr>
          <p:cNvSpPr txBox="1"/>
          <p:nvPr/>
        </p:nvSpPr>
        <p:spPr>
          <a:xfrm>
            <a:off x="0" y="5309323"/>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خريطة ذهنية لنظريات التعلم </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6" name="Rectangle: Rounded Corners 5">
            <a:extLst>
              <a:ext uri="{FF2B5EF4-FFF2-40B4-BE49-F238E27FC236}">
                <a16:creationId xmlns:a16="http://schemas.microsoft.com/office/drawing/2014/main" id="{2AA67895-0E24-88C9-7FEC-A653CC22AF50}"/>
              </a:ext>
            </a:extLst>
          </p:cNvPr>
          <p:cNvSpPr/>
          <p:nvPr/>
        </p:nvSpPr>
        <p:spPr>
          <a:xfrm>
            <a:off x="6989444" y="2615565"/>
            <a:ext cx="1061086" cy="312420"/>
          </a:xfrm>
          <a:prstGeom prst="roundRect">
            <a:avLst>
              <a:gd name="adj" fmla="val 50000"/>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5A7DF0B-DC71-0FEA-8AC9-F4F1D8E50524}"/>
              </a:ext>
            </a:extLst>
          </p:cNvPr>
          <p:cNvGrpSpPr/>
          <p:nvPr/>
        </p:nvGrpSpPr>
        <p:grpSpPr>
          <a:xfrm>
            <a:off x="18392385" y="3252485"/>
            <a:ext cx="1006785" cy="290403"/>
            <a:chOff x="3529604" y="1996902"/>
            <a:chExt cx="5042621" cy="1454523"/>
          </a:xfrm>
        </p:grpSpPr>
        <p:pic>
          <p:nvPicPr>
            <p:cNvPr id="8" name="Picture 7">
              <a:extLst>
                <a:ext uri="{FF2B5EF4-FFF2-40B4-BE49-F238E27FC236}">
                  <a16:creationId xmlns:a16="http://schemas.microsoft.com/office/drawing/2014/main" id="{DBBB6352-0C18-06B5-6B99-88835772D4E1}"/>
                </a:ext>
              </a:extLst>
            </p:cNvPr>
            <p:cNvPicPr>
              <a:picLocks noChangeAspect="1"/>
            </p:cNvPicPr>
            <p:nvPr/>
          </p:nvPicPr>
          <p:blipFill>
            <a:blip r:embed="rId3">
              <a:extLst>
                <a:ext uri="{28A0092B-C50C-407E-A947-70E740481C1C}">
                  <a14:useLocalDpi xmlns:a14="http://schemas.microsoft.com/office/drawing/2010/main" val="0"/>
                </a:ext>
              </a:extLst>
            </a:blip>
            <a:srcRect l="57312" t="25769" r="1327" b="32365"/>
            <a:stretch/>
          </p:blipFill>
          <p:spPr>
            <a:xfrm>
              <a:off x="3529604" y="1996902"/>
              <a:ext cx="5042621" cy="1454523"/>
            </a:xfrm>
            <a:prstGeom prst="rect">
              <a:avLst/>
            </a:prstGeom>
          </p:spPr>
        </p:pic>
        <p:sp>
          <p:nvSpPr>
            <p:cNvPr id="9" name="Rectangle: Rounded Corners 8">
              <a:extLst>
                <a:ext uri="{FF2B5EF4-FFF2-40B4-BE49-F238E27FC236}">
                  <a16:creationId xmlns:a16="http://schemas.microsoft.com/office/drawing/2014/main" id="{3D0469B3-38A9-C1B8-547B-8DAA1935FF53}"/>
                </a:ext>
              </a:extLst>
            </p:cNvPr>
            <p:cNvSpPr/>
            <p:nvPr/>
          </p:nvSpPr>
          <p:spPr>
            <a:xfrm>
              <a:off x="3529604" y="2644140"/>
              <a:ext cx="1068705" cy="230505"/>
            </a:xfrm>
            <a:prstGeom prst="roundRect">
              <a:avLst>
                <a:gd name="adj" fmla="val 50000"/>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E557D1C-967C-9E30-542F-18FA7B89AC6D}"/>
              </a:ext>
            </a:extLst>
          </p:cNvPr>
          <p:cNvSpPr txBox="1"/>
          <p:nvPr/>
        </p:nvSpPr>
        <p:spPr>
          <a:xfrm>
            <a:off x="152400" y="8279728"/>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أولا نماذج التعلم الارتباطية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11" name="Rectangle: Top Corners Rounded 10">
            <a:extLst>
              <a:ext uri="{FF2B5EF4-FFF2-40B4-BE49-F238E27FC236}">
                <a16:creationId xmlns:a16="http://schemas.microsoft.com/office/drawing/2014/main" id="{EB340DB2-557B-D7F0-48EB-3C4A96DF6B2F}"/>
              </a:ext>
            </a:extLst>
          </p:cNvPr>
          <p:cNvSpPr/>
          <p:nvPr/>
        </p:nvSpPr>
        <p:spPr>
          <a:xfrm>
            <a:off x="12101927" y="-5049070"/>
            <a:ext cx="347429" cy="398665"/>
          </a:xfrm>
          <a:prstGeom prst="round2SameRect">
            <a:avLst>
              <a:gd name="adj1" fmla="val 50000"/>
              <a:gd name="adj2" fmla="val 5000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2" name="Rectangle: Top Corners Rounded 11">
            <a:extLst>
              <a:ext uri="{FF2B5EF4-FFF2-40B4-BE49-F238E27FC236}">
                <a16:creationId xmlns:a16="http://schemas.microsoft.com/office/drawing/2014/main" id="{FFEE0F51-E12A-F1EE-C28B-DBC960C7AE1D}"/>
              </a:ext>
            </a:extLst>
          </p:cNvPr>
          <p:cNvSpPr/>
          <p:nvPr/>
        </p:nvSpPr>
        <p:spPr>
          <a:xfrm>
            <a:off x="9669877" y="-4295743"/>
            <a:ext cx="347429" cy="398665"/>
          </a:xfrm>
          <a:prstGeom prst="round2SameRect">
            <a:avLst>
              <a:gd name="adj1" fmla="val 50000"/>
              <a:gd name="adj2" fmla="val 5000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3" name="Rectangle: Top Corners Rounded 12">
            <a:extLst>
              <a:ext uri="{FF2B5EF4-FFF2-40B4-BE49-F238E27FC236}">
                <a16:creationId xmlns:a16="http://schemas.microsoft.com/office/drawing/2014/main" id="{DA28A97F-965E-FD5E-213F-D25A12A2E578}"/>
              </a:ext>
            </a:extLst>
          </p:cNvPr>
          <p:cNvSpPr/>
          <p:nvPr/>
        </p:nvSpPr>
        <p:spPr>
          <a:xfrm>
            <a:off x="11996971" y="-3495219"/>
            <a:ext cx="347429" cy="398665"/>
          </a:xfrm>
          <a:prstGeom prst="round2SameRect">
            <a:avLst>
              <a:gd name="adj1" fmla="val 50000"/>
              <a:gd name="adj2" fmla="val 5000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4" name="Rectangle: Top Corners Rounded 13">
            <a:extLst>
              <a:ext uri="{FF2B5EF4-FFF2-40B4-BE49-F238E27FC236}">
                <a16:creationId xmlns:a16="http://schemas.microsoft.com/office/drawing/2014/main" id="{1D43A1E1-86F3-6F7D-FBD9-4C2379BE888D}"/>
              </a:ext>
            </a:extLst>
          </p:cNvPr>
          <p:cNvSpPr/>
          <p:nvPr/>
        </p:nvSpPr>
        <p:spPr>
          <a:xfrm>
            <a:off x="10642697" y="-2683472"/>
            <a:ext cx="347429" cy="398665"/>
          </a:xfrm>
          <a:prstGeom prst="round2SameRect">
            <a:avLst>
              <a:gd name="adj1" fmla="val 50000"/>
              <a:gd name="adj2" fmla="val 5000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Tree>
    <p:extLst>
      <p:ext uri="{BB962C8B-B14F-4D97-AF65-F5344CB8AC3E}">
        <p14:creationId xmlns:p14="http://schemas.microsoft.com/office/powerpoint/2010/main" val="30699411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9FB29-5443-8820-0E23-AE2638BD0AF5}"/>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291E8BB1-E528-5935-AF84-B90F5458F1EC}"/>
              </a:ext>
            </a:extLst>
          </p:cNvPr>
          <p:cNvGrpSpPr/>
          <p:nvPr/>
        </p:nvGrpSpPr>
        <p:grpSpPr>
          <a:xfrm>
            <a:off x="87343" y="1325300"/>
            <a:ext cx="11556790" cy="3333508"/>
            <a:chOff x="3529604" y="1996902"/>
            <a:chExt cx="5042621" cy="1454523"/>
          </a:xfrm>
        </p:grpSpPr>
        <p:pic>
          <p:nvPicPr>
            <p:cNvPr id="3" name="Picture 2">
              <a:extLst>
                <a:ext uri="{FF2B5EF4-FFF2-40B4-BE49-F238E27FC236}">
                  <a16:creationId xmlns:a16="http://schemas.microsoft.com/office/drawing/2014/main" id="{486BB85B-DDDD-14E7-7E54-D508D26554C7}"/>
                </a:ext>
              </a:extLst>
            </p:cNvPr>
            <p:cNvPicPr>
              <a:picLocks noChangeAspect="1"/>
            </p:cNvPicPr>
            <p:nvPr/>
          </p:nvPicPr>
          <p:blipFill>
            <a:blip r:embed="rId3">
              <a:extLst>
                <a:ext uri="{28A0092B-C50C-407E-A947-70E740481C1C}">
                  <a14:useLocalDpi xmlns:a14="http://schemas.microsoft.com/office/drawing/2010/main" val="0"/>
                </a:ext>
              </a:extLst>
            </a:blip>
            <a:srcRect l="57312" t="25769" r="1327" b="32365"/>
            <a:stretch/>
          </p:blipFill>
          <p:spPr>
            <a:xfrm>
              <a:off x="3529604" y="1996902"/>
              <a:ext cx="5042621" cy="1454523"/>
            </a:xfrm>
            <a:prstGeom prst="rect">
              <a:avLst/>
            </a:prstGeom>
          </p:spPr>
        </p:pic>
        <p:sp>
          <p:nvSpPr>
            <p:cNvPr id="4" name="Rectangle: Rounded Corners 3">
              <a:extLst>
                <a:ext uri="{FF2B5EF4-FFF2-40B4-BE49-F238E27FC236}">
                  <a16:creationId xmlns:a16="http://schemas.microsoft.com/office/drawing/2014/main" id="{F85326E1-990D-E1F9-1041-BF5E75A94806}"/>
                </a:ext>
              </a:extLst>
            </p:cNvPr>
            <p:cNvSpPr/>
            <p:nvPr/>
          </p:nvSpPr>
          <p:spPr>
            <a:xfrm>
              <a:off x="3529604" y="2644140"/>
              <a:ext cx="1068705" cy="230505"/>
            </a:xfrm>
            <a:prstGeom prst="roundRect">
              <a:avLst>
                <a:gd name="adj" fmla="val 50000"/>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D6B9DFA-AD99-DCC0-66CA-4204DD3CE102}"/>
              </a:ext>
            </a:extLst>
          </p:cNvPr>
          <p:cNvSpPr txBox="1"/>
          <p:nvPr/>
        </p:nvSpPr>
        <p:spPr>
          <a:xfrm>
            <a:off x="0" y="5309323"/>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أولا نماذج التعلم الارتباطية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11" name="Rectangle: Top Corners Rounded 10">
            <a:extLst>
              <a:ext uri="{FF2B5EF4-FFF2-40B4-BE49-F238E27FC236}">
                <a16:creationId xmlns:a16="http://schemas.microsoft.com/office/drawing/2014/main" id="{AB5CB6BD-231F-4900-3EF6-A4D29E699E6D}"/>
              </a:ext>
            </a:extLst>
          </p:cNvPr>
          <p:cNvSpPr/>
          <p:nvPr/>
        </p:nvSpPr>
        <p:spPr>
          <a:xfrm>
            <a:off x="11688129" y="1722119"/>
            <a:ext cx="347429" cy="398665"/>
          </a:xfrm>
          <a:prstGeom prst="round2SameRect">
            <a:avLst>
              <a:gd name="adj1" fmla="val 50000"/>
              <a:gd name="adj2" fmla="val 5000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2" name="Rectangle: Top Corners Rounded 11">
            <a:extLst>
              <a:ext uri="{FF2B5EF4-FFF2-40B4-BE49-F238E27FC236}">
                <a16:creationId xmlns:a16="http://schemas.microsoft.com/office/drawing/2014/main" id="{F81E11C6-E48F-C269-7695-CEC68CB9C8F6}"/>
              </a:ext>
            </a:extLst>
          </p:cNvPr>
          <p:cNvSpPr/>
          <p:nvPr/>
        </p:nvSpPr>
        <p:spPr>
          <a:xfrm>
            <a:off x="9256079" y="2475446"/>
            <a:ext cx="347429" cy="398665"/>
          </a:xfrm>
          <a:prstGeom prst="round2SameRect">
            <a:avLst>
              <a:gd name="adj1" fmla="val 50000"/>
              <a:gd name="adj2" fmla="val 5000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3" name="Rectangle: Top Corners Rounded 12">
            <a:extLst>
              <a:ext uri="{FF2B5EF4-FFF2-40B4-BE49-F238E27FC236}">
                <a16:creationId xmlns:a16="http://schemas.microsoft.com/office/drawing/2014/main" id="{926A6441-8834-A484-D26B-6093C2B51431}"/>
              </a:ext>
            </a:extLst>
          </p:cNvPr>
          <p:cNvSpPr/>
          <p:nvPr/>
        </p:nvSpPr>
        <p:spPr>
          <a:xfrm>
            <a:off x="11583173" y="3275970"/>
            <a:ext cx="347429" cy="398665"/>
          </a:xfrm>
          <a:prstGeom prst="round2SameRect">
            <a:avLst>
              <a:gd name="adj1" fmla="val 50000"/>
              <a:gd name="adj2" fmla="val 5000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4" name="Rectangle: Top Corners Rounded 13">
            <a:extLst>
              <a:ext uri="{FF2B5EF4-FFF2-40B4-BE49-F238E27FC236}">
                <a16:creationId xmlns:a16="http://schemas.microsoft.com/office/drawing/2014/main" id="{CDCC60F9-1BED-DF4D-27D5-986056209CFB}"/>
              </a:ext>
            </a:extLst>
          </p:cNvPr>
          <p:cNvSpPr/>
          <p:nvPr/>
        </p:nvSpPr>
        <p:spPr>
          <a:xfrm>
            <a:off x="10228899" y="4087717"/>
            <a:ext cx="347429" cy="398665"/>
          </a:xfrm>
          <a:prstGeom prst="round2SameRect">
            <a:avLst>
              <a:gd name="adj1" fmla="val 50000"/>
              <a:gd name="adj2" fmla="val 5000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15" name="TextBox 14">
            <a:extLst>
              <a:ext uri="{FF2B5EF4-FFF2-40B4-BE49-F238E27FC236}">
                <a16:creationId xmlns:a16="http://schemas.microsoft.com/office/drawing/2014/main" id="{939F6CB6-B589-0C94-85CE-A106CA84BEAC}"/>
              </a:ext>
            </a:extLst>
          </p:cNvPr>
          <p:cNvSpPr txBox="1"/>
          <p:nvPr/>
        </p:nvSpPr>
        <p:spPr>
          <a:xfrm>
            <a:off x="87343" y="-1866073"/>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نظرية الارتباط الشرطي الكلاسيكي</a:t>
            </a:r>
            <a:endParaRPr lang="en-US" sz="4400" b="1" dirty="0">
              <a:solidFill>
                <a:srgbClr val="7030A0"/>
              </a:solidFill>
              <a:latin typeface="Alnaseeb" panose="00000500000000000000" pitchFamily="50" charset="-78"/>
              <a:cs typeface="Alnaseeb" panose="00000500000000000000" pitchFamily="50" charset="-78"/>
            </a:endParaRPr>
          </a:p>
        </p:txBody>
      </p:sp>
      <p:pic>
        <p:nvPicPr>
          <p:cNvPr id="16" name="Picture 15">
            <a:extLst>
              <a:ext uri="{FF2B5EF4-FFF2-40B4-BE49-F238E27FC236}">
                <a16:creationId xmlns:a16="http://schemas.microsoft.com/office/drawing/2014/main" id="{0CD722E0-0372-FFE2-F71A-A3772AD5FF00}"/>
              </a:ext>
            </a:extLst>
          </p:cNvPr>
          <p:cNvPicPr>
            <a:picLocks noChangeAspect="1"/>
          </p:cNvPicPr>
          <p:nvPr/>
        </p:nvPicPr>
        <p:blipFill>
          <a:blip r:embed="rId4"/>
          <a:stretch>
            <a:fillRect/>
          </a:stretch>
        </p:blipFill>
        <p:spPr>
          <a:xfrm>
            <a:off x="12721856" y="1014515"/>
            <a:ext cx="973954" cy="1460931"/>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Box 16">
            <a:extLst>
              <a:ext uri="{FF2B5EF4-FFF2-40B4-BE49-F238E27FC236}">
                <a16:creationId xmlns:a16="http://schemas.microsoft.com/office/drawing/2014/main" id="{E1C1A09E-63EE-448B-07F6-AA6EA19A716D}"/>
              </a:ext>
            </a:extLst>
          </p:cNvPr>
          <p:cNvSpPr txBox="1"/>
          <p:nvPr/>
        </p:nvSpPr>
        <p:spPr>
          <a:xfrm>
            <a:off x="-5559604" y="899189"/>
            <a:ext cx="3606322" cy="9995044"/>
          </a:xfrm>
          <a:prstGeom prst="rect">
            <a:avLst/>
          </a:prstGeom>
          <a:noFill/>
        </p:spPr>
        <p:txBody>
          <a:bodyPr wrap="square" rtlCol="0">
            <a:spAutoFit/>
          </a:bodyPr>
          <a:lstStyle/>
          <a:p>
            <a:pPr algn="ctr" rtl="1">
              <a:lnSpc>
                <a:spcPct val="150000"/>
              </a:lnSpc>
              <a:buNone/>
            </a:pPr>
            <a:r>
              <a:rPr lang="ar-EG" sz="3600" dirty="0">
                <a:latin typeface="Alnaseeb" panose="00000500000000000000" pitchFamily="50" charset="-78"/>
                <a:cs typeface="Alnaseeb" panose="00000500000000000000" pitchFamily="50" charset="-78"/>
              </a:rPr>
              <a:t>ترجع هذه النظرية بأصولها التاريخية الي العالم الروسي </a:t>
            </a:r>
            <a:r>
              <a:rPr lang="ar-EG" sz="3600" dirty="0">
                <a:solidFill>
                  <a:srgbClr val="7030A0"/>
                </a:solidFill>
                <a:latin typeface="Alnaseeb" panose="00000500000000000000" pitchFamily="50" charset="-78"/>
                <a:cs typeface="Alnaseeb" panose="00000500000000000000" pitchFamily="50" charset="-78"/>
              </a:rPr>
              <a:t>"ايفان بافلوف" </a:t>
            </a:r>
            <a:r>
              <a:rPr lang="ar-EG" sz="3600" dirty="0">
                <a:latin typeface="Alnaseeb" panose="00000500000000000000" pitchFamily="50" charset="-78"/>
                <a:cs typeface="Alnaseeb" panose="00000500000000000000" pitchFamily="50" charset="-78"/>
              </a:rPr>
              <a:t>الذي ولد عام </a:t>
            </a:r>
            <a:r>
              <a:rPr lang="ar-EG" sz="3600" dirty="0">
                <a:solidFill>
                  <a:srgbClr val="7030A0"/>
                </a:solidFill>
                <a:latin typeface="Alnaseeb" panose="00000500000000000000" pitchFamily="50" charset="-78"/>
                <a:cs typeface="Alnaseeb" panose="00000500000000000000" pitchFamily="50" charset="-78"/>
              </a:rPr>
              <a:t>1849</a:t>
            </a:r>
            <a:r>
              <a:rPr lang="ar-EG" sz="3600" dirty="0">
                <a:latin typeface="Alnaseeb" panose="00000500000000000000" pitchFamily="50" charset="-78"/>
                <a:cs typeface="Alnaseeb" panose="00000500000000000000" pitchFamily="50" charset="-78"/>
              </a:rPr>
              <a:t> وبدأ حياتة بإجراء فحوصات حول دورة القلب عند الحيوان ثم اتجه الي دراسة فسيولوجيا الهضم عند الحيوان والتي نال عنها جائزة نوبل في الطب عام </a:t>
            </a:r>
            <a:r>
              <a:rPr lang="ar-EG" sz="3600" dirty="0">
                <a:solidFill>
                  <a:srgbClr val="7030A0"/>
                </a:solidFill>
                <a:latin typeface="Alnaseeb" panose="00000500000000000000" pitchFamily="50" charset="-78"/>
                <a:cs typeface="Alnaseeb" panose="00000500000000000000" pitchFamily="50" charset="-78"/>
              </a:rPr>
              <a:t>1904</a:t>
            </a:r>
            <a:r>
              <a:rPr lang="ar-EG" sz="3600" dirty="0">
                <a:latin typeface="Alnaseeb" panose="00000500000000000000" pitchFamily="50" charset="-78"/>
                <a:cs typeface="Alnaseeb" panose="00000500000000000000" pitchFamily="50" charset="-78"/>
              </a:rPr>
              <a:t>  .</a:t>
            </a:r>
          </a:p>
          <a:p>
            <a:pPr algn="ctr" rtl="1">
              <a:lnSpc>
                <a:spcPct val="150000"/>
              </a:lnSpc>
            </a:pPr>
            <a:endParaRPr lang="ar-EG" sz="3600" dirty="0">
              <a:latin typeface="Alnaseeb" panose="00000500000000000000" pitchFamily="50" charset="-78"/>
              <a:cs typeface="Alnaseeb" panose="00000500000000000000" pitchFamily="50" charset="-78"/>
            </a:endParaRPr>
          </a:p>
        </p:txBody>
      </p:sp>
      <p:sp>
        <p:nvSpPr>
          <p:cNvPr id="18" name="TextBox 17">
            <a:extLst>
              <a:ext uri="{FF2B5EF4-FFF2-40B4-BE49-F238E27FC236}">
                <a16:creationId xmlns:a16="http://schemas.microsoft.com/office/drawing/2014/main" id="{AB93CB4E-96EE-B82A-D8BB-026AB75CC33F}"/>
              </a:ext>
            </a:extLst>
          </p:cNvPr>
          <p:cNvSpPr txBox="1"/>
          <p:nvPr/>
        </p:nvSpPr>
        <p:spPr>
          <a:xfrm>
            <a:off x="12893039" y="6078764"/>
            <a:ext cx="2171699" cy="13326725"/>
          </a:xfrm>
          <a:prstGeom prst="rect">
            <a:avLst/>
          </a:prstGeom>
          <a:noFill/>
        </p:spPr>
        <p:txBody>
          <a:bodyPr wrap="square" rtlCol="0">
            <a:spAutoFit/>
          </a:bodyPr>
          <a:lstStyle/>
          <a:p>
            <a:pPr algn="ctr">
              <a:lnSpc>
                <a:spcPct val="150000"/>
              </a:lnSpc>
              <a:buNone/>
            </a:pPr>
            <a:r>
              <a:rPr lang="ar-EG" sz="3200" dirty="0">
                <a:latin typeface="Alnaseeb" panose="00000500000000000000" pitchFamily="50" charset="-78"/>
                <a:cs typeface="Alnaseeb" panose="00000500000000000000" pitchFamily="50" charset="-78"/>
              </a:rPr>
              <a:t>وكان تأثيرة علي التعلم فيما يتعلق بالفعل المنعكس الشرطي كان عظيما , فقد اتجة الكثيرون من علماء النفس الي تفسير عمليات اكتساب الاستجابات الجديدة وتنميط العادات من خلال الفعل المنعكس الشرطي علي النحو الذي جاء به بافلوف  .</a:t>
            </a:r>
          </a:p>
          <a:p>
            <a:pPr algn="ctr">
              <a:lnSpc>
                <a:spcPct val="150000"/>
              </a:lnSpc>
            </a:pPr>
            <a:endParaRPr lang="ar-EG" sz="3200" dirty="0">
              <a:latin typeface="Alnaseeb" panose="00000500000000000000" pitchFamily="50" charset="-78"/>
              <a:cs typeface="Alnaseeb" panose="00000500000000000000" pitchFamily="50" charset="-78"/>
            </a:endParaRPr>
          </a:p>
        </p:txBody>
      </p:sp>
    </p:spTree>
    <p:extLst>
      <p:ext uri="{BB962C8B-B14F-4D97-AF65-F5344CB8AC3E}">
        <p14:creationId xmlns:p14="http://schemas.microsoft.com/office/powerpoint/2010/main" val="724849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a:extLst>
            <a:ext uri="{FF2B5EF4-FFF2-40B4-BE49-F238E27FC236}">
              <a16:creationId xmlns:a16="http://schemas.microsoft.com/office/drawing/2014/main" id="{ED86BFBB-B8F7-354A-70BD-493B8B1E12E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00BD326-C532-0016-09DD-A567D01DEC98}"/>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نظرية الارتباط الشرطي الكلاسيكي</a:t>
            </a:r>
            <a:endParaRPr lang="en-US" sz="4400" b="1" dirty="0">
              <a:solidFill>
                <a:srgbClr val="7030A0"/>
              </a:solidFill>
              <a:latin typeface="Alnaseeb" panose="00000500000000000000" pitchFamily="50" charset="-78"/>
              <a:cs typeface="Alnaseeb" panose="00000500000000000000" pitchFamily="50" charset="-78"/>
            </a:endParaRPr>
          </a:p>
        </p:txBody>
      </p:sp>
      <p:pic>
        <p:nvPicPr>
          <p:cNvPr id="5" name="Picture 4">
            <a:extLst>
              <a:ext uri="{FF2B5EF4-FFF2-40B4-BE49-F238E27FC236}">
                <a16:creationId xmlns:a16="http://schemas.microsoft.com/office/drawing/2014/main" id="{EAD9F60B-1F4A-4568-D4EF-81F351C222F5}"/>
              </a:ext>
            </a:extLst>
          </p:cNvPr>
          <p:cNvPicPr>
            <a:picLocks noChangeAspect="1"/>
          </p:cNvPicPr>
          <p:nvPr/>
        </p:nvPicPr>
        <p:blipFill>
          <a:blip r:embed="rId3"/>
          <a:stretch>
            <a:fillRect/>
          </a:stretch>
        </p:blipFill>
        <p:spPr>
          <a:xfrm>
            <a:off x="366132" y="769441"/>
            <a:ext cx="2377067" cy="35656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ED5576A3-EDB6-7B0C-2209-4F038564759A}"/>
              </a:ext>
            </a:extLst>
          </p:cNvPr>
          <p:cNvSpPr txBox="1"/>
          <p:nvPr/>
        </p:nvSpPr>
        <p:spPr>
          <a:xfrm>
            <a:off x="2980482" y="899189"/>
            <a:ext cx="9211518" cy="4178067"/>
          </a:xfrm>
          <a:prstGeom prst="rect">
            <a:avLst/>
          </a:prstGeom>
          <a:noFill/>
        </p:spPr>
        <p:txBody>
          <a:bodyPr wrap="square" rtlCol="0">
            <a:spAutoFit/>
          </a:bodyPr>
          <a:lstStyle/>
          <a:p>
            <a:pPr algn="ctr" rtl="1">
              <a:lnSpc>
                <a:spcPct val="150000"/>
              </a:lnSpc>
              <a:buNone/>
            </a:pPr>
            <a:r>
              <a:rPr lang="ar-EG" sz="3600" dirty="0">
                <a:latin typeface="Alnaseeb" panose="00000500000000000000" pitchFamily="50" charset="-78"/>
                <a:cs typeface="Alnaseeb" panose="00000500000000000000" pitchFamily="50" charset="-78"/>
              </a:rPr>
              <a:t>ترجع هذه النظرية بأصولها التاريخية الي العالم الروسي </a:t>
            </a:r>
            <a:r>
              <a:rPr lang="ar-EG" sz="3600" dirty="0">
                <a:solidFill>
                  <a:srgbClr val="7030A0"/>
                </a:solidFill>
                <a:latin typeface="Alnaseeb" panose="00000500000000000000" pitchFamily="50" charset="-78"/>
                <a:cs typeface="Alnaseeb" panose="00000500000000000000" pitchFamily="50" charset="-78"/>
              </a:rPr>
              <a:t>"ايفان بافلوف" </a:t>
            </a:r>
            <a:r>
              <a:rPr lang="ar-EG" sz="3600" dirty="0">
                <a:latin typeface="Alnaseeb" panose="00000500000000000000" pitchFamily="50" charset="-78"/>
                <a:cs typeface="Alnaseeb" panose="00000500000000000000" pitchFamily="50" charset="-78"/>
              </a:rPr>
              <a:t>الذي ولد عام </a:t>
            </a:r>
            <a:r>
              <a:rPr lang="ar-EG" sz="3600" dirty="0">
                <a:solidFill>
                  <a:srgbClr val="7030A0"/>
                </a:solidFill>
                <a:latin typeface="Alnaseeb" panose="00000500000000000000" pitchFamily="50" charset="-78"/>
                <a:cs typeface="Alnaseeb" panose="00000500000000000000" pitchFamily="50" charset="-78"/>
              </a:rPr>
              <a:t>1849</a:t>
            </a:r>
            <a:r>
              <a:rPr lang="ar-EG" sz="3600" dirty="0">
                <a:latin typeface="Alnaseeb" panose="00000500000000000000" pitchFamily="50" charset="-78"/>
                <a:cs typeface="Alnaseeb" panose="00000500000000000000" pitchFamily="50" charset="-78"/>
              </a:rPr>
              <a:t> وبدأ حياتة بإجراء فحوصات حول دورة القلب عند الحيوان ثم اتجه الي دراسة فسيولوجيا الهضم عند الحيوان والتي نال عنها جائزة نوبل في الطب عام </a:t>
            </a:r>
            <a:r>
              <a:rPr lang="ar-EG" sz="3600" dirty="0">
                <a:solidFill>
                  <a:srgbClr val="7030A0"/>
                </a:solidFill>
                <a:latin typeface="Alnaseeb" panose="00000500000000000000" pitchFamily="50" charset="-78"/>
                <a:cs typeface="Alnaseeb" panose="00000500000000000000" pitchFamily="50" charset="-78"/>
              </a:rPr>
              <a:t>1904</a:t>
            </a:r>
            <a:r>
              <a:rPr lang="ar-EG" sz="3600" dirty="0">
                <a:latin typeface="Alnaseeb" panose="00000500000000000000" pitchFamily="50" charset="-78"/>
                <a:cs typeface="Alnaseeb" panose="00000500000000000000" pitchFamily="50" charset="-78"/>
              </a:rPr>
              <a:t>  .</a:t>
            </a:r>
          </a:p>
          <a:p>
            <a:pPr algn="ctr" rtl="1">
              <a:lnSpc>
                <a:spcPct val="150000"/>
              </a:lnSpc>
            </a:pPr>
            <a:endParaRPr lang="ar-EG" sz="3600" dirty="0">
              <a:latin typeface="Alnaseeb" panose="00000500000000000000" pitchFamily="50" charset="-78"/>
              <a:cs typeface="Alnaseeb" panose="00000500000000000000" pitchFamily="50" charset="-78"/>
            </a:endParaRPr>
          </a:p>
        </p:txBody>
      </p:sp>
      <p:sp>
        <p:nvSpPr>
          <p:cNvPr id="7" name="TextBox 6">
            <a:extLst>
              <a:ext uri="{FF2B5EF4-FFF2-40B4-BE49-F238E27FC236}">
                <a16:creationId xmlns:a16="http://schemas.microsoft.com/office/drawing/2014/main" id="{B0F2D87E-40FA-ED7A-AE42-8A183E6E75E5}"/>
              </a:ext>
            </a:extLst>
          </p:cNvPr>
          <p:cNvSpPr txBox="1"/>
          <p:nvPr/>
        </p:nvSpPr>
        <p:spPr>
          <a:xfrm>
            <a:off x="0" y="4505299"/>
            <a:ext cx="12191999" cy="2985433"/>
          </a:xfrm>
          <a:prstGeom prst="rect">
            <a:avLst/>
          </a:prstGeom>
          <a:noFill/>
        </p:spPr>
        <p:txBody>
          <a:bodyPr wrap="square" rtlCol="0">
            <a:spAutoFit/>
          </a:bodyPr>
          <a:lstStyle/>
          <a:p>
            <a:pPr algn="ctr">
              <a:lnSpc>
                <a:spcPct val="150000"/>
              </a:lnSpc>
              <a:buNone/>
            </a:pPr>
            <a:r>
              <a:rPr lang="ar-EG" sz="3200" dirty="0">
                <a:latin typeface="Alnaseeb" panose="00000500000000000000" pitchFamily="50" charset="-78"/>
                <a:cs typeface="Alnaseeb" panose="00000500000000000000" pitchFamily="50" charset="-78"/>
              </a:rPr>
              <a:t>وكان تأثيرة علي التعلم فيما يتعلق بالفعل المنعكس الشرطي كان عظيما , فقد اتجة الكثيرون من علماء النفس الي تفسير عمليات اكتساب الاستجابات الجديدة وتنميط العادات من خلال الفعل المنعكس الشرطي علي النحو الذي جاء به بافلوف  .</a:t>
            </a:r>
          </a:p>
          <a:p>
            <a:pPr algn="ctr">
              <a:lnSpc>
                <a:spcPct val="150000"/>
              </a:lnSpc>
            </a:pPr>
            <a:endParaRPr lang="ar-EG" sz="3200" dirty="0">
              <a:latin typeface="Alnaseeb" panose="00000500000000000000" pitchFamily="50" charset="-78"/>
              <a:cs typeface="Alnaseeb" panose="00000500000000000000" pitchFamily="50" charset="-78"/>
            </a:endParaRPr>
          </a:p>
        </p:txBody>
      </p:sp>
      <p:sp>
        <p:nvSpPr>
          <p:cNvPr id="8" name="TextBox 7">
            <a:extLst>
              <a:ext uri="{FF2B5EF4-FFF2-40B4-BE49-F238E27FC236}">
                <a16:creationId xmlns:a16="http://schemas.microsoft.com/office/drawing/2014/main" id="{731BA2E4-DEB8-A8F0-A3FF-C2490AB7C0C9}"/>
              </a:ext>
            </a:extLst>
          </p:cNvPr>
          <p:cNvSpPr txBox="1"/>
          <p:nvPr/>
        </p:nvSpPr>
        <p:spPr>
          <a:xfrm>
            <a:off x="9653286"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منطوق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9" name="TextBox 8">
            <a:extLst>
              <a:ext uri="{FF2B5EF4-FFF2-40B4-BE49-F238E27FC236}">
                <a16:creationId xmlns:a16="http://schemas.microsoft.com/office/drawing/2014/main" id="{11A37C4F-745F-6333-FAAF-2F5171CDC4F0}"/>
              </a:ext>
            </a:extLst>
          </p:cNvPr>
          <p:cNvSpPr txBox="1"/>
          <p:nvPr/>
        </p:nvSpPr>
        <p:spPr>
          <a:xfrm>
            <a:off x="9280966" y="2398112"/>
            <a:ext cx="13112186" cy="3877985"/>
          </a:xfrm>
          <a:prstGeom prst="rect">
            <a:avLst/>
          </a:prstGeom>
          <a:noFill/>
        </p:spPr>
        <p:txBody>
          <a:bodyPr wrap="square" rtlCol="0">
            <a:spAutoFit/>
          </a:bodyPr>
          <a:lstStyle/>
          <a:p>
            <a:pPr algn="r" rtl="1">
              <a:buNone/>
            </a:pPr>
            <a:r>
              <a:rPr lang="ar-EG" sz="3600" dirty="0">
                <a:latin typeface="Alnaseeb" panose="00000500000000000000" pitchFamily="50" charset="-78"/>
                <a:cs typeface="Alnaseeb" panose="00000500000000000000" pitchFamily="50" charset="-78"/>
              </a:rPr>
              <a:t>توضيح المنطوق:</a:t>
            </a:r>
          </a:p>
          <a:p>
            <a:pPr algn="r" rtl="1">
              <a:spcBef>
                <a:spcPts val="400"/>
              </a:spcBef>
              <a:spcAft>
                <a:spcPts val="400"/>
              </a:spcAft>
            </a:pPr>
            <a:r>
              <a:rPr lang="ar-EG" sz="3600" dirty="0">
                <a:solidFill>
                  <a:srgbClr val="7030A0"/>
                </a:solidFill>
                <a:latin typeface="Alnaseeb" panose="00000500000000000000" pitchFamily="50" charset="-78"/>
                <a:cs typeface="Alnaseeb" panose="00000500000000000000" pitchFamily="50" charset="-78"/>
              </a:rPr>
              <a:t>مثير طبيعي: </a:t>
            </a:r>
            <a:r>
              <a:rPr lang="ar-EG" sz="3600" dirty="0">
                <a:latin typeface="Alnaseeb" panose="00000500000000000000" pitchFamily="50" charset="-78"/>
                <a:cs typeface="Alnaseeb" panose="00000500000000000000" pitchFamily="50" charset="-78"/>
              </a:rPr>
              <a:t>مثل الطعام، يؤدي إلى استجابة تلقائية (سيلان اللعاب).</a:t>
            </a:r>
          </a:p>
          <a:p>
            <a:pPr algn="r" rtl="1">
              <a:spcBef>
                <a:spcPts val="400"/>
              </a:spcBef>
              <a:spcAft>
                <a:spcPts val="400"/>
              </a:spcAft>
            </a:pPr>
            <a:r>
              <a:rPr lang="ar-EG" sz="3600" dirty="0">
                <a:solidFill>
                  <a:srgbClr val="7030A0"/>
                </a:solidFill>
                <a:latin typeface="Alnaseeb" panose="00000500000000000000" pitchFamily="50" charset="-78"/>
                <a:cs typeface="Alnaseeb" panose="00000500000000000000" pitchFamily="50" charset="-78"/>
              </a:rPr>
              <a:t>مثير محايد: </a:t>
            </a:r>
            <a:r>
              <a:rPr lang="ar-EG" sz="3600" dirty="0">
                <a:latin typeface="Alnaseeb" panose="00000500000000000000" pitchFamily="50" charset="-78"/>
                <a:cs typeface="Alnaseeb" panose="00000500000000000000" pitchFamily="50" charset="-78"/>
              </a:rPr>
              <a:t>مثل صوت الجرس، لا يسبب استجابة في البداية.</a:t>
            </a:r>
          </a:p>
          <a:p>
            <a:pPr algn="r" rtl="1">
              <a:spcBef>
                <a:spcPts val="400"/>
              </a:spcBef>
              <a:spcAft>
                <a:spcPts val="400"/>
              </a:spcAft>
            </a:pPr>
            <a:r>
              <a:rPr lang="ar-EG" sz="3600" dirty="0">
                <a:latin typeface="Alnaseeb" panose="00000500000000000000" pitchFamily="50" charset="-78"/>
                <a:cs typeface="Alnaseeb" panose="00000500000000000000" pitchFamily="50" charset="-78"/>
              </a:rPr>
              <a:t>بعد الاقتران المتكرر بين الاثنين...</a:t>
            </a:r>
          </a:p>
          <a:p>
            <a:pPr algn="r" rtl="1">
              <a:spcBef>
                <a:spcPts val="400"/>
              </a:spcBef>
              <a:spcAft>
                <a:spcPts val="400"/>
              </a:spcAft>
            </a:pPr>
            <a:r>
              <a:rPr lang="ar-EG" sz="3600" dirty="0">
                <a:latin typeface="Alnaseeb" panose="00000500000000000000" pitchFamily="50" charset="-78"/>
                <a:cs typeface="Alnaseeb" panose="00000500000000000000" pitchFamily="50" charset="-78"/>
              </a:rPr>
              <a:t>يتحول المثير المحايد إلى مثير شرطي.</a:t>
            </a:r>
          </a:p>
          <a:p>
            <a:pPr algn="r" rtl="1">
              <a:spcBef>
                <a:spcPts val="400"/>
              </a:spcBef>
              <a:spcAft>
                <a:spcPts val="400"/>
              </a:spcAft>
            </a:pPr>
            <a:r>
              <a:rPr lang="ar-EG" sz="3600" dirty="0">
                <a:latin typeface="Alnaseeb" panose="00000500000000000000" pitchFamily="50" charset="-78"/>
                <a:cs typeface="Alnaseeb" panose="00000500000000000000" pitchFamily="50" charset="-78"/>
              </a:rPr>
              <a:t>ويُحدث نفس الاستجابة، لكن بدون وجود المثير الطبيعي.</a:t>
            </a:r>
          </a:p>
        </p:txBody>
      </p:sp>
      <p:sp>
        <p:nvSpPr>
          <p:cNvPr id="10" name="TextBox 9">
            <a:extLst>
              <a:ext uri="{FF2B5EF4-FFF2-40B4-BE49-F238E27FC236}">
                <a16:creationId xmlns:a16="http://schemas.microsoft.com/office/drawing/2014/main" id="{AC61654B-16C9-9DCD-519D-10A1A1633CAA}"/>
              </a:ext>
            </a:extLst>
          </p:cNvPr>
          <p:cNvSpPr txBox="1"/>
          <p:nvPr/>
        </p:nvSpPr>
        <p:spPr>
          <a:xfrm>
            <a:off x="-11944509" y="986595"/>
            <a:ext cx="12192000" cy="1200329"/>
          </a:xfrm>
          <a:prstGeom prst="rect">
            <a:avLst/>
          </a:prstGeom>
          <a:noFill/>
        </p:spPr>
        <p:txBody>
          <a:bodyPr wrap="square" rtlCol="0">
            <a:spAutoFit/>
          </a:bodyPr>
          <a:lstStyle/>
          <a:p>
            <a:pPr algn="ctr"/>
            <a:r>
              <a:rPr lang="ar-EG" sz="3600" dirty="0">
                <a:latin typeface="Alnaseeb" panose="00000500000000000000" pitchFamily="50" charset="-78"/>
                <a:cs typeface="Alnaseeb" panose="00000500000000000000" pitchFamily="50" charset="-78"/>
              </a:rPr>
              <a:t>"إذا تم تكرار اقتران مثير محايد بمثير طبيعي يؤدي إلى استجابة انعكاسية، فإن هذا المثير المحايد سيتحول إلى مثير شرطي، ويؤدي بنفسه إلى نفس الاستجابة."</a:t>
            </a:r>
          </a:p>
        </p:txBody>
      </p:sp>
      <p:sp>
        <p:nvSpPr>
          <p:cNvPr id="11" name="Rectangle 10">
            <a:extLst>
              <a:ext uri="{FF2B5EF4-FFF2-40B4-BE49-F238E27FC236}">
                <a16:creationId xmlns:a16="http://schemas.microsoft.com/office/drawing/2014/main" id="{41675A55-F1F7-7ED4-5F4D-6290B4E11626}"/>
              </a:ext>
            </a:extLst>
          </p:cNvPr>
          <p:cNvSpPr/>
          <p:nvPr/>
        </p:nvSpPr>
        <p:spPr>
          <a:xfrm>
            <a:off x="-9919504"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618;p53">
            <a:extLst>
              <a:ext uri="{FF2B5EF4-FFF2-40B4-BE49-F238E27FC236}">
                <a16:creationId xmlns:a16="http://schemas.microsoft.com/office/drawing/2014/main" id="{AC9A621C-486E-CDAE-4C74-095FE9F94371}"/>
              </a:ext>
            </a:extLst>
          </p:cNvPr>
          <p:cNvSpPr/>
          <p:nvPr/>
        </p:nvSpPr>
        <p:spPr>
          <a:xfrm>
            <a:off x="-9992808" y="4245871"/>
            <a:ext cx="2689182" cy="2669999"/>
          </a:xfrm>
          <a:custGeom>
            <a:avLst/>
            <a:gdLst/>
            <a:ahLst/>
            <a:cxnLst/>
            <a:rect l="l" t="t" r="r" b="b"/>
            <a:pathLst>
              <a:path w="66711" h="66229" extrusionOk="0">
                <a:moveTo>
                  <a:pt x="57449" y="1"/>
                </a:moveTo>
                <a:cubicBezTo>
                  <a:pt x="57089" y="1"/>
                  <a:pt x="56069" y="260"/>
                  <a:pt x="55396" y="3029"/>
                </a:cubicBezTo>
                <a:lnTo>
                  <a:pt x="54740" y="6874"/>
                </a:lnTo>
                <a:cubicBezTo>
                  <a:pt x="54740" y="6874"/>
                  <a:pt x="53962" y="7352"/>
                  <a:pt x="53080" y="7352"/>
                </a:cubicBezTo>
                <a:cubicBezTo>
                  <a:pt x="52657" y="7352"/>
                  <a:pt x="52210" y="7242"/>
                  <a:pt x="51814" y="6917"/>
                </a:cubicBezTo>
                <a:cubicBezTo>
                  <a:pt x="51814" y="6917"/>
                  <a:pt x="49265" y="1037"/>
                  <a:pt x="47740" y="1037"/>
                </a:cubicBezTo>
                <a:cubicBezTo>
                  <a:pt x="47595" y="1037"/>
                  <a:pt x="47459" y="1091"/>
                  <a:pt x="47335" y="1207"/>
                </a:cubicBezTo>
                <a:cubicBezTo>
                  <a:pt x="47335" y="1207"/>
                  <a:pt x="45447" y="2028"/>
                  <a:pt x="46680" y="7696"/>
                </a:cubicBezTo>
                <a:cubicBezTo>
                  <a:pt x="46680" y="7696"/>
                  <a:pt x="46068" y="10020"/>
                  <a:pt x="46800" y="10937"/>
                </a:cubicBezTo>
                <a:cubicBezTo>
                  <a:pt x="46800" y="10937"/>
                  <a:pt x="46661" y="13426"/>
                  <a:pt x="47335" y="13952"/>
                </a:cubicBezTo>
                <a:cubicBezTo>
                  <a:pt x="47335" y="13952"/>
                  <a:pt x="47841" y="15655"/>
                  <a:pt x="47335" y="16354"/>
                </a:cubicBezTo>
                <a:cubicBezTo>
                  <a:pt x="47335" y="16354"/>
                  <a:pt x="46481" y="18232"/>
                  <a:pt x="46526" y="21116"/>
                </a:cubicBezTo>
                <a:cubicBezTo>
                  <a:pt x="46526" y="21116"/>
                  <a:pt x="42725" y="21465"/>
                  <a:pt x="37919" y="23300"/>
                </a:cubicBezTo>
                <a:cubicBezTo>
                  <a:pt x="37919" y="23300"/>
                  <a:pt x="28439" y="27408"/>
                  <a:pt x="25905" y="29460"/>
                </a:cubicBezTo>
                <a:cubicBezTo>
                  <a:pt x="25905" y="29460"/>
                  <a:pt x="19134" y="33043"/>
                  <a:pt x="15858" y="34004"/>
                </a:cubicBezTo>
                <a:cubicBezTo>
                  <a:pt x="15858" y="34004"/>
                  <a:pt x="14731" y="34283"/>
                  <a:pt x="13348" y="34283"/>
                </a:cubicBezTo>
                <a:cubicBezTo>
                  <a:pt x="11887" y="34283"/>
                  <a:pt x="10140" y="33972"/>
                  <a:pt x="9130" y="32693"/>
                </a:cubicBezTo>
                <a:cubicBezTo>
                  <a:pt x="9130" y="32693"/>
                  <a:pt x="8170" y="31687"/>
                  <a:pt x="9698" y="31033"/>
                </a:cubicBezTo>
                <a:cubicBezTo>
                  <a:pt x="9698" y="31033"/>
                  <a:pt x="10747" y="30672"/>
                  <a:pt x="11298" y="30672"/>
                </a:cubicBezTo>
                <a:cubicBezTo>
                  <a:pt x="11353" y="30672"/>
                  <a:pt x="11402" y="30675"/>
                  <a:pt x="11446" y="30683"/>
                </a:cubicBezTo>
                <a:cubicBezTo>
                  <a:pt x="11446" y="30683"/>
                  <a:pt x="10444" y="28509"/>
                  <a:pt x="8166" y="28509"/>
                </a:cubicBezTo>
                <a:cubicBezTo>
                  <a:pt x="7398" y="28509"/>
                  <a:pt x="6485" y="28756"/>
                  <a:pt x="5417" y="29417"/>
                </a:cubicBezTo>
                <a:cubicBezTo>
                  <a:pt x="5417" y="29417"/>
                  <a:pt x="1" y="32736"/>
                  <a:pt x="5069" y="37893"/>
                </a:cubicBezTo>
                <a:cubicBezTo>
                  <a:pt x="5069" y="37893"/>
                  <a:pt x="7519" y="40343"/>
                  <a:pt x="11903" y="40343"/>
                </a:cubicBezTo>
                <a:cubicBezTo>
                  <a:pt x="13931" y="40343"/>
                  <a:pt x="16373" y="39818"/>
                  <a:pt x="19177" y="38285"/>
                </a:cubicBezTo>
                <a:lnTo>
                  <a:pt x="19177" y="38285"/>
                </a:lnTo>
                <a:cubicBezTo>
                  <a:pt x="19177" y="38285"/>
                  <a:pt x="18348" y="42960"/>
                  <a:pt x="19004" y="46892"/>
                </a:cubicBezTo>
                <a:cubicBezTo>
                  <a:pt x="19004" y="46892"/>
                  <a:pt x="19309" y="47985"/>
                  <a:pt x="17518" y="48901"/>
                </a:cubicBezTo>
                <a:cubicBezTo>
                  <a:pt x="17518" y="48901"/>
                  <a:pt x="16514" y="49818"/>
                  <a:pt x="15596" y="50605"/>
                </a:cubicBezTo>
                <a:cubicBezTo>
                  <a:pt x="15596" y="50605"/>
                  <a:pt x="12058" y="51960"/>
                  <a:pt x="12101" y="53183"/>
                </a:cubicBezTo>
                <a:cubicBezTo>
                  <a:pt x="12101" y="53183"/>
                  <a:pt x="12101" y="53663"/>
                  <a:pt x="12668" y="54275"/>
                </a:cubicBezTo>
                <a:cubicBezTo>
                  <a:pt x="12668" y="54275"/>
                  <a:pt x="14111" y="60609"/>
                  <a:pt x="14984" y="62007"/>
                </a:cubicBezTo>
                <a:cubicBezTo>
                  <a:pt x="14984" y="62007"/>
                  <a:pt x="14590" y="63143"/>
                  <a:pt x="15419" y="63363"/>
                </a:cubicBezTo>
                <a:lnTo>
                  <a:pt x="16075" y="64718"/>
                </a:lnTo>
                <a:lnTo>
                  <a:pt x="20969" y="64718"/>
                </a:lnTo>
                <a:cubicBezTo>
                  <a:pt x="20969" y="64718"/>
                  <a:pt x="21055" y="61745"/>
                  <a:pt x="18502" y="61745"/>
                </a:cubicBezTo>
                <a:cubicBezTo>
                  <a:pt x="18466" y="61745"/>
                  <a:pt x="18429" y="61746"/>
                  <a:pt x="18392" y="61747"/>
                </a:cubicBezTo>
                <a:cubicBezTo>
                  <a:pt x="18392" y="61747"/>
                  <a:pt x="15509" y="58209"/>
                  <a:pt x="17256" y="55238"/>
                </a:cubicBezTo>
                <a:cubicBezTo>
                  <a:pt x="17256" y="55238"/>
                  <a:pt x="18541" y="53097"/>
                  <a:pt x="20984" y="53097"/>
                </a:cubicBezTo>
                <a:cubicBezTo>
                  <a:pt x="21009" y="53097"/>
                  <a:pt x="21033" y="53097"/>
                  <a:pt x="21057" y="53098"/>
                </a:cubicBezTo>
                <a:cubicBezTo>
                  <a:pt x="21057" y="53098"/>
                  <a:pt x="21148" y="53104"/>
                  <a:pt x="21312" y="53104"/>
                </a:cubicBezTo>
                <a:cubicBezTo>
                  <a:pt x="22521" y="53104"/>
                  <a:pt x="27701" y="52766"/>
                  <a:pt x="29663" y="47112"/>
                </a:cubicBezTo>
                <a:cubicBezTo>
                  <a:pt x="29663" y="47112"/>
                  <a:pt x="32547" y="48205"/>
                  <a:pt x="29925" y="51393"/>
                </a:cubicBezTo>
                <a:lnTo>
                  <a:pt x="26824" y="54757"/>
                </a:lnTo>
                <a:cubicBezTo>
                  <a:pt x="26824" y="54757"/>
                  <a:pt x="24771" y="55675"/>
                  <a:pt x="26255" y="57510"/>
                </a:cubicBezTo>
                <a:cubicBezTo>
                  <a:pt x="26255" y="57510"/>
                  <a:pt x="32547" y="62447"/>
                  <a:pt x="33552" y="63889"/>
                </a:cubicBezTo>
                <a:lnTo>
                  <a:pt x="33638" y="64719"/>
                </a:lnTo>
                <a:lnTo>
                  <a:pt x="39449" y="64719"/>
                </a:lnTo>
                <a:cubicBezTo>
                  <a:pt x="39449" y="64719"/>
                  <a:pt x="40415" y="62049"/>
                  <a:pt x="36470" y="62049"/>
                </a:cubicBezTo>
                <a:cubicBezTo>
                  <a:pt x="36374" y="62049"/>
                  <a:pt x="36275" y="62050"/>
                  <a:pt x="36172" y="62054"/>
                </a:cubicBezTo>
                <a:cubicBezTo>
                  <a:pt x="36172" y="62054"/>
                  <a:pt x="30582" y="59039"/>
                  <a:pt x="31980" y="56155"/>
                </a:cubicBezTo>
                <a:lnTo>
                  <a:pt x="33246" y="53883"/>
                </a:lnTo>
                <a:cubicBezTo>
                  <a:pt x="33246" y="53883"/>
                  <a:pt x="34644" y="52399"/>
                  <a:pt x="36786" y="52048"/>
                </a:cubicBezTo>
                <a:cubicBezTo>
                  <a:pt x="36786" y="52048"/>
                  <a:pt x="40848" y="50520"/>
                  <a:pt x="42071" y="45714"/>
                </a:cubicBezTo>
                <a:cubicBezTo>
                  <a:pt x="42071" y="45714"/>
                  <a:pt x="42516" y="44246"/>
                  <a:pt x="43755" y="44246"/>
                </a:cubicBezTo>
                <a:cubicBezTo>
                  <a:pt x="44253" y="44246"/>
                  <a:pt x="44878" y="44482"/>
                  <a:pt x="45654" y="45146"/>
                </a:cubicBezTo>
                <a:cubicBezTo>
                  <a:pt x="45654" y="45146"/>
                  <a:pt x="53167" y="53841"/>
                  <a:pt x="55352" y="58951"/>
                </a:cubicBezTo>
                <a:cubicBezTo>
                  <a:pt x="55352" y="58951"/>
                  <a:pt x="55307" y="60437"/>
                  <a:pt x="56575" y="60743"/>
                </a:cubicBezTo>
                <a:cubicBezTo>
                  <a:pt x="56575" y="60743"/>
                  <a:pt x="57755" y="63146"/>
                  <a:pt x="58410" y="65680"/>
                </a:cubicBezTo>
                <a:cubicBezTo>
                  <a:pt x="58410" y="65680"/>
                  <a:pt x="59110" y="65959"/>
                  <a:pt x="59927" y="65959"/>
                </a:cubicBezTo>
                <a:cubicBezTo>
                  <a:pt x="60131" y="65959"/>
                  <a:pt x="60341" y="65942"/>
                  <a:pt x="60550" y="65899"/>
                </a:cubicBezTo>
                <a:cubicBezTo>
                  <a:pt x="60550" y="65899"/>
                  <a:pt x="61377" y="66229"/>
                  <a:pt x="62278" y="66229"/>
                </a:cubicBezTo>
                <a:cubicBezTo>
                  <a:pt x="62841" y="66229"/>
                  <a:pt x="63433" y="66100"/>
                  <a:pt x="63870" y="65680"/>
                </a:cubicBezTo>
                <a:cubicBezTo>
                  <a:pt x="63870" y="65680"/>
                  <a:pt x="64744" y="64849"/>
                  <a:pt x="63346" y="64194"/>
                </a:cubicBezTo>
                <a:cubicBezTo>
                  <a:pt x="63346" y="64194"/>
                  <a:pt x="60113" y="61573"/>
                  <a:pt x="59022" y="58602"/>
                </a:cubicBezTo>
                <a:cubicBezTo>
                  <a:pt x="59022" y="58602"/>
                  <a:pt x="59284" y="56549"/>
                  <a:pt x="57843" y="55326"/>
                </a:cubicBezTo>
                <a:lnTo>
                  <a:pt x="53823" y="48073"/>
                </a:lnTo>
                <a:cubicBezTo>
                  <a:pt x="53823" y="48073"/>
                  <a:pt x="56619" y="47287"/>
                  <a:pt x="58542" y="45409"/>
                </a:cubicBezTo>
                <a:cubicBezTo>
                  <a:pt x="58542" y="45409"/>
                  <a:pt x="59940" y="48292"/>
                  <a:pt x="61513" y="48947"/>
                </a:cubicBezTo>
                <a:cubicBezTo>
                  <a:pt x="61513" y="48947"/>
                  <a:pt x="61905" y="51044"/>
                  <a:pt x="60550" y="53184"/>
                </a:cubicBezTo>
                <a:cubicBezTo>
                  <a:pt x="60550" y="53184"/>
                  <a:pt x="60333" y="54190"/>
                  <a:pt x="59896" y="54932"/>
                </a:cubicBezTo>
                <a:cubicBezTo>
                  <a:pt x="59896" y="54932"/>
                  <a:pt x="58629" y="56112"/>
                  <a:pt x="60026" y="57248"/>
                </a:cubicBezTo>
                <a:cubicBezTo>
                  <a:pt x="60026" y="57248"/>
                  <a:pt x="58934" y="58819"/>
                  <a:pt x="61424" y="59300"/>
                </a:cubicBezTo>
                <a:cubicBezTo>
                  <a:pt x="61424" y="59300"/>
                  <a:pt x="61612" y="59478"/>
                  <a:pt x="61888" y="59478"/>
                </a:cubicBezTo>
                <a:cubicBezTo>
                  <a:pt x="62207" y="59478"/>
                  <a:pt x="62643" y="59239"/>
                  <a:pt x="63041" y="58209"/>
                </a:cubicBezTo>
                <a:cubicBezTo>
                  <a:pt x="63041" y="58209"/>
                  <a:pt x="63077" y="58219"/>
                  <a:pt x="63141" y="58219"/>
                </a:cubicBezTo>
                <a:cubicBezTo>
                  <a:pt x="63509" y="58219"/>
                  <a:pt x="64785" y="57872"/>
                  <a:pt x="65268" y="53184"/>
                </a:cubicBezTo>
                <a:lnTo>
                  <a:pt x="65268" y="50911"/>
                </a:lnTo>
                <a:cubicBezTo>
                  <a:pt x="65268" y="50911"/>
                  <a:pt x="66142" y="48550"/>
                  <a:pt x="64787" y="45538"/>
                </a:cubicBezTo>
                <a:cubicBezTo>
                  <a:pt x="64789" y="45538"/>
                  <a:pt x="64964" y="42653"/>
                  <a:pt x="64744" y="41604"/>
                </a:cubicBezTo>
                <a:cubicBezTo>
                  <a:pt x="64744" y="41604"/>
                  <a:pt x="66711" y="32998"/>
                  <a:pt x="65750" y="30378"/>
                </a:cubicBezTo>
                <a:cubicBezTo>
                  <a:pt x="65750" y="30378"/>
                  <a:pt x="65837" y="25877"/>
                  <a:pt x="64789" y="22776"/>
                </a:cubicBezTo>
                <a:cubicBezTo>
                  <a:pt x="64789" y="22776"/>
                  <a:pt x="65750" y="17838"/>
                  <a:pt x="62167" y="13950"/>
                </a:cubicBezTo>
                <a:cubicBezTo>
                  <a:pt x="62167" y="13950"/>
                  <a:pt x="61773" y="11416"/>
                  <a:pt x="60856" y="10280"/>
                </a:cubicBezTo>
                <a:cubicBezTo>
                  <a:pt x="60856" y="10280"/>
                  <a:pt x="61554" y="9581"/>
                  <a:pt x="60812" y="7441"/>
                </a:cubicBezTo>
                <a:cubicBezTo>
                  <a:pt x="60812" y="7441"/>
                  <a:pt x="59546" y="3946"/>
                  <a:pt x="59196" y="2505"/>
                </a:cubicBezTo>
                <a:cubicBezTo>
                  <a:pt x="59196" y="2505"/>
                  <a:pt x="59239" y="451"/>
                  <a:pt x="57579" y="14"/>
                </a:cubicBezTo>
                <a:cubicBezTo>
                  <a:pt x="57579" y="14"/>
                  <a:pt x="57532" y="1"/>
                  <a:pt x="57449" y="1"/>
                </a:cubicBezTo>
                <a:close/>
              </a:path>
            </a:pathLst>
          </a:custGeom>
          <a:solidFill>
            <a:srgbClr val="856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roup 12">
            <a:extLst>
              <a:ext uri="{FF2B5EF4-FFF2-40B4-BE49-F238E27FC236}">
                <a16:creationId xmlns:a16="http://schemas.microsoft.com/office/drawing/2014/main" id="{58A1E861-0905-C78A-5167-EBF57D4174C7}"/>
              </a:ext>
            </a:extLst>
          </p:cNvPr>
          <p:cNvGrpSpPr/>
          <p:nvPr/>
        </p:nvGrpSpPr>
        <p:grpSpPr>
          <a:xfrm>
            <a:off x="3139439" y="8662037"/>
            <a:ext cx="2820173" cy="813467"/>
            <a:chOff x="3529604" y="1996902"/>
            <a:chExt cx="5042621" cy="1454523"/>
          </a:xfrm>
        </p:grpSpPr>
        <p:pic>
          <p:nvPicPr>
            <p:cNvPr id="14" name="Picture 13">
              <a:extLst>
                <a:ext uri="{FF2B5EF4-FFF2-40B4-BE49-F238E27FC236}">
                  <a16:creationId xmlns:a16="http://schemas.microsoft.com/office/drawing/2014/main" id="{AA814621-A1F1-B9BB-7D0C-396B2EF6D052}"/>
                </a:ext>
              </a:extLst>
            </p:cNvPr>
            <p:cNvPicPr>
              <a:picLocks noChangeAspect="1"/>
            </p:cNvPicPr>
            <p:nvPr/>
          </p:nvPicPr>
          <p:blipFill>
            <a:blip r:embed="rId4">
              <a:extLst>
                <a:ext uri="{28A0092B-C50C-407E-A947-70E740481C1C}">
                  <a14:useLocalDpi xmlns:a14="http://schemas.microsoft.com/office/drawing/2010/main" val="0"/>
                </a:ext>
              </a:extLst>
            </a:blip>
            <a:srcRect l="57312" t="25769" r="1327" b="32365"/>
            <a:stretch/>
          </p:blipFill>
          <p:spPr>
            <a:xfrm>
              <a:off x="3529604" y="1996902"/>
              <a:ext cx="5042621" cy="1454523"/>
            </a:xfrm>
            <a:prstGeom prst="rect">
              <a:avLst/>
            </a:prstGeom>
          </p:spPr>
        </p:pic>
        <p:sp>
          <p:nvSpPr>
            <p:cNvPr id="15" name="Rectangle: Rounded Corners 14">
              <a:extLst>
                <a:ext uri="{FF2B5EF4-FFF2-40B4-BE49-F238E27FC236}">
                  <a16:creationId xmlns:a16="http://schemas.microsoft.com/office/drawing/2014/main" id="{FD492394-A30B-D2CD-F826-03461CF1A6DC}"/>
                </a:ext>
              </a:extLst>
            </p:cNvPr>
            <p:cNvSpPr/>
            <p:nvPr/>
          </p:nvSpPr>
          <p:spPr>
            <a:xfrm>
              <a:off x="3529604" y="2644140"/>
              <a:ext cx="1068705" cy="230505"/>
            </a:xfrm>
            <a:prstGeom prst="roundRect">
              <a:avLst>
                <a:gd name="adj" fmla="val 50000"/>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0525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24" name="TextBox 23">
            <a:extLst>
              <a:ext uri="{FF2B5EF4-FFF2-40B4-BE49-F238E27FC236}">
                <a16:creationId xmlns:a16="http://schemas.microsoft.com/office/drawing/2014/main" id="{85B3C16D-AEB9-B1D4-1B97-40910F35C8FA}"/>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منطوق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25" name="TextBox 24">
            <a:extLst>
              <a:ext uri="{FF2B5EF4-FFF2-40B4-BE49-F238E27FC236}">
                <a16:creationId xmlns:a16="http://schemas.microsoft.com/office/drawing/2014/main" id="{EAF42207-92BC-98C0-A1E6-9272D77EC2D5}"/>
              </a:ext>
            </a:extLst>
          </p:cNvPr>
          <p:cNvSpPr txBox="1"/>
          <p:nvPr/>
        </p:nvSpPr>
        <p:spPr>
          <a:xfrm>
            <a:off x="-973526" y="2398112"/>
            <a:ext cx="13112186" cy="3877985"/>
          </a:xfrm>
          <a:prstGeom prst="rect">
            <a:avLst/>
          </a:prstGeom>
          <a:noFill/>
        </p:spPr>
        <p:txBody>
          <a:bodyPr wrap="square" rtlCol="0">
            <a:spAutoFit/>
          </a:bodyPr>
          <a:lstStyle/>
          <a:p>
            <a:pPr algn="r" rtl="1">
              <a:buNone/>
            </a:pPr>
            <a:r>
              <a:rPr lang="ar-EG" sz="3600" dirty="0">
                <a:latin typeface="Alnaseeb" panose="00000500000000000000" pitchFamily="50" charset="-78"/>
                <a:cs typeface="Alnaseeb" panose="00000500000000000000" pitchFamily="50" charset="-78"/>
              </a:rPr>
              <a:t>توضيح المنطوق:</a:t>
            </a:r>
          </a:p>
          <a:p>
            <a:pPr algn="r" rtl="1">
              <a:spcBef>
                <a:spcPts val="400"/>
              </a:spcBef>
              <a:spcAft>
                <a:spcPts val="400"/>
              </a:spcAft>
            </a:pPr>
            <a:r>
              <a:rPr lang="ar-EG" sz="3600" dirty="0">
                <a:solidFill>
                  <a:srgbClr val="7030A0"/>
                </a:solidFill>
                <a:latin typeface="Alnaseeb" panose="00000500000000000000" pitchFamily="50" charset="-78"/>
                <a:cs typeface="Alnaseeb" panose="00000500000000000000" pitchFamily="50" charset="-78"/>
              </a:rPr>
              <a:t>مثير طبيعي: </a:t>
            </a:r>
            <a:r>
              <a:rPr lang="ar-EG" sz="3600" dirty="0">
                <a:latin typeface="Alnaseeb" panose="00000500000000000000" pitchFamily="50" charset="-78"/>
                <a:cs typeface="Alnaseeb" panose="00000500000000000000" pitchFamily="50" charset="-78"/>
              </a:rPr>
              <a:t>مثل الطعام، يؤدي إلى استجابة تلقائية (سيلان اللعاب).</a:t>
            </a:r>
          </a:p>
          <a:p>
            <a:pPr algn="r" rtl="1">
              <a:spcBef>
                <a:spcPts val="400"/>
              </a:spcBef>
              <a:spcAft>
                <a:spcPts val="400"/>
              </a:spcAft>
            </a:pPr>
            <a:r>
              <a:rPr lang="ar-EG" sz="3600" dirty="0">
                <a:solidFill>
                  <a:srgbClr val="7030A0"/>
                </a:solidFill>
                <a:latin typeface="Alnaseeb" panose="00000500000000000000" pitchFamily="50" charset="-78"/>
                <a:cs typeface="Alnaseeb" panose="00000500000000000000" pitchFamily="50" charset="-78"/>
              </a:rPr>
              <a:t>مثير محايد: </a:t>
            </a:r>
            <a:r>
              <a:rPr lang="ar-EG" sz="3600" dirty="0">
                <a:latin typeface="Alnaseeb" panose="00000500000000000000" pitchFamily="50" charset="-78"/>
                <a:cs typeface="Alnaseeb" panose="00000500000000000000" pitchFamily="50" charset="-78"/>
              </a:rPr>
              <a:t>مثل صوت الجرس، لا يسبب استجابة في البداية.</a:t>
            </a:r>
          </a:p>
          <a:p>
            <a:pPr algn="r" rtl="1">
              <a:spcBef>
                <a:spcPts val="400"/>
              </a:spcBef>
              <a:spcAft>
                <a:spcPts val="400"/>
              </a:spcAft>
            </a:pPr>
            <a:r>
              <a:rPr lang="ar-EG" sz="3600" dirty="0">
                <a:latin typeface="Alnaseeb" panose="00000500000000000000" pitchFamily="50" charset="-78"/>
                <a:cs typeface="Alnaseeb" panose="00000500000000000000" pitchFamily="50" charset="-78"/>
              </a:rPr>
              <a:t>بعد الاقتران المتكرر بين الاثنين...</a:t>
            </a:r>
          </a:p>
          <a:p>
            <a:pPr algn="r" rtl="1">
              <a:spcBef>
                <a:spcPts val="400"/>
              </a:spcBef>
              <a:spcAft>
                <a:spcPts val="400"/>
              </a:spcAft>
            </a:pPr>
            <a:r>
              <a:rPr lang="ar-EG" sz="3600" dirty="0">
                <a:latin typeface="Alnaseeb" panose="00000500000000000000" pitchFamily="50" charset="-78"/>
                <a:cs typeface="Alnaseeb" panose="00000500000000000000" pitchFamily="50" charset="-78"/>
              </a:rPr>
              <a:t>يتحول المثير المحايد إلى مثير شرطي.</a:t>
            </a:r>
          </a:p>
          <a:p>
            <a:pPr algn="r" rtl="1">
              <a:spcBef>
                <a:spcPts val="400"/>
              </a:spcBef>
              <a:spcAft>
                <a:spcPts val="400"/>
              </a:spcAft>
            </a:pPr>
            <a:r>
              <a:rPr lang="ar-EG" sz="3600" dirty="0">
                <a:latin typeface="Alnaseeb" panose="00000500000000000000" pitchFamily="50" charset="-78"/>
                <a:cs typeface="Alnaseeb" panose="00000500000000000000" pitchFamily="50" charset="-78"/>
              </a:rPr>
              <a:t>ويُحدث نفس الاستجابة، لكن بدون وجود المثير الطبيعي.</a:t>
            </a:r>
          </a:p>
        </p:txBody>
      </p:sp>
      <p:sp>
        <p:nvSpPr>
          <p:cNvPr id="26" name="TextBox 25">
            <a:extLst>
              <a:ext uri="{FF2B5EF4-FFF2-40B4-BE49-F238E27FC236}">
                <a16:creationId xmlns:a16="http://schemas.microsoft.com/office/drawing/2014/main" id="{465DBCD7-38E0-D4E2-9843-B6C3FB2BF756}"/>
              </a:ext>
            </a:extLst>
          </p:cNvPr>
          <p:cNvSpPr txBox="1"/>
          <p:nvPr/>
        </p:nvSpPr>
        <p:spPr>
          <a:xfrm>
            <a:off x="0" y="986595"/>
            <a:ext cx="12192000" cy="1200329"/>
          </a:xfrm>
          <a:prstGeom prst="rect">
            <a:avLst/>
          </a:prstGeom>
          <a:noFill/>
        </p:spPr>
        <p:txBody>
          <a:bodyPr wrap="square" rtlCol="0">
            <a:spAutoFit/>
          </a:bodyPr>
          <a:lstStyle/>
          <a:p>
            <a:pPr algn="ctr"/>
            <a:r>
              <a:rPr lang="ar-EG" sz="3600" dirty="0">
                <a:latin typeface="Alnaseeb" panose="00000500000000000000" pitchFamily="50" charset="-78"/>
                <a:cs typeface="Alnaseeb" panose="00000500000000000000" pitchFamily="50" charset="-78"/>
              </a:rPr>
              <a:t>"إذا تم تكرار اقتران مثير محايد بمثير طبيعي يؤدي إلى استجابة انعكاسية، فإن هذا المثير المحايد سيتحول إلى مثير شرطي، ويؤدي بنفسه إلى نفس الاستجابة."</a:t>
            </a:r>
          </a:p>
        </p:txBody>
      </p:sp>
      <p:sp>
        <p:nvSpPr>
          <p:cNvPr id="28" name="Rectangle 27">
            <a:extLst>
              <a:ext uri="{FF2B5EF4-FFF2-40B4-BE49-F238E27FC236}">
                <a16:creationId xmlns:a16="http://schemas.microsoft.com/office/drawing/2014/main" id="{6D9476C5-1D09-8E95-7E7C-9897E7175D66}"/>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oogle Shape;618;p53">
            <a:extLst>
              <a:ext uri="{FF2B5EF4-FFF2-40B4-BE49-F238E27FC236}">
                <a16:creationId xmlns:a16="http://schemas.microsoft.com/office/drawing/2014/main" id="{A659F0C6-F88D-89B6-0423-E190DAAEF925}"/>
              </a:ext>
            </a:extLst>
          </p:cNvPr>
          <p:cNvSpPr/>
          <p:nvPr/>
        </p:nvSpPr>
        <p:spPr>
          <a:xfrm>
            <a:off x="-73304" y="4245871"/>
            <a:ext cx="2689182" cy="2669999"/>
          </a:xfrm>
          <a:custGeom>
            <a:avLst/>
            <a:gdLst/>
            <a:ahLst/>
            <a:cxnLst/>
            <a:rect l="l" t="t" r="r" b="b"/>
            <a:pathLst>
              <a:path w="66711" h="66229" extrusionOk="0">
                <a:moveTo>
                  <a:pt x="57449" y="1"/>
                </a:moveTo>
                <a:cubicBezTo>
                  <a:pt x="57089" y="1"/>
                  <a:pt x="56069" y="260"/>
                  <a:pt x="55396" y="3029"/>
                </a:cubicBezTo>
                <a:lnTo>
                  <a:pt x="54740" y="6874"/>
                </a:lnTo>
                <a:cubicBezTo>
                  <a:pt x="54740" y="6874"/>
                  <a:pt x="53962" y="7352"/>
                  <a:pt x="53080" y="7352"/>
                </a:cubicBezTo>
                <a:cubicBezTo>
                  <a:pt x="52657" y="7352"/>
                  <a:pt x="52210" y="7242"/>
                  <a:pt x="51814" y="6917"/>
                </a:cubicBezTo>
                <a:cubicBezTo>
                  <a:pt x="51814" y="6917"/>
                  <a:pt x="49265" y="1037"/>
                  <a:pt x="47740" y="1037"/>
                </a:cubicBezTo>
                <a:cubicBezTo>
                  <a:pt x="47595" y="1037"/>
                  <a:pt x="47459" y="1091"/>
                  <a:pt x="47335" y="1207"/>
                </a:cubicBezTo>
                <a:cubicBezTo>
                  <a:pt x="47335" y="1207"/>
                  <a:pt x="45447" y="2028"/>
                  <a:pt x="46680" y="7696"/>
                </a:cubicBezTo>
                <a:cubicBezTo>
                  <a:pt x="46680" y="7696"/>
                  <a:pt x="46068" y="10020"/>
                  <a:pt x="46800" y="10937"/>
                </a:cubicBezTo>
                <a:cubicBezTo>
                  <a:pt x="46800" y="10937"/>
                  <a:pt x="46661" y="13426"/>
                  <a:pt x="47335" y="13952"/>
                </a:cubicBezTo>
                <a:cubicBezTo>
                  <a:pt x="47335" y="13952"/>
                  <a:pt x="47841" y="15655"/>
                  <a:pt x="47335" y="16354"/>
                </a:cubicBezTo>
                <a:cubicBezTo>
                  <a:pt x="47335" y="16354"/>
                  <a:pt x="46481" y="18232"/>
                  <a:pt x="46526" y="21116"/>
                </a:cubicBezTo>
                <a:cubicBezTo>
                  <a:pt x="46526" y="21116"/>
                  <a:pt x="42725" y="21465"/>
                  <a:pt x="37919" y="23300"/>
                </a:cubicBezTo>
                <a:cubicBezTo>
                  <a:pt x="37919" y="23300"/>
                  <a:pt x="28439" y="27408"/>
                  <a:pt x="25905" y="29460"/>
                </a:cubicBezTo>
                <a:cubicBezTo>
                  <a:pt x="25905" y="29460"/>
                  <a:pt x="19134" y="33043"/>
                  <a:pt x="15858" y="34004"/>
                </a:cubicBezTo>
                <a:cubicBezTo>
                  <a:pt x="15858" y="34004"/>
                  <a:pt x="14731" y="34283"/>
                  <a:pt x="13348" y="34283"/>
                </a:cubicBezTo>
                <a:cubicBezTo>
                  <a:pt x="11887" y="34283"/>
                  <a:pt x="10140" y="33972"/>
                  <a:pt x="9130" y="32693"/>
                </a:cubicBezTo>
                <a:cubicBezTo>
                  <a:pt x="9130" y="32693"/>
                  <a:pt x="8170" y="31687"/>
                  <a:pt x="9698" y="31033"/>
                </a:cubicBezTo>
                <a:cubicBezTo>
                  <a:pt x="9698" y="31033"/>
                  <a:pt x="10747" y="30672"/>
                  <a:pt x="11298" y="30672"/>
                </a:cubicBezTo>
                <a:cubicBezTo>
                  <a:pt x="11353" y="30672"/>
                  <a:pt x="11402" y="30675"/>
                  <a:pt x="11446" y="30683"/>
                </a:cubicBezTo>
                <a:cubicBezTo>
                  <a:pt x="11446" y="30683"/>
                  <a:pt x="10444" y="28509"/>
                  <a:pt x="8166" y="28509"/>
                </a:cubicBezTo>
                <a:cubicBezTo>
                  <a:pt x="7398" y="28509"/>
                  <a:pt x="6485" y="28756"/>
                  <a:pt x="5417" y="29417"/>
                </a:cubicBezTo>
                <a:cubicBezTo>
                  <a:pt x="5417" y="29417"/>
                  <a:pt x="1" y="32736"/>
                  <a:pt x="5069" y="37893"/>
                </a:cubicBezTo>
                <a:cubicBezTo>
                  <a:pt x="5069" y="37893"/>
                  <a:pt x="7519" y="40343"/>
                  <a:pt x="11903" y="40343"/>
                </a:cubicBezTo>
                <a:cubicBezTo>
                  <a:pt x="13931" y="40343"/>
                  <a:pt x="16373" y="39818"/>
                  <a:pt x="19177" y="38285"/>
                </a:cubicBezTo>
                <a:lnTo>
                  <a:pt x="19177" y="38285"/>
                </a:lnTo>
                <a:cubicBezTo>
                  <a:pt x="19177" y="38285"/>
                  <a:pt x="18348" y="42960"/>
                  <a:pt x="19004" y="46892"/>
                </a:cubicBezTo>
                <a:cubicBezTo>
                  <a:pt x="19004" y="46892"/>
                  <a:pt x="19309" y="47985"/>
                  <a:pt x="17518" y="48901"/>
                </a:cubicBezTo>
                <a:cubicBezTo>
                  <a:pt x="17518" y="48901"/>
                  <a:pt x="16514" y="49818"/>
                  <a:pt x="15596" y="50605"/>
                </a:cubicBezTo>
                <a:cubicBezTo>
                  <a:pt x="15596" y="50605"/>
                  <a:pt x="12058" y="51960"/>
                  <a:pt x="12101" y="53183"/>
                </a:cubicBezTo>
                <a:cubicBezTo>
                  <a:pt x="12101" y="53183"/>
                  <a:pt x="12101" y="53663"/>
                  <a:pt x="12668" y="54275"/>
                </a:cubicBezTo>
                <a:cubicBezTo>
                  <a:pt x="12668" y="54275"/>
                  <a:pt x="14111" y="60609"/>
                  <a:pt x="14984" y="62007"/>
                </a:cubicBezTo>
                <a:cubicBezTo>
                  <a:pt x="14984" y="62007"/>
                  <a:pt x="14590" y="63143"/>
                  <a:pt x="15419" y="63363"/>
                </a:cubicBezTo>
                <a:lnTo>
                  <a:pt x="16075" y="64718"/>
                </a:lnTo>
                <a:lnTo>
                  <a:pt x="20969" y="64718"/>
                </a:lnTo>
                <a:cubicBezTo>
                  <a:pt x="20969" y="64718"/>
                  <a:pt x="21055" y="61745"/>
                  <a:pt x="18502" y="61745"/>
                </a:cubicBezTo>
                <a:cubicBezTo>
                  <a:pt x="18466" y="61745"/>
                  <a:pt x="18429" y="61746"/>
                  <a:pt x="18392" y="61747"/>
                </a:cubicBezTo>
                <a:cubicBezTo>
                  <a:pt x="18392" y="61747"/>
                  <a:pt x="15509" y="58209"/>
                  <a:pt x="17256" y="55238"/>
                </a:cubicBezTo>
                <a:cubicBezTo>
                  <a:pt x="17256" y="55238"/>
                  <a:pt x="18541" y="53097"/>
                  <a:pt x="20984" y="53097"/>
                </a:cubicBezTo>
                <a:cubicBezTo>
                  <a:pt x="21009" y="53097"/>
                  <a:pt x="21033" y="53097"/>
                  <a:pt x="21057" y="53098"/>
                </a:cubicBezTo>
                <a:cubicBezTo>
                  <a:pt x="21057" y="53098"/>
                  <a:pt x="21148" y="53104"/>
                  <a:pt x="21312" y="53104"/>
                </a:cubicBezTo>
                <a:cubicBezTo>
                  <a:pt x="22521" y="53104"/>
                  <a:pt x="27701" y="52766"/>
                  <a:pt x="29663" y="47112"/>
                </a:cubicBezTo>
                <a:cubicBezTo>
                  <a:pt x="29663" y="47112"/>
                  <a:pt x="32547" y="48205"/>
                  <a:pt x="29925" y="51393"/>
                </a:cubicBezTo>
                <a:lnTo>
                  <a:pt x="26824" y="54757"/>
                </a:lnTo>
                <a:cubicBezTo>
                  <a:pt x="26824" y="54757"/>
                  <a:pt x="24771" y="55675"/>
                  <a:pt x="26255" y="57510"/>
                </a:cubicBezTo>
                <a:cubicBezTo>
                  <a:pt x="26255" y="57510"/>
                  <a:pt x="32547" y="62447"/>
                  <a:pt x="33552" y="63889"/>
                </a:cubicBezTo>
                <a:lnTo>
                  <a:pt x="33638" y="64719"/>
                </a:lnTo>
                <a:lnTo>
                  <a:pt x="39449" y="64719"/>
                </a:lnTo>
                <a:cubicBezTo>
                  <a:pt x="39449" y="64719"/>
                  <a:pt x="40415" y="62049"/>
                  <a:pt x="36470" y="62049"/>
                </a:cubicBezTo>
                <a:cubicBezTo>
                  <a:pt x="36374" y="62049"/>
                  <a:pt x="36275" y="62050"/>
                  <a:pt x="36172" y="62054"/>
                </a:cubicBezTo>
                <a:cubicBezTo>
                  <a:pt x="36172" y="62054"/>
                  <a:pt x="30582" y="59039"/>
                  <a:pt x="31980" y="56155"/>
                </a:cubicBezTo>
                <a:lnTo>
                  <a:pt x="33246" y="53883"/>
                </a:lnTo>
                <a:cubicBezTo>
                  <a:pt x="33246" y="53883"/>
                  <a:pt x="34644" y="52399"/>
                  <a:pt x="36786" y="52048"/>
                </a:cubicBezTo>
                <a:cubicBezTo>
                  <a:pt x="36786" y="52048"/>
                  <a:pt x="40848" y="50520"/>
                  <a:pt x="42071" y="45714"/>
                </a:cubicBezTo>
                <a:cubicBezTo>
                  <a:pt x="42071" y="45714"/>
                  <a:pt x="42516" y="44246"/>
                  <a:pt x="43755" y="44246"/>
                </a:cubicBezTo>
                <a:cubicBezTo>
                  <a:pt x="44253" y="44246"/>
                  <a:pt x="44878" y="44482"/>
                  <a:pt x="45654" y="45146"/>
                </a:cubicBezTo>
                <a:cubicBezTo>
                  <a:pt x="45654" y="45146"/>
                  <a:pt x="53167" y="53841"/>
                  <a:pt x="55352" y="58951"/>
                </a:cubicBezTo>
                <a:cubicBezTo>
                  <a:pt x="55352" y="58951"/>
                  <a:pt x="55307" y="60437"/>
                  <a:pt x="56575" y="60743"/>
                </a:cubicBezTo>
                <a:cubicBezTo>
                  <a:pt x="56575" y="60743"/>
                  <a:pt x="57755" y="63146"/>
                  <a:pt x="58410" y="65680"/>
                </a:cubicBezTo>
                <a:cubicBezTo>
                  <a:pt x="58410" y="65680"/>
                  <a:pt x="59110" y="65959"/>
                  <a:pt x="59927" y="65959"/>
                </a:cubicBezTo>
                <a:cubicBezTo>
                  <a:pt x="60131" y="65959"/>
                  <a:pt x="60341" y="65942"/>
                  <a:pt x="60550" y="65899"/>
                </a:cubicBezTo>
                <a:cubicBezTo>
                  <a:pt x="60550" y="65899"/>
                  <a:pt x="61377" y="66229"/>
                  <a:pt x="62278" y="66229"/>
                </a:cubicBezTo>
                <a:cubicBezTo>
                  <a:pt x="62841" y="66229"/>
                  <a:pt x="63433" y="66100"/>
                  <a:pt x="63870" y="65680"/>
                </a:cubicBezTo>
                <a:cubicBezTo>
                  <a:pt x="63870" y="65680"/>
                  <a:pt x="64744" y="64849"/>
                  <a:pt x="63346" y="64194"/>
                </a:cubicBezTo>
                <a:cubicBezTo>
                  <a:pt x="63346" y="64194"/>
                  <a:pt x="60113" y="61573"/>
                  <a:pt x="59022" y="58602"/>
                </a:cubicBezTo>
                <a:cubicBezTo>
                  <a:pt x="59022" y="58602"/>
                  <a:pt x="59284" y="56549"/>
                  <a:pt x="57843" y="55326"/>
                </a:cubicBezTo>
                <a:lnTo>
                  <a:pt x="53823" y="48073"/>
                </a:lnTo>
                <a:cubicBezTo>
                  <a:pt x="53823" y="48073"/>
                  <a:pt x="56619" y="47287"/>
                  <a:pt x="58542" y="45409"/>
                </a:cubicBezTo>
                <a:cubicBezTo>
                  <a:pt x="58542" y="45409"/>
                  <a:pt x="59940" y="48292"/>
                  <a:pt x="61513" y="48947"/>
                </a:cubicBezTo>
                <a:cubicBezTo>
                  <a:pt x="61513" y="48947"/>
                  <a:pt x="61905" y="51044"/>
                  <a:pt x="60550" y="53184"/>
                </a:cubicBezTo>
                <a:cubicBezTo>
                  <a:pt x="60550" y="53184"/>
                  <a:pt x="60333" y="54190"/>
                  <a:pt x="59896" y="54932"/>
                </a:cubicBezTo>
                <a:cubicBezTo>
                  <a:pt x="59896" y="54932"/>
                  <a:pt x="58629" y="56112"/>
                  <a:pt x="60026" y="57248"/>
                </a:cubicBezTo>
                <a:cubicBezTo>
                  <a:pt x="60026" y="57248"/>
                  <a:pt x="58934" y="58819"/>
                  <a:pt x="61424" y="59300"/>
                </a:cubicBezTo>
                <a:cubicBezTo>
                  <a:pt x="61424" y="59300"/>
                  <a:pt x="61612" y="59478"/>
                  <a:pt x="61888" y="59478"/>
                </a:cubicBezTo>
                <a:cubicBezTo>
                  <a:pt x="62207" y="59478"/>
                  <a:pt x="62643" y="59239"/>
                  <a:pt x="63041" y="58209"/>
                </a:cubicBezTo>
                <a:cubicBezTo>
                  <a:pt x="63041" y="58209"/>
                  <a:pt x="63077" y="58219"/>
                  <a:pt x="63141" y="58219"/>
                </a:cubicBezTo>
                <a:cubicBezTo>
                  <a:pt x="63509" y="58219"/>
                  <a:pt x="64785" y="57872"/>
                  <a:pt x="65268" y="53184"/>
                </a:cubicBezTo>
                <a:lnTo>
                  <a:pt x="65268" y="50911"/>
                </a:lnTo>
                <a:cubicBezTo>
                  <a:pt x="65268" y="50911"/>
                  <a:pt x="66142" y="48550"/>
                  <a:pt x="64787" y="45538"/>
                </a:cubicBezTo>
                <a:cubicBezTo>
                  <a:pt x="64789" y="45538"/>
                  <a:pt x="64964" y="42653"/>
                  <a:pt x="64744" y="41604"/>
                </a:cubicBezTo>
                <a:cubicBezTo>
                  <a:pt x="64744" y="41604"/>
                  <a:pt x="66711" y="32998"/>
                  <a:pt x="65750" y="30378"/>
                </a:cubicBezTo>
                <a:cubicBezTo>
                  <a:pt x="65750" y="30378"/>
                  <a:pt x="65837" y="25877"/>
                  <a:pt x="64789" y="22776"/>
                </a:cubicBezTo>
                <a:cubicBezTo>
                  <a:pt x="64789" y="22776"/>
                  <a:pt x="65750" y="17838"/>
                  <a:pt x="62167" y="13950"/>
                </a:cubicBezTo>
                <a:cubicBezTo>
                  <a:pt x="62167" y="13950"/>
                  <a:pt x="61773" y="11416"/>
                  <a:pt x="60856" y="10280"/>
                </a:cubicBezTo>
                <a:cubicBezTo>
                  <a:pt x="60856" y="10280"/>
                  <a:pt x="61554" y="9581"/>
                  <a:pt x="60812" y="7441"/>
                </a:cubicBezTo>
                <a:cubicBezTo>
                  <a:pt x="60812" y="7441"/>
                  <a:pt x="59546" y="3946"/>
                  <a:pt x="59196" y="2505"/>
                </a:cubicBezTo>
                <a:cubicBezTo>
                  <a:pt x="59196" y="2505"/>
                  <a:pt x="59239" y="451"/>
                  <a:pt x="57579" y="14"/>
                </a:cubicBezTo>
                <a:cubicBezTo>
                  <a:pt x="57579" y="14"/>
                  <a:pt x="57532" y="1"/>
                  <a:pt x="57449" y="1"/>
                </a:cubicBezTo>
                <a:close/>
              </a:path>
            </a:pathLst>
          </a:custGeom>
          <a:solidFill>
            <a:srgbClr val="856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Picture 28">
            <a:extLst>
              <a:ext uri="{FF2B5EF4-FFF2-40B4-BE49-F238E27FC236}">
                <a16:creationId xmlns:a16="http://schemas.microsoft.com/office/drawing/2014/main" id="{32AAE68E-CE6F-5586-E357-33F60E1F32A8}"/>
              </a:ext>
            </a:extLst>
          </p:cNvPr>
          <p:cNvPicPr>
            <a:picLocks noChangeAspect="1"/>
          </p:cNvPicPr>
          <p:nvPr/>
        </p:nvPicPr>
        <p:blipFill>
          <a:blip r:embed="rId3"/>
          <a:stretch>
            <a:fillRect/>
          </a:stretch>
        </p:blipFill>
        <p:spPr>
          <a:xfrm>
            <a:off x="366132" y="7725825"/>
            <a:ext cx="2377067" cy="35656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Rectangle 29">
            <a:extLst>
              <a:ext uri="{FF2B5EF4-FFF2-40B4-BE49-F238E27FC236}">
                <a16:creationId xmlns:a16="http://schemas.microsoft.com/office/drawing/2014/main" id="{622321D1-A906-8EBD-1DA1-7719CEA54EB0}"/>
              </a:ext>
            </a:extLst>
          </p:cNvPr>
          <p:cNvSpPr/>
          <p:nvPr/>
        </p:nvSpPr>
        <p:spPr>
          <a:xfrm>
            <a:off x="103617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0F4147E9-CFEE-9FF9-BBFE-B9577E863C1C}"/>
              </a:ext>
            </a:extLst>
          </p:cNvPr>
          <p:cNvSpPr txBox="1"/>
          <p:nvPr/>
        </p:nvSpPr>
        <p:spPr>
          <a:xfrm>
            <a:off x="366132" y="717283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المفاهيم والمصطلاحات المستخدمة في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32" name="Rectangle 31">
            <a:extLst>
              <a:ext uri="{FF2B5EF4-FFF2-40B4-BE49-F238E27FC236}">
                <a16:creationId xmlns:a16="http://schemas.microsoft.com/office/drawing/2014/main" id="{BDEEE993-E747-16BF-6025-1599B46A9045}"/>
              </a:ext>
            </a:extLst>
          </p:cNvPr>
          <p:cNvSpPr/>
          <p:nvPr/>
        </p:nvSpPr>
        <p:spPr>
          <a:xfrm>
            <a:off x="12270293" y="1093317"/>
            <a:ext cx="2750557" cy="3548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E9C39EE-EF9B-D6F3-BDBF-2CC0C61BF9EA}"/>
              </a:ext>
            </a:extLst>
          </p:cNvPr>
          <p:cNvSpPr txBox="1"/>
          <p:nvPr/>
        </p:nvSpPr>
        <p:spPr>
          <a:xfrm>
            <a:off x="-5197136" y="-353848"/>
            <a:ext cx="3885622" cy="12895838"/>
          </a:xfrm>
          <a:prstGeom prst="rect">
            <a:avLst/>
          </a:prstGeom>
          <a:noFill/>
        </p:spPr>
        <p:txBody>
          <a:bodyPr wrap="square" rtlCol="0">
            <a:spAutoFit/>
          </a:bodyPr>
          <a:lstStyle/>
          <a:p>
            <a:pPr algn="r" rtl="1">
              <a:buNone/>
            </a:pPr>
            <a:r>
              <a:rPr lang="ar-EG" sz="3200" dirty="0">
                <a:solidFill>
                  <a:srgbClr val="7030A0"/>
                </a:solidFill>
                <a:latin typeface="Alnaseeb" panose="00000500000000000000" pitchFamily="50" charset="-78"/>
                <a:cs typeface="Alnaseeb" panose="00000500000000000000" pitchFamily="50" charset="-78"/>
              </a:rPr>
              <a:t>المثير الطبيعي </a:t>
            </a:r>
            <a:r>
              <a:rPr lang="en-US" sz="3200" dirty="0">
                <a:solidFill>
                  <a:srgbClr val="7030A0"/>
                </a:solidFill>
                <a:latin typeface="Alnaseeb" panose="00000500000000000000" pitchFamily="50" charset="-78"/>
                <a:cs typeface="Alnaseeb" panose="00000500000000000000" pitchFamily="50" charset="-78"/>
              </a:rPr>
              <a:t>Unconditioned Stimulus - UCS) :</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buNone/>
            </a:pPr>
            <a:r>
              <a:rPr lang="ar-EG" sz="3200" dirty="0">
                <a:latin typeface="Alnaseeb" panose="00000500000000000000" pitchFamily="50" charset="-78"/>
                <a:cs typeface="Alnaseeb" panose="00000500000000000000" pitchFamily="50" charset="-78"/>
              </a:rPr>
              <a:t>هو المثير اللي بيسبب استجابة تلقائية وفطرية بدون أي تعلم مسبق.</a:t>
            </a:r>
          </a:p>
          <a:p>
            <a:pPr algn="r" rtl="1"/>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الطعام يسبب سيلان اللعاب تلقائيًا عند الكلب.</a:t>
            </a:r>
          </a:p>
          <a:p>
            <a:pPr algn="r" rtl="1"/>
            <a:endParaRPr lang="ar-EG" sz="3200" dirty="0">
              <a:latin typeface="Alnaseeb" panose="00000500000000000000" pitchFamily="50" charset="-78"/>
              <a:cs typeface="Alnaseeb" panose="00000500000000000000" pitchFamily="50" charset="-78"/>
            </a:endParaRPr>
          </a:p>
          <a:p>
            <a:pPr algn="r" rtl="1">
              <a:buNone/>
            </a:pPr>
            <a:r>
              <a:rPr lang="ar-EG" sz="3200" dirty="0">
                <a:solidFill>
                  <a:srgbClr val="7030A0"/>
                </a:solidFill>
                <a:latin typeface="Alnaseeb" panose="00000500000000000000" pitchFamily="50" charset="-78"/>
                <a:cs typeface="Alnaseeb" panose="00000500000000000000" pitchFamily="50" charset="-78"/>
              </a:rPr>
              <a:t>المثير المحايد </a:t>
            </a:r>
            <a:r>
              <a:rPr lang="en-US" sz="3200" dirty="0">
                <a:solidFill>
                  <a:srgbClr val="7030A0"/>
                </a:solidFill>
                <a:latin typeface="Alnaseeb" panose="00000500000000000000" pitchFamily="50" charset="-78"/>
                <a:cs typeface="Alnaseeb" panose="00000500000000000000" pitchFamily="50" charset="-78"/>
              </a:rPr>
              <a:t>Neutral Stimulus - NS) :</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buNone/>
            </a:pPr>
            <a:r>
              <a:rPr lang="ar-EG" sz="3200" dirty="0">
                <a:latin typeface="Alnaseeb" panose="00000500000000000000" pitchFamily="50" charset="-78"/>
                <a:cs typeface="Alnaseeb" panose="00000500000000000000" pitchFamily="50" charset="-78"/>
              </a:rPr>
              <a:t>هو مثير لا يسبب أي استجابة في البداية، لكنه يكتسب معنى بعد الربط مع المثير الطبيعي.</a:t>
            </a:r>
          </a:p>
          <a:p>
            <a:pPr algn="r" rtl="1"/>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صوت الجرس في البداية لا يسبب سيلان اللعاب</a:t>
            </a:r>
          </a:p>
          <a:p>
            <a:pPr algn="r" rtl="1"/>
            <a:endParaRPr lang="ar-EG" sz="3200" dirty="0">
              <a:latin typeface="Alnaseeb" panose="00000500000000000000" pitchFamily="50" charset="-78"/>
              <a:cs typeface="Alnaseeb" panose="00000500000000000000" pitchFamily="50" charset="-78"/>
            </a:endParaRPr>
          </a:p>
          <a:p>
            <a:pPr algn="r" rtl="1">
              <a:buNone/>
            </a:pPr>
            <a:r>
              <a:rPr lang="ar-EG" sz="3200" dirty="0">
                <a:solidFill>
                  <a:srgbClr val="7030A0"/>
                </a:solidFill>
                <a:latin typeface="Alnaseeb" panose="00000500000000000000" pitchFamily="50" charset="-78"/>
                <a:cs typeface="Alnaseeb" panose="00000500000000000000" pitchFamily="50" charset="-78"/>
              </a:rPr>
              <a:t>المثير الشرطي </a:t>
            </a:r>
            <a:r>
              <a:rPr lang="en-US" sz="3200" dirty="0">
                <a:solidFill>
                  <a:srgbClr val="7030A0"/>
                </a:solidFill>
                <a:latin typeface="Alnaseeb" panose="00000500000000000000" pitchFamily="50" charset="-78"/>
                <a:cs typeface="Alnaseeb" panose="00000500000000000000" pitchFamily="50" charset="-78"/>
              </a:rPr>
              <a:t>Conditioned Stimulus - CS) :</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buNone/>
            </a:pPr>
            <a:r>
              <a:rPr lang="ar-EG" sz="3200" dirty="0">
                <a:latin typeface="Alnaseeb" panose="00000500000000000000" pitchFamily="50" charset="-78"/>
                <a:cs typeface="Alnaseeb" panose="00000500000000000000" pitchFamily="50" charset="-78"/>
              </a:rPr>
              <a:t>هو المثير المحايد بعد ما تم ربطه بالمثير الطبيعي، وأصبح قادرًا على إحداث الاستجابة بمفرده.</a:t>
            </a:r>
          </a:p>
          <a:p>
            <a:pPr algn="r" rtl="1"/>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صوت الجرس بعد الاقتران المتكرر بالطعام.</a:t>
            </a:r>
          </a:p>
          <a:p>
            <a:pPr algn="r" rtl="1"/>
            <a:endParaRPr lang="ar-EG" sz="3200" dirty="0">
              <a:latin typeface="Alnaseeb" panose="00000500000000000000" pitchFamily="50" charset="-78"/>
              <a:cs typeface="Alnaseeb" panose="00000500000000000000" pitchFamily="50" charset="-78"/>
            </a:endParaRPr>
          </a:p>
        </p:txBody>
      </p:sp>
      <p:grpSp>
        <p:nvGrpSpPr>
          <p:cNvPr id="34" name="Google Shape;1618;p46">
            <a:extLst>
              <a:ext uri="{FF2B5EF4-FFF2-40B4-BE49-F238E27FC236}">
                <a16:creationId xmlns:a16="http://schemas.microsoft.com/office/drawing/2014/main" id="{9951FBAB-841B-CA78-C7E2-CDD954C62E5D}"/>
              </a:ext>
            </a:extLst>
          </p:cNvPr>
          <p:cNvGrpSpPr/>
          <p:nvPr/>
        </p:nvGrpSpPr>
        <p:grpSpPr>
          <a:xfrm>
            <a:off x="14238780" y="904118"/>
            <a:ext cx="3004103" cy="2684033"/>
            <a:chOff x="4255000" y="1349744"/>
            <a:chExt cx="1367843" cy="1222107"/>
          </a:xfrm>
        </p:grpSpPr>
        <p:sp>
          <p:nvSpPr>
            <p:cNvPr id="35" name="Google Shape;1619;p46">
              <a:extLst>
                <a:ext uri="{FF2B5EF4-FFF2-40B4-BE49-F238E27FC236}">
                  <a16:creationId xmlns:a16="http://schemas.microsoft.com/office/drawing/2014/main" id="{4F465152-2949-5D1E-08BC-16103760EE67}"/>
                </a:ext>
              </a:extLst>
            </p:cNvPr>
            <p:cNvSpPr/>
            <p:nvPr/>
          </p:nvSpPr>
          <p:spPr>
            <a:xfrm flipH="1">
              <a:off x="4255000" y="1349750"/>
              <a:ext cx="1367843" cy="1181700"/>
            </a:xfrm>
            <a:custGeom>
              <a:avLst/>
              <a:gdLst/>
              <a:ahLst/>
              <a:cxnLst/>
              <a:rect l="l" t="t" r="r" b="b"/>
              <a:pathLst>
                <a:path w="20583" h="22500" extrusionOk="0">
                  <a:moveTo>
                    <a:pt x="9291" y="0"/>
                  </a:moveTo>
                  <a:cubicBezTo>
                    <a:pt x="4351" y="0"/>
                    <a:pt x="4248" y="4562"/>
                    <a:pt x="2614" y="9882"/>
                  </a:cubicBezTo>
                  <a:cubicBezTo>
                    <a:pt x="1178" y="14572"/>
                    <a:pt x="0" y="17513"/>
                    <a:pt x="3283" y="20718"/>
                  </a:cubicBezTo>
                  <a:cubicBezTo>
                    <a:pt x="4184" y="21595"/>
                    <a:pt x="7474" y="22499"/>
                    <a:pt x="10661" y="22499"/>
                  </a:cubicBezTo>
                  <a:cubicBezTo>
                    <a:pt x="13317" y="22499"/>
                    <a:pt x="15901" y="21871"/>
                    <a:pt x="16968" y="20074"/>
                  </a:cubicBezTo>
                  <a:cubicBezTo>
                    <a:pt x="20583" y="14001"/>
                    <a:pt x="18253" y="917"/>
                    <a:pt x="10304" y="58"/>
                  </a:cubicBezTo>
                  <a:cubicBezTo>
                    <a:pt x="9945" y="19"/>
                    <a:pt x="9608" y="0"/>
                    <a:pt x="9291" y="0"/>
                  </a:cubicBezTo>
                  <a:close/>
                </a:path>
              </a:pathLst>
            </a:custGeom>
            <a:solidFill>
              <a:srgbClr val="A3CA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6" name="Google Shape;1620;p46">
              <a:extLst>
                <a:ext uri="{FF2B5EF4-FFF2-40B4-BE49-F238E27FC236}">
                  <a16:creationId xmlns:a16="http://schemas.microsoft.com/office/drawing/2014/main" id="{74B4FDE8-BEBD-2DDC-1AE5-78B03A8E09CB}"/>
                </a:ext>
              </a:extLst>
            </p:cNvPr>
            <p:cNvGrpSpPr/>
            <p:nvPr/>
          </p:nvGrpSpPr>
          <p:grpSpPr>
            <a:xfrm>
              <a:off x="4442394" y="1349744"/>
              <a:ext cx="1180447" cy="1222107"/>
              <a:chOff x="4664303" y="1349744"/>
              <a:chExt cx="1180447" cy="1222107"/>
            </a:xfrm>
          </p:grpSpPr>
          <p:sp>
            <p:nvSpPr>
              <p:cNvPr id="37" name="Google Shape;1621;p46">
                <a:extLst>
                  <a:ext uri="{FF2B5EF4-FFF2-40B4-BE49-F238E27FC236}">
                    <a16:creationId xmlns:a16="http://schemas.microsoft.com/office/drawing/2014/main" id="{259A2CCF-9285-D899-D733-91720F8AF657}"/>
                  </a:ext>
                </a:extLst>
              </p:cNvPr>
              <p:cNvSpPr/>
              <p:nvPr/>
            </p:nvSpPr>
            <p:spPr>
              <a:xfrm>
                <a:off x="4664303" y="2428250"/>
                <a:ext cx="1180447" cy="143601"/>
              </a:xfrm>
              <a:custGeom>
                <a:avLst/>
                <a:gdLst/>
                <a:ahLst/>
                <a:cxnLst/>
                <a:rect l="l" t="t" r="r" b="b"/>
                <a:pathLst>
                  <a:path w="23244" h="1872" extrusionOk="0">
                    <a:moveTo>
                      <a:pt x="12620" y="1"/>
                    </a:moveTo>
                    <a:cubicBezTo>
                      <a:pt x="9537" y="25"/>
                      <a:pt x="6669" y="167"/>
                      <a:pt x="4241" y="396"/>
                    </a:cubicBezTo>
                    <a:cubicBezTo>
                      <a:pt x="2795" y="533"/>
                      <a:pt x="1500" y="699"/>
                      <a:pt x="406" y="890"/>
                    </a:cubicBezTo>
                    <a:cubicBezTo>
                      <a:pt x="147" y="1007"/>
                      <a:pt x="0" y="1129"/>
                      <a:pt x="166" y="1178"/>
                    </a:cubicBezTo>
                    <a:cubicBezTo>
                      <a:pt x="1845" y="1669"/>
                      <a:pt x="5557" y="1871"/>
                      <a:pt x="9294" y="1871"/>
                    </a:cubicBezTo>
                    <a:cubicBezTo>
                      <a:pt x="16226" y="1871"/>
                      <a:pt x="23243" y="1176"/>
                      <a:pt x="17530" y="338"/>
                    </a:cubicBezTo>
                    <a:cubicBezTo>
                      <a:pt x="15741" y="79"/>
                      <a:pt x="14012" y="15"/>
                      <a:pt x="12620"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8" name="Google Shape;1622;p46">
                <a:extLst>
                  <a:ext uri="{FF2B5EF4-FFF2-40B4-BE49-F238E27FC236}">
                    <a16:creationId xmlns:a16="http://schemas.microsoft.com/office/drawing/2014/main" id="{16B84CE4-3426-9D3E-708A-5DB10637B403}"/>
                  </a:ext>
                </a:extLst>
              </p:cNvPr>
              <p:cNvGrpSpPr/>
              <p:nvPr/>
            </p:nvGrpSpPr>
            <p:grpSpPr>
              <a:xfrm>
                <a:off x="4664304" y="1349744"/>
                <a:ext cx="1090075" cy="1207338"/>
                <a:chOff x="5009055" y="2309603"/>
                <a:chExt cx="1306261" cy="1446780"/>
              </a:xfrm>
            </p:grpSpPr>
            <p:grpSp>
              <p:nvGrpSpPr>
                <p:cNvPr id="39" name="Google Shape;1623;p46">
                  <a:extLst>
                    <a:ext uri="{FF2B5EF4-FFF2-40B4-BE49-F238E27FC236}">
                      <a16:creationId xmlns:a16="http://schemas.microsoft.com/office/drawing/2014/main" id="{F1F20F79-9DA2-B825-0B8E-1999431F28B7}"/>
                    </a:ext>
                  </a:extLst>
                </p:cNvPr>
                <p:cNvGrpSpPr/>
                <p:nvPr/>
              </p:nvGrpSpPr>
              <p:grpSpPr>
                <a:xfrm>
                  <a:off x="5173160" y="3583275"/>
                  <a:ext cx="969170" cy="173109"/>
                  <a:chOff x="5173160" y="3583275"/>
                  <a:chExt cx="969170" cy="173109"/>
                </a:xfrm>
              </p:grpSpPr>
              <p:sp>
                <p:nvSpPr>
                  <p:cNvPr id="63" name="Google Shape;1624;p46">
                    <a:extLst>
                      <a:ext uri="{FF2B5EF4-FFF2-40B4-BE49-F238E27FC236}">
                        <a16:creationId xmlns:a16="http://schemas.microsoft.com/office/drawing/2014/main" id="{E0DDBCB7-40C1-5816-AE00-DD17935593DF}"/>
                      </a:ext>
                    </a:extLst>
                  </p:cNvPr>
                  <p:cNvSpPr/>
                  <p:nvPr/>
                </p:nvSpPr>
                <p:spPr>
                  <a:xfrm flipH="1">
                    <a:off x="5173160" y="3583275"/>
                    <a:ext cx="97066" cy="91779"/>
                  </a:xfrm>
                  <a:custGeom>
                    <a:avLst/>
                    <a:gdLst/>
                    <a:ahLst/>
                    <a:cxnLst/>
                    <a:rect l="l" t="t" r="r" b="b"/>
                    <a:pathLst>
                      <a:path w="973" h="920" extrusionOk="0">
                        <a:moveTo>
                          <a:pt x="621" y="1"/>
                        </a:moveTo>
                        <a:cubicBezTo>
                          <a:pt x="542" y="265"/>
                          <a:pt x="494" y="533"/>
                          <a:pt x="474" y="807"/>
                        </a:cubicBezTo>
                        <a:cubicBezTo>
                          <a:pt x="318" y="553"/>
                          <a:pt x="156" y="304"/>
                          <a:pt x="0" y="50"/>
                        </a:cubicBezTo>
                        <a:cubicBezTo>
                          <a:pt x="0" y="294"/>
                          <a:pt x="0" y="533"/>
                          <a:pt x="0" y="778"/>
                        </a:cubicBezTo>
                        <a:lnTo>
                          <a:pt x="972" y="919"/>
                        </a:lnTo>
                        <a:cubicBezTo>
                          <a:pt x="855" y="617"/>
                          <a:pt x="738" y="309"/>
                          <a:pt x="621"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1625;p46">
                    <a:extLst>
                      <a:ext uri="{FF2B5EF4-FFF2-40B4-BE49-F238E27FC236}">
                        <a16:creationId xmlns:a16="http://schemas.microsoft.com/office/drawing/2014/main" id="{25A8D527-6F7F-D3CE-8FBF-35F006A7A5D9}"/>
                      </a:ext>
                    </a:extLst>
                  </p:cNvPr>
                  <p:cNvSpPr/>
                  <p:nvPr/>
                </p:nvSpPr>
                <p:spPr>
                  <a:xfrm flipH="1">
                    <a:off x="5242394" y="3584397"/>
                    <a:ext cx="899935" cy="171986"/>
                  </a:xfrm>
                  <a:custGeom>
                    <a:avLst/>
                    <a:gdLst/>
                    <a:ahLst/>
                    <a:cxnLst/>
                    <a:rect l="l" t="t" r="r" b="b"/>
                    <a:pathLst>
                      <a:path w="9021" h="1724" extrusionOk="0">
                        <a:moveTo>
                          <a:pt x="5863" y="1"/>
                        </a:moveTo>
                        <a:cubicBezTo>
                          <a:pt x="5788" y="1"/>
                          <a:pt x="5714" y="1"/>
                          <a:pt x="5639" y="2"/>
                        </a:cubicBezTo>
                        <a:lnTo>
                          <a:pt x="3959" y="22"/>
                        </a:lnTo>
                        <a:cubicBezTo>
                          <a:pt x="3446" y="27"/>
                          <a:pt x="2923" y="32"/>
                          <a:pt x="2415" y="134"/>
                        </a:cubicBezTo>
                        <a:cubicBezTo>
                          <a:pt x="1858" y="247"/>
                          <a:pt x="1345" y="506"/>
                          <a:pt x="808" y="677"/>
                        </a:cubicBezTo>
                        <a:cubicBezTo>
                          <a:pt x="0" y="938"/>
                          <a:pt x="1063" y="1160"/>
                          <a:pt x="1412" y="1160"/>
                        </a:cubicBezTo>
                        <a:cubicBezTo>
                          <a:pt x="1416" y="1160"/>
                          <a:pt x="1420" y="1160"/>
                          <a:pt x="1423" y="1160"/>
                        </a:cubicBezTo>
                        <a:cubicBezTo>
                          <a:pt x="2176" y="1146"/>
                          <a:pt x="2933" y="1136"/>
                          <a:pt x="3685" y="1126"/>
                        </a:cubicBezTo>
                        <a:cubicBezTo>
                          <a:pt x="3708" y="1125"/>
                          <a:pt x="3731" y="1124"/>
                          <a:pt x="3753" y="1124"/>
                        </a:cubicBezTo>
                        <a:cubicBezTo>
                          <a:pt x="3813" y="1124"/>
                          <a:pt x="3871" y="1131"/>
                          <a:pt x="3925" y="1155"/>
                        </a:cubicBezTo>
                        <a:cubicBezTo>
                          <a:pt x="3998" y="1190"/>
                          <a:pt x="4056" y="1253"/>
                          <a:pt x="4120" y="1307"/>
                        </a:cubicBezTo>
                        <a:cubicBezTo>
                          <a:pt x="4303" y="1472"/>
                          <a:pt x="4548" y="1568"/>
                          <a:pt x="4791" y="1568"/>
                        </a:cubicBezTo>
                        <a:cubicBezTo>
                          <a:pt x="4813" y="1568"/>
                          <a:pt x="4835" y="1567"/>
                          <a:pt x="4858" y="1566"/>
                        </a:cubicBezTo>
                        <a:cubicBezTo>
                          <a:pt x="5034" y="1556"/>
                          <a:pt x="5200" y="1502"/>
                          <a:pt x="5371" y="1483"/>
                        </a:cubicBezTo>
                        <a:cubicBezTo>
                          <a:pt x="5408" y="1479"/>
                          <a:pt x="5445" y="1478"/>
                          <a:pt x="5482" y="1478"/>
                        </a:cubicBezTo>
                        <a:cubicBezTo>
                          <a:pt x="5920" y="1478"/>
                          <a:pt x="6341" y="1700"/>
                          <a:pt x="6783" y="1722"/>
                        </a:cubicBezTo>
                        <a:cubicBezTo>
                          <a:pt x="6801" y="1723"/>
                          <a:pt x="6820" y="1723"/>
                          <a:pt x="6839" y="1723"/>
                        </a:cubicBezTo>
                        <a:cubicBezTo>
                          <a:pt x="7336" y="1723"/>
                          <a:pt x="7808" y="1480"/>
                          <a:pt x="8302" y="1419"/>
                        </a:cubicBezTo>
                        <a:cubicBezTo>
                          <a:pt x="8502" y="1390"/>
                          <a:pt x="8707" y="1395"/>
                          <a:pt x="8883" y="1302"/>
                        </a:cubicBezTo>
                        <a:cubicBezTo>
                          <a:pt x="8952" y="1263"/>
                          <a:pt x="9020" y="1194"/>
                          <a:pt x="9001" y="1121"/>
                        </a:cubicBezTo>
                        <a:cubicBezTo>
                          <a:pt x="8986" y="1063"/>
                          <a:pt x="8927" y="1033"/>
                          <a:pt x="8874" y="1009"/>
                        </a:cubicBezTo>
                        <a:cubicBezTo>
                          <a:pt x="8536" y="843"/>
                          <a:pt x="8195" y="677"/>
                          <a:pt x="7857" y="510"/>
                        </a:cubicBezTo>
                        <a:cubicBezTo>
                          <a:pt x="7501" y="335"/>
                          <a:pt x="7139" y="159"/>
                          <a:pt x="6748" y="76"/>
                        </a:cubicBezTo>
                        <a:cubicBezTo>
                          <a:pt x="6459" y="13"/>
                          <a:pt x="6161" y="1"/>
                          <a:pt x="5863"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0" name="Google Shape;1626;p46">
                  <a:extLst>
                    <a:ext uri="{FF2B5EF4-FFF2-40B4-BE49-F238E27FC236}">
                      <a16:creationId xmlns:a16="http://schemas.microsoft.com/office/drawing/2014/main" id="{A00DB43C-A861-D7F7-5399-E93A7B6EAD2E}"/>
                    </a:ext>
                  </a:extLst>
                </p:cNvPr>
                <p:cNvGrpSpPr/>
                <p:nvPr/>
              </p:nvGrpSpPr>
              <p:grpSpPr>
                <a:xfrm>
                  <a:off x="5401526" y="3008000"/>
                  <a:ext cx="218380" cy="654373"/>
                  <a:chOff x="5471093" y="3093578"/>
                  <a:chExt cx="244875" cy="733849"/>
                </a:xfrm>
              </p:grpSpPr>
              <p:sp>
                <p:nvSpPr>
                  <p:cNvPr id="61" name="Google Shape;1627;p46">
                    <a:extLst>
                      <a:ext uri="{FF2B5EF4-FFF2-40B4-BE49-F238E27FC236}">
                        <a16:creationId xmlns:a16="http://schemas.microsoft.com/office/drawing/2014/main" id="{54F2A9F4-AD6D-8540-BAF2-8D25199A8609}"/>
                      </a:ext>
                    </a:extLst>
                  </p:cNvPr>
                  <p:cNvSpPr/>
                  <p:nvPr/>
                </p:nvSpPr>
                <p:spPr>
                  <a:xfrm>
                    <a:off x="5471093" y="3093578"/>
                    <a:ext cx="244875" cy="602050"/>
                  </a:xfrm>
                  <a:custGeom>
                    <a:avLst/>
                    <a:gdLst/>
                    <a:ahLst/>
                    <a:cxnLst/>
                    <a:rect l="l" t="t" r="r" b="b"/>
                    <a:pathLst>
                      <a:path w="9795" h="24082" extrusionOk="0">
                        <a:moveTo>
                          <a:pt x="812" y="700"/>
                        </a:moveTo>
                        <a:cubicBezTo>
                          <a:pt x="-535" y="1620"/>
                          <a:pt x="81" y="4351"/>
                          <a:pt x="615" y="6710"/>
                        </a:cubicBezTo>
                        <a:cubicBezTo>
                          <a:pt x="1149" y="9069"/>
                          <a:pt x="3279" y="12602"/>
                          <a:pt x="4018" y="14852"/>
                        </a:cubicBezTo>
                        <a:cubicBezTo>
                          <a:pt x="4757" y="17102"/>
                          <a:pt x="4352" y="18742"/>
                          <a:pt x="5049" y="20210"/>
                        </a:cubicBezTo>
                        <a:cubicBezTo>
                          <a:pt x="5746" y="21678"/>
                          <a:pt x="7430" y="25317"/>
                          <a:pt x="8202" y="23658"/>
                        </a:cubicBezTo>
                        <a:cubicBezTo>
                          <a:pt x="8974" y="21999"/>
                          <a:pt x="9598" y="14002"/>
                          <a:pt x="9680" y="10258"/>
                        </a:cubicBezTo>
                        <a:cubicBezTo>
                          <a:pt x="9762" y="6514"/>
                          <a:pt x="10173" y="2785"/>
                          <a:pt x="8695" y="1192"/>
                        </a:cubicBezTo>
                        <a:cubicBezTo>
                          <a:pt x="7217" y="-401"/>
                          <a:pt x="2159" y="-220"/>
                          <a:pt x="812" y="700"/>
                        </a:cubicBezTo>
                        <a:close/>
                      </a:path>
                    </a:pathLst>
                  </a:custGeom>
                  <a:solidFill>
                    <a:srgbClr val="815335"/>
                  </a:solidFill>
                  <a:ln>
                    <a:noFill/>
                  </a:ln>
                </p:spPr>
              </p:sp>
              <p:sp>
                <p:nvSpPr>
                  <p:cNvPr id="62" name="Google Shape;1628;p46">
                    <a:extLst>
                      <a:ext uri="{FF2B5EF4-FFF2-40B4-BE49-F238E27FC236}">
                        <a16:creationId xmlns:a16="http://schemas.microsoft.com/office/drawing/2014/main" id="{8B35035C-5D0E-3FAE-D444-7CD6288954B5}"/>
                      </a:ext>
                    </a:extLst>
                  </p:cNvPr>
                  <p:cNvSpPr/>
                  <p:nvPr/>
                </p:nvSpPr>
                <p:spPr>
                  <a:xfrm>
                    <a:off x="5471909" y="3217096"/>
                    <a:ext cx="213087" cy="610332"/>
                  </a:xfrm>
                  <a:custGeom>
                    <a:avLst/>
                    <a:gdLst/>
                    <a:ahLst/>
                    <a:cxnLst/>
                    <a:rect l="l" t="t" r="r" b="b"/>
                    <a:pathLst>
                      <a:path w="2136" h="6118" extrusionOk="0">
                        <a:moveTo>
                          <a:pt x="162" y="1"/>
                        </a:moveTo>
                        <a:cubicBezTo>
                          <a:pt x="152" y="1"/>
                          <a:pt x="147" y="6"/>
                          <a:pt x="142" y="15"/>
                        </a:cubicBezTo>
                        <a:cubicBezTo>
                          <a:pt x="137" y="20"/>
                          <a:pt x="132" y="25"/>
                          <a:pt x="132" y="35"/>
                        </a:cubicBezTo>
                        <a:cubicBezTo>
                          <a:pt x="127" y="89"/>
                          <a:pt x="123" y="142"/>
                          <a:pt x="118" y="201"/>
                        </a:cubicBezTo>
                        <a:cubicBezTo>
                          <a:pt x="108" y="514"/>
                          <a:pt x="176" y="836"/>
                          <a:pt x="318" y="1119"/>
                        </a:cubicBezTo>
                        <a:cubicBezTo>
                          <a:pt x="372" y="1237"/>
                          <a:pt x="445" y="1344"/>
                          <a:pt x="508" y="1452"/>
                        </a:cubicBezTo>
                        <a:cubicBezTo>
                          <a:pt x="557" y="1525"/>
                          <a:pt x="601" y="1603"/>
                          <a:pt x="645" y="1676"/>
                        </a:cubicBezTo>
                        <a:cubicBezTo>
                          <a:pt x="694" y="1769"/>
                          <a:pt x="743" y="1862"/>
                          <a:pt x="772" y="1960"/>
                        </a:cubicBezTo>
                        <a:cubicBezTo>
                          <a:pt x="836" y="2145"/>
                          <a:pt x="850" y="2341"/>
                          <a:pt x="870" y="2536"/>
                        </a:cubicBezTo>
                        <a:lnTo>
                          <a:pt x="1095" y="5311"/>
                        </a:lnTo>
                        <a:lnTo>
                          <a:pt x="508" y="5560"/>
                        </a:lnTo>
                        <a:cubicBezTo>
                          <a:pt x="445" y="5590"/>
                          <a:pt x="377" y="5590"/>
                          <a:pt x="313" y="5590"/>
                        </a:cubicBezTo>
                        <a:cubicBezTo>
                          <a:pt x="201" y="5595"/>
                          <a:pt x="88" y="5599"/>
                          <a:pt x="35" y="5741"/>
                        </a:cubicBezTo>
                        <a:cubicBezTo>
                          <a:pt x="0" y="5834"/>
                          <a:pt x="10" y="5932"/>
                          <a:pt x="64" y="6005"/>
                        </a:cubicBezTo>
                        <a:cubicBezTo>
                          <a:pt x="103" y="6054"/>
                          <a:pt x="157" y="6088"/>
                          <a:pt x="225" y="6108"/>
                        </a:cubicBezTo>
                        <a:cubicBezTo>
                          <a:pt x="250" y="6112"/>
                          <a:pt x="279" y="6117"/>
                          <a:pt x="308" y="6117"/>
                        </a:cubicBezTo>
                        <a:cubicBezTo>
                          <a:pt x="318" y="6117"/>
                          <a:pt x="328" y="6112"/>
                          <a:pt x="342" y="6112"/>
                        </a:cubicBezTo>
                        <a:cubicBezTo>
                          <a:pt x="658" y="6088"/>
                          <a:pt x="972" y="6077"/>
                          <a:pt x="1279" y="6077"/>
                        </a:cubicBezTo>
                        <a:cubicBezTo>
                          <a:pt x="1462" y="6077"/>
                          <a:pt x="1641" y="6081"/>
                          <a:pt x="1818" y="6088"/>
                        </a:cubicBezTo>
                        <a:lnTo>
                          <a:pt x="1876" y="6088"/>
                        </a:lnTo>
                        <a:cubicBezTo>
                          <a:pt x="2033" y="6078"/>
                          <a:pt x="2072" y="5868"/>
                          <a:pt x="2101" y="5702"/>
                        </a:cubicBezTo>
                        <a:cubicBezTo>
                          <a:pt x="2106" y="5673"/>
                          <a:pt x="2111" y="5643"/>
                          <a:pt x="2116" y="5619"/>
                        </a:cubicBezTo>
                        <a:cubicBezTo>
                          <a:pt x="2135" y="5521"/>
                          <a:pt x="2116" y="5419"/>
                          <a:pt x="2106" y="5326"/>
                        </a:cubicBezTo>
                        <a:lnTo>
                          <a:pt x="2101" y="5311"/>
                        </a:lnTo>
                        <a:cubicBezTo>
                          <a:pt x="2038" y="4906"/>
                          <a:pt x="2052" y="4476"/>
                          <a:pt x="2106" y="4061"/>
                        </a:cubicBezTo>
                        <a:lnTo>
                          <a:pt x="2106" y="4061"/>
                        </a:lnTo>
                        <a:cubicBezTo>
                          <a:pt x="2086" y="4084"/>
                          <a:pt x="2069" y="4095"/>
                          <a:pt x="2053" y="4095"/>
                        </a:cubicBezTo>
                        <a:cubicBezTo>
                          <a:pt x="2043" y="4095"/>
                          <a:pt x="2033" y="4090"/>
                          <a:pt x="2023" y="4080"/>
                        </a:cubicBezTo>
                        <a:cubicBezTo>
                          <a:pt x="2008" y="4070"/>
                          <a:pt x="1999" y="4051"/>
                          <a:pt x="1984" y="4026"/>
                        </a:cubicBezTo>
                        <a:cubicBezTo>
                          <a:pt x="1793" y="3714"/>
                          <a:pt x="1857" y="3577"/>
                          <a:pt x="1779" y="3254"/>
                        </a:cubicBezTo>
                        <a:cubicBezTo>
                          <a:pt x="1779" y="3250"/>
                          <a:pt x="1779" y="3250"/>
                          <a:pt x="1774" y="3245"/>
                        </a:cubicBezTo>
                        <a:cubicBezTo>
                          <a:pt x="1749" y="3181"/>
                          <a:pt x="1559" y="2864"/>
                          <a:pt x="1520" y="2864"/>
                        </a:cubicBezTo>
                        <a:cubicBezTo>
                          <a:pt x="1447" y="2859"/>
                          <a:pt x="1378" y="2795"/>
                          <a:pt x="1359" y="2727"/>
                        </a:cubicBezTo>
                        <a:cubicBezTo>
                          <a:pt x="1339" y="2649"/>
                          <a:pt x="1354" y="2566"/>
                          <a:pt x="1378" y="2487"/>
                        </a:cubicBezTo>
                        <a:cubicBezTo>
                          <a:pt x="1388" y="2458"/>
                          <a:pt x="1378" y="2424"/>
                          <a:pt x="1363" y="2399"/>
                        </a:cubicBezTo>
                        <a:cubicBezTo>
                          <a:pt x="1280" y="2282"/>
                          <a:pt x="1232" y="2150"/>
                          <a:pt x="1212" y="2013"/>
                        </a:cubicBezTo>
                        <a:cubicBezTo>
                          <a:pt x="1207" y="1962"/>
                          <a:pt x="1168" y="1920"/>
                          <a:pt x="1118" y="1920"/>
                        </a:cubicBezTo>
                        <a:cubicBezTo>
                          <a:pt x="1115" y="1920"/>
                          <a:pt x="1112" y="1920"/>
                          <a:pt x="1109" y="1921"/>
                        </a:cubicBezTo>
                        <a:cubicBezTo>
                          <a:pt x="1102" y="1921"/>
                          <a:pt x="1095" y="1921"/>
                          <a:pt x="1087" y="1921"/>
                        </a:cubicBezTo>
                        <a:cubicBezTo>
                          <a:pt x="992" y="1921"/>
                          <a:pt x="898" y="1892"/>
                          <a:pt x="816" y="1838"/>
                        </a:cubicBezTo>
                        <a:cubicBezTo>
                          <a:pt x="753" y="1686"/>
                          <a:pt x="665" y="1549"/>
                          <a:pt x="577" y="1413"/>
                        </a:cubicBezTo>
                        <a:cubicBezTo>
                          <a:pt x="513" y="1305"/>
                          <a:pt x="445" y="1193"/>
                          <a:pt x="386" y="1080"/>
                        </a:cubicBezTo>
                        <a:cubicBezTo>
                          <a:pt x="298" y="900"/>
                          <a:pt x="240" y="699"/>
                          <a:pt x="215" y="499"/>
                        </a:cubicBezTo>
                        <a:cubicBezTo>
                          <a:pt x="206" y="426"/>
                          <a:pt x="201" y="357"/>
                          <a:pt x="201" y="284"/>
                        </a:cubicBezTo>
                        <a:cubicBezTo>
                          <a:pt x="201" y="255"/>
                          <a:pt x="201" y="225"/>
                          <a:pt x="201" y="196"/>
                        </a:cubicBezTo>
                        <a:cubicBezTo>
                          <a:pt x="186" y="133"/>
                          <a:pt x="171" y="64"/>
                          <a:pt x="162"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1" name="Google Shape;1629;p46">
                  <a:extLst>
                    <a:ext uri="{FF2B5EF4-FFF2-40B4-BE49-F238E27FC236}">
                      <a16:creationId xmlns:a16="http://schemas.microsoft.com/office/drawing/2014/main" id="{E308F064-5EEC-5510-0CEA-59B9C95EFBD7}"/>
                    </a:ext>
                  </a:extLst>
                </p:cNvPr>
                <p:cNvSpPr/>
                <p:nvPr/>
              </p:nvSpPr>
              <p:spPr>
                <a:xfrm>
                  <a:off x="5318693" y="2941178"/>
                  <a:ext cx="244875" cy="602050"/>
                </a:xfrm>
                <a:custGeom>
                  <a:avLst/>
                  <a:gdLst/>
                  <a:ahLst/>
                  <a:cxnLst/>
                  <a:rect l="l" t="t" r="r" b="b"/>
                  <a:pathLst>
                    <a:path w="9795" h="24082" extrusionOk="0">
                      <a:moveTo>
                        <a:pt x="812" y="700"/>
                      </a:moveTo>
                      <a:cubicBezTo>
                        <a:pt x="-535" y="1620"/>
                        <a:pt x="81" y="4351"/>
                        <a:pt x="615" y="6710"/>
                      </a:cubicBezTo>
                      <a:cubicBezTo>
                        <a:pt x="1149" y="9069"/>
                        <a:pt x="3279" y="12602"/>
                        <a:pt x="4018" y="14852"/>
                      </a:cubicBezTo>
                      <a:cubicBezTo>
                        <a:pt x="4757" y="17102"/>
                        <a:pt x="4352" y="18742"/>
                        <a:pt x="5049" y="20210"/>
                      </a:cubicBezTo>
                      <a:cubicBezTo>
                        <a:pt x="5746" y="21678"/>
                        <a:pt x="7430" y="25317"/>
                        <a:pt x="8202" y="23658"/>
                      </a:cubicBezTo>
                      <a:cubicBezTo>
                        <a:pt x="8974" y="21999"/>
                        <a:pt x="9598" y="14002"/>
                        <a:pt x="9680" y="10258"/>
                      </a:cubicBezTo>
                      <a:cubicBezTo>
                        <a:pt x="9762" y="6514"/>
                        <a:pt x="10173" y="2785"/>
                        <a:pt x="8695" y="1192"/>
                      </a:cubicBezTo>
                      <a:cubicBezTo>
                        <a:pt x="7217" y="-401"/>
                        <a:pt x="2159" y="-220"/>
                        <a:pt x="812" y="700"/>
                      </a:cubicBezTo>
                      <a:close/>
                    </a:path>
                  </a:pathLst>
                </a:custGeom>
                <a:solidFill>
                  <a:srgbClr val="E0AE83"/>
                </a:solidFill>
                <a:ln>
                  <a:noFill/>
                </a:ln>
              </p:spPr>
            </p:sp>
            <p:sp>
              <p:nvSpPr>
                <p:cNvPr id="42" name="Google Shape;1630;p46">
                  <a:extLst>
                    <a:ext uri="{FF2B5EF4-FFF2-40B4-BE49-F238E27FC236}">
                      <a16:creationId xmlns:a16="http://schemas.microsoft.com/office/drawing/2014/main" id="{EB6248C3-827C-5FFE-C767-98E424FA8BD6}"/>
                    </a:ext>
                  </a:extLst>
                </p:cNvPr>
                <p:cNvSpPr/>
                <p:nvPr/>
              </p:nvSpPr>
              <p:spPr>
                <a:xfrm>
                  <a:off x="5313484" y="2788135"/>
                  <a:ext cx="573350" cy="511750"/>
                </a:xfrm>
                <a:custGeom>
                  <a:avLst/>
                  <a:gdLst/>
                  <a:ahLst/>
                  <a:cxnLst/>
                  <a:rect l="l" t="t" r="r" b="b"/>
                  <a:pathLst>
                    <a:path w="22934" h="20470" extrusionOk="0">
                      <a:moveTo>
                        <a:pt x="1316" y="2683"/>
                      </a:moveTo>
                      <a:cubicBezTo>
                        <a:pt x="889" y="4046"/>
                        <a:pt x="-999" y="5475"/>
                        <a:pt x="725" y="8201"/>
                      </a:cubicBezTo>
                      <a:cubicBezTo>
                        <a:pt x="2450" y="10927"/>
                        <a:pt x="8756" y="17151"/>
                        <a:pt x="11663" y="19040"/>
                      </a:cubicBezTo>
                      <a:cubicBezTo>
                        <a:pt x="14570" y="20929"/>
                        <a:pt x="16294" y="20748"/>
                        <a:pt x="18166" y="19533"/>
                      </a:cubicBezTo>
                      <a:cubicBezTo>
                        <a:pt x="20038" y="18318"/>
                        <a:pt x="23207" y="14376"/>
                        <a:pt x="22895" y="11748"/>
                      </a:cubicBezTo>
                      <a:cubicBezTo>
                        <a:pt x="22583" y="9120"/>
                        <a:pt x="19562" y="5721"/>
                        <a:pt x="16294" y="3767"/>
                      </a:cubicBezTo>
                      <a:cubicBezTo>
                        <a:pt x="13026" y="1813"/>
                        <a:pt x="5783" y="204"/>
                        <a:pt x="3287" y="23"/>
                      </a:cubicBezTo>
                      <a:cubicBezTo>
                        <a:pt x="791" y="-158"/>
                        <a:pt x="1743" y="1320"/>
                        <a:pt x="1316" y="2683"/>
                      </a:cubicBezTo>
                      <a:close/>
                    </a:path>
                  </a:pathLst>
                </a:custGeom>
                <a:solidFill>
                  <a:srgbClr val="E0AE83"/>
                </a:solidFill>
                <a:ln>
                  <a:noFill/>
                </a:ln>
              </p:spPr>
            </p:sp>
            <p:sp>
              <p:nvSpPr>
                <p:cNvPr id="43" name="Google Shape;1631;p46">
                  <a:extLst>
                    <a:ext uri="{FF2B5EF4-FFF2-40B4-BE49-F238E27FC236}">
                      <a16:creationId xmlns:a16="http://schemas.microsoft.com/office/drawing/2014/main" id="{6FCB98C4-6090-0887-2AFD-99670B87EEAD}"/>
                    </a:ext>
                  </a:extLst>
                </p:cNvPr>
                <p:cNvSpPr/>
                <p:nvPr/>
              </p:nvSpPr>
              <p:spPr>
                <a:xfrm>
                  <a:off x="5589461" y="2583149"/>
                  <a:ext cx="1596" cy="3492"/>
                </a:xfrm>
                <a:custGeom>
                  <a:avLst/>
                  <a:gdLst/>
                  <a:ahLst/>
                  <a:cxnLst/>
                  <a:rect l="l" t="t" r="r" b="b"/>
                  <a:pathLst>
                    <a:path w="16" h="35" extrusionOk="0">
                      <a:moveTo>
                        <a:pt x="16" y="1"/>
                      </a:moveTo>
                      <a:cubicBezTo>
                        <a:pt x="11" y="1"/>
                        <a:pt x="11" y="6"/>
                        <a:pt x="11" y="6"/>
                      </a:cubicBezTo>
                      <a:cubicBezTo>
                        <a:pt x="1" y="15"/>
                        <a:pt x="1" y="25"/>
                        <a:pt x="1" y="35"/>
                      </a:cubicBezTo>
                      <a:cubicBezTo>
                        <a:pt x="6" y="25"/>
                        <a:pt x="11" y="11"/>
                        <a:pt x="16" y="1"/>
                      </a:cubicBezTo>
                      <a:close/>
                    </a:path>
                  </a:pathLst>
                </a:custGeom>
                <a:solidFill>
                  <a:srgbClr val="2222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632;p46">
                  <a:extLst>
                    <a:ext uri="{FF2B5EF4-FFF2-40B4-BE49-F238E27FC236}">
                      <a16:creationId xmlns:a16="http://schemas.microsoft.com/office/drawing/2014/main" id="{9F5EDB2B-51E5-102E-A0C9-6287C88F1221}"/>
                    </a:ext>
                  </a:extLst>
                </p:cNvPr>
                <p:cNvSpPr/>
                <p:nvPr/>
              </p:nvSpPr>
              <p:spPr>
                <a:xfrm>
                  <a:off x="6149515" y="3027884"/>
                  <a:ext cx="165801" cy="613025"/>
                </a:xfrm>
                <a:custGeom>
                  <a:avLst/>
                  <a:gdLst/>
                  <a:ahLst/>
                  <a:cxnLst/>
                  <a:rect l="l" t="t" r="r" b="b"/>
                  <a:pathLst>
                    <a:path w="1662" h="6145" extrusionOk="0">
                      <a:moveTo>
                        <a:pt x="42" y="0"/>
                      </a:moveTo>
                      <a:cubicBezTo>
                        <a:pt x="31" y="0"/>
                        <a:pt x="21" y="4"/>
                        <a:pt x="15" y="13"/>
                      </a:cubicBezTo>
                      <a:cubicBezTo>
                        <a:pt x="0" y="23"/>
                        <a:pt x="0" y="42"/>
                        <a:pt x="5" y="57"/>
                      </a:cubicBezTo>
                      <a:cubicBezTo>
                        <a:pt x="489" y="1273"/>
                        <a:pt x="689" y="2607"/>
                        <a:pt x="582" y="3912"/>
                      </a:cubicBezTo>
                      <a:cubicBezTo>
                        <a:pt x="567" y="4088"/>
                        <a:pt x="533" y="4327"/>
                        <a:pt x="386" y="4454"/>
                      </a:cubicBezTo>
                      <a:cubicBezTo>
                        <a:pt x="367" y="4473"/>
                        <a:pt x="342" y="4493"/>
                        <a:pt x="313" y="4503"/>
                      </a:cubicBezTo>
                      <a:cubicBezTo>
                        <a:pt x="313" y="4508"/>
                        <a:pt x="308" y="4508"/>
                        <a:pt x="308" y="4508"/>
                      </a:cubicBezTo>
                      <a:cubicBezTo>
                        <a:pt x="313" y="4532"/>
                        <a:pt x="313" y="4552"/>
                        <a:pt x="313" y="4576"/>
                      </a:cubicBezTo>
                      <a:cubicBezTo>
                        <a:pt x="319" y="4579"/>
                        <a:pt x="326" y="4582"/>
                        <a:pt x="334" y="4582"/>
                      </a:cubicBezTo>
                      <a:cubicBezTo>
                        <a:pt x="340" y="4582"/>
                        <a:pt x="346" y="4580"/>
                        <a:pt x="352" y="4576"/>
                      </a:cubicBezTo>
                      <a:cubicBezTo>
                        <a:pt x="367" y="4571"/>
                        <a:pt x="382" y="4561"/>
                        <a:pt x="391" y="4552"/>
                      </a:cubicBezTo>
                      <a:lnTo>
                        <a:pt x="391" y="4552"/>
                      </a:lnTo>
                      <a:cubicBezTo>
                        <a:pt x="416" y="5021"/>
                        <a:pt x="367" y="5519"/>
                        <a:pt x="245" y="6032"/>
                      </a:cubicBezTo>
                      <a:cubicBezTo>
                        <a:pt x="215" y="6042"/>
                        <a:pt x="186" y="6056"/>
                        <a:pt x="162" y="6061"/>
                      </a:cubicBezTo>
                      <a:cubicBezTo>
                        <a:pt x="157" y="6066"/>
                        <a:pt x="152" y="6066"/>
                        <a:pt x="152" y="6071"/>
                      </a:cubicBezTo>
                      <a:cubicBezTo>
                        <a:pt x="147" y="6086"/>
                        <a:pt x="142" y="6105"/>
                        <a:pt x="137" y="6120"/>
                      </a:cubicBezTo>
                      <a:cubicBezTo>
                        <a:pt x="142" y="6135"/>
                        <a:pt x="157" y="6144"/>
                        <a:pt x="171" y="6144"/>
                      </a:cubicBezTo>
                      <a:cubicBezTo>
                        <a:pt x="176" y="6144"/>
                        <a:pt x="181" y="6144"/>
                        <a:pt x="186" y="6139"/>
                      </a:cubicBezTo>
                      <a:cubicBezTo>
                        <a:pt x="196" y="6139"/>
                        <a:pt x="206" y="6135"/>
                        <a:pt x="220" y="6130"/>
                      </a:cubicBezTo>
                      <a:cubicBezTo>
                        <a:pt x="313" y="6095"/>
                        <a:pt x="396" y="6051"/>
                        <a:pt x="474" y="5993"/>
                      </a:cubicBezTo>
                      <a:cubicBezTo>
                        <a:pt x="606" y="5890"/>
                        <a:pt x="709" y="5758"/>
                        <a:pt x="821" y="5592"/>
                      </a:cubicBezTo>
                      <a:cubicBezTo>
                        <a:pt x="1075" y="5231"/>
                        <a:pt x="1290" y="4840"/>
                        <a:pt x="1461" y="4434"/>
                      </a:cubicBezTo>
                      <a:cubicBezTo>
                        <a:pt x="1647" y="4009"/>
                        <a:pt x="1662" y="3687"/>
                        <a:pt x="1505" y="3462"/>
                      </a:cubicBezTo>
                      <a:cubicBezTo>
                        <a:pt x="1486" y="3433"/>
                        <a:pt x="1466" y="3404"/>
                        <a:pt x="1442" y="3374"/>
                      </a:cubicBezTo>
                      <a:cubicBezTo>
                        <a:pt x="1393" y="3316"/>
                        <a:pt x="1349" y="3262"/>
                        <a:pt x="1339" y="3193"/>
                      </a:cubicBezTo>
                      <a:cubicBezTo>
                        <a:pt x="1324" y="3120"/>
                        <a:pt x="1359" y="3042"/>
                        <a:pt x="1388" y="2964"/>
                      </a:cubicBezTo>
                      <a:lnTo>
                        <a:pt x="1398" y="2944"/>
                      </a:lnTo>
                      <a:cubicBezTo>
                        <a:pt x="1549" y="2563"/>
                        <a:pt x="1598" y="2148"/>
                        <a:pt x="1530" y="1742"/>
                      </a:cubicBezTo>
                      <a:cubicBezTo>
                        <a:pt x="1530" y="1725"/>
                        <a:pt x="1510" y="1708"/>
                        <a:pt x="1492" y="1708"/>
                      </a:cubicBezTo>
                      <a:cubicBezTo>
                        <a:pt x="1490" y="1708"/>
                        <a:pt x="1488" y="1708"/>
                        <a:pt x="1486" y="1708"/>
                      </a:cubicBezTo>
                      <a:cubicBezTo>
                        <a:pt x="1393" y="1723"/>
                        <a:pt x="1305" y="1772"/>
                        <a:pt x="1236" y="1840"/>
                      </a:cubicBezTo>
                      <a:cubicBezTo>
                        <a:pt x="1236" y="1073"/>
                        <a:pt x="763" y="316"/>
                        <a:pt x="59" y="3"/>
                      </a:cubicBezTo>
                      <a:cubicBezTo>
                        <a:pt x="54" y="1"/>
                        <a:pt x="48" y="0"/>
                        <a:pt x="42"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633;p46">
                  <a:extLst>
                    <a:ext uri="{FF2B5EF4-FFF2-40B4-BE49-F238E27FC236}">
                      <a16:creationId xmlns:a16="http://schemas.microsoft.com/office/drawing/2014/main" id="{A5894448-0FC6-0B67-2EAC-36D2935CCEC2}"/>
                    </a:ext>
                  </a:extLst>
                </p:cNvPr>
                <p:cNvSpPr/>
                <p:nvPr/>
              </p:nvSpPr>
              <p:spPr>
                <a:xfrm>
                  <a:off x="5009055" y="2379436"/>
                  <a:ext cx="63447" cy="61253"/>
                </a:xfrm>
                <a:custGeom>
                  <a:avLst/>
                  <a:gdLst/>
                  <a:ahLst/>
                  <a:cxnLst/>
                  <a:rect l="l" t="t" r="r" b="b"/>
                  <a:pathLst>
                    <a:path w="636" h="614" extrusionOk="0">
                      <a:moveTo>
                        <a:pt x="631" y="1"/>
                      </a:moveTo>
                      <a:cubicBezTo>
                        <a:pt x="499" y="5"/>
                        <a:pt x="362" y="20"/>
                        <a:pt x="225" y="49"/>
                      </a:cubicBezTo>
                      <a:cubicBezTo>
                        <a:pt x="142" y="64"/>
                        <a:pt x="74" y="118"/>
                        <a:pt x="34" y="191"/>
                      </a:cubicBezTo>
                      <a:cubicBezTo>
                        <a:pt x="20" y="220"/>
                        <a:pt x="5" y="255"/>
                        <a:pt x="0" y="289"/>
                      </a:cubicBezTo>
                      <a:cubicBezTo>
                        <a:pt x="0" y="299"/>
                        <a:pt x="5" y="304"/>
                        <a:pt x="5" y="313"/>
                      </a:cubicBezTo>
                      <a:cubicBezTo>
                        <a:pt x="15" y="333"/>
                        <a:pt x="25" y="352"/>
                        <a:pt x="30" y="372"/>
                      </a:cubicBezTo>
                      <a:cubicBezTo>
                        <a:pt x="59" y="450"/>
                        <a:pt x="83" y="533"/>
                        <a:pt x="98" y="611"/>
                      </a:cubicBezTo>
                      <a:cubicBezTo>
                        <a:pt x="103" y="613"/>
                        <a:pt x="108" y="613"/>
                        <a:pt x="114" y="613"/>
                      </a:cubicBezTo>
                      <a:cubicBezTo>
                        <a:pt x="133" y="613"/>
                        <a:pt x="155" y="608"/>
                        <a:pt x="181" y="597"/>
                      </a:cubicBezTo>
                      <a:cubicBezTo>
                        <a:pt x="191" y="592"/>
                        <a:pt x="201" y="587"/>
                        <a:pt x="215" y="577"/>
                      </a:cubicBezTo>
                      <a:cubicBezTo>
                        <a:pt x="396" y="475"/>
                        <a:pt x="538" y="294"/>
                        <a:pt x="611" y="84"/>
                      </a:cubicBezTo>
                      <a:cubicBezTo>
                        <a:pt x="616" y="64"/>
                        <a:pt x="626" y="45"/>
                        <a:pt x="631" y="20"/>
                      </a:cubicBezTo>
                      <a:cubicBezTo>
                        <a:pt x="631" y="15"/>
                        <a:pt x="631" y="10"/>
                        <a:pt x="635"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634;p46">
                  <a:extLst>
                    <a:ext uri="{FF2B5EF4-FFF2-40B4-BE49-F238E27FC236}">
                      <a16:creationId xmlns:a16="http://schemas.microsoft.com/office/drawing/2014/main" id="{FFBCCB38-1230-07DC-E467-DE78ED937937}"/>
                    </a:ext>
                  </a:extLst>
                </p:cNvPr>
                <p:cNvSpPr/>
                <p:nvPr/>
              </p:nvSpPr>
              <p:spPr>
                <a:xfrm>
                  <a:off x="5131860" y="2309603"/>
                  <a:ext cx="252393" cy="226156"/>
                </a:xfrm>
                <a:custGeom>
                  <a:avLst/>
                  <a:gdLst/>
                  <a:ahLst/>
                  <a:cxnLst/>
                  <a:rect l="l" t="t" r="r" b="b"/>
                  <a:pathLst>
                    <a:path w="2530" h="2267" extrusionOk="0">
                      <a:moveTo>
                        <a:pt x="1438" y="767"/>
                      </a:moveTo>
                      <a:cubicBezTo>
                        <a:pt x="1448" y="767"/>
                        <a:pt x="1456" y="771"/>
                        <a:pt x="1461" y="774"/>
                      </a:cubicBezTo>
                      <a:cubicBezTo>
                        <a:pt x="1495" y="798"/>
                        <a:pt x="1476" y="852"/>
                        <a:pt x="1466" y="876"/>
                      </a:cubicBezTo>
                      <a:cubicBezTo>
                        <a:pt x="1456" y="906"/>
                        <a:pt x="1437" y="950"/>
                        <a:pt x="1412" y="989"/>
                      </a:cubicBezTo>
                      <a:cubicBezTo>
                        <a:pt x="1338" y="1114"/>
                        <a:pt x="1292" y="1139"/>
                        <a:pt x="1267" y="1139"/>
                      </a:cubicBezTo>
                      <a:cubicBezTo>
                        <a:pt x="1260" y="1139"/>
                        <a:pt x="1255" y="1137"/>
                        <a:pt x="1251" y="1135"/>
                      </a:cubicBezTo>
                      <a:cubicBezTo>
                        <a:pt x="1251" y="1135"/>
                        <a:pt x="1251" y="1131"/>
                        <a:pt x="1246" y="1131"/>
                      </a:cubicBezTo>
                      <a:cubicBezTo>
                        <a:pt x="1232" y="1121"/>
                        <a:pt x="1188" y="1096"/>
                        <a:pt x="1295" y="920"/>
                      </a:cubicBezTo>
                      <a:cubicBezTo>
                        <a:pt x="1372" y="792"/>
                        <a:pt x="1414" y="767"/>
                        <a:pt x="1438" y="767"/>
                      </a:cubicBezTo>
                      <a:close/>
                      <a:moveTo>
                        <a:pt x="1757" y="1"/>
                      </a:moveTo>
                      <a:cubicBezTo>
                        <a:pt x="1708" y="1"/>
                        <a:pt x="1658" y="3"/>
                        <a:pt x="1608" y="7"/>
                      </a:cubicBezTo>
                      <a:cubicBezTo>
                        <a:pt x="1290" y="41"/>
                        <a:pt x="1017" y="183"/>
                        <a:pt x="860" y="388"/>
                      </a:cubicBezTo>
                      <a:cubicBezTo>
                        <a:pt x="846" y="412"/>
                        <a:pt x="831" y="432"/>
                        <a:pt x="816" y="456"/>
                      </a:cubicBezTo>
                      <a:cubicBezTo>
                        <a:pt x="782" y="505"/>
                        <a:pt x="753" y="554"/>
                        <a:pt x="709" y="588"/>
                      </a:cubicBezTo>
                      <a:cubicBezTo>
                        <a:pt x="636" y="652"/>
                        <a:pt x="533" y="671"/>
                        <a:pt x="440" y="681"/>
                      </a:cubicBezTo>
                      <a:cubicBezTo>
                        <a:pt x="416" y="686"/>
                        <a:pt x="391" y="691"/>
                        <a:pt x="367" y="691"/>
                      </a:cubicBezTo>
                      <a:cubicBezTo>
                        <a:pt x="382" y="715"/>
                        <a:pt x="396" y="745"/>
                        <a:pt x="406" y="769"/>
                      </a:cubicBezTo>
                      <a:cubicBezTo>
                        <a:pt x="425" y="813"/>
                        <a:pt x="445" y="857"/>
                        <a:pt x="425" y="920"/>
                      </a:cubicBezTo>
                      <a:cubicBezTo>
                        <a:pt x="367" y="1106"/>
                        <a:pt x="191" y="1082"/>
                        <a:pt x="69" y="1165"/>
                      </a:cubicBezTo>
                      <a:cubicBezTo>
                        <a:pt x="5" y="1209"/>
                        <a:pt x="0" y="1302"/>
                        <a:pt x="64" y="1350"/>
                      </a:cubicBezTo>
                      <a:cubicBezTo>
                        <a:pt x="113" y="1385"/>
                        <a:pt x="181" y="1389"/>
                        <a:pt x="240" y="1419"/>
                      </a:cubicBezTo>
                      <a:cubicBezTo>
                        <a:pt x="333" y="1463"/>
                        <a:pt x="386" y="1560"/>
                        <a:pt x="386" y="1658"/>
                      </a:cubicBezTo>
                      <a:cubicBezTo>
                        <a:pt x="386" y="1717"/>
                        <a:pt x="435" y="1761"/>
                        <a:pt x="494" y="1766"/>
                      </a:cubicBezTo>
                      <a:lnTo>
                        <a:pt x="660" y="1775"/>
                      </a:lnTo>
                      <a:cubicBezTo>
                        <a:pt x="631" y="1854"/>
                        <a:pt x="680" y="1956"/>
                        <a:pt x="763" y="1981"/>
                      </a:cubicBezTo>
                      <a:cubicBezTo>
                        <a:pt x="765" y="1981"/>
                        <a:pt x="768" y="1982"/>
                        <a:pt x="771" y="1982"/>
                      </a:cubicBezTo>
                      <a:cubicBezTo>
                        <a:pt x="830" y="1982"/>
                        <a:pt x="987" y="1877"/>
                        <a:pt x="1106" y="1877"/>
                      </a:cubicBezTo>
                      <a:cubicBezTo>
                        <a:pt x="1174" y="1877"/>
                        <a:pt x="1229" y="1911"/>
                        <a:pt x="1246" y="2020"/>
                      </a:cubicBezTo>
                      <a:cubicBezTo>
                        <a:pt x="1251" y="2029"/>
                        <a:pt x="1251" y="2039"/>
                        <a:pt x="1251" y="2049"/>
                      </a:cubicBezTo>
                      <a:cubicBezTo>
                        <a:pt x="1256" y="2113"/>
                        <a:pt x="1290" y="2176"/>
                        <a:pt x="1334" y="2220"/>
                      </a:cubicBezTo>
                      <a:cubicBezTo>
                        <a:pt x="1373" y="2256"/>
                        <a:pt x="1424" y="2267"/>
                        <a:pt x="1478" y="2267"/>
                      </a:cubicBezTo>
                      <a:cubicBezTo>
                        <a:pt x="1520" y="2267"/>
                        <a:pt x="1563" y="2261"/>
                        <a:pt x="1603" y="2254"/>
                      </a:cubicBezTo>
                      <a:cubicBezTo>
                        <a:pt x="1652" y="2249"/>
                        <a:pt x="1701" y="2240"/>
                        <a:pt x="1745" y="2230"/>
                      </a:cubicBezTo>
                      <a:cubicBezTo>
                        <a:pt x="1852" y="2215"/>
                        <a:pt x="1955" y="2196"/>
                        <a:pt x="2052" y="2176"/>
                      </a:cubicBezTo>
                      <a:cubicBezTo>
                        <a:pt x="2106" y="2166"/>
                        <a:pt x="2150" y="2142"/>
                        <a:pt x="2179" y="2103"/>
                      </a:cubicBezTo>
                      <a:cubicBezTo>
                        <a:pt x="2199" y="2078"/>
                        <a:pt x="2214" y="2044"/>
                        <a:pt x="2223" y="2015"/>
                      </a:cubicBezTo>
                      <a:cubicBezTo>
                        <a:pt x="2204" y="1937"/>
                        <a:pt x="2194" y="1858"/>
                        <a:pt x="2179" y="1780"/>
                      </a:cubicBezTo>
                      <a:cubicBezTo>
                        <a:pt x="2179" y="1780"/>
                        <a:pt x="2179" y="1775"/>
                        <a:pt x="2179" y="1775"/>
                      </a:cubicBezTo>
                      <a:cubicBezTo>
                        <a:pt x="2175" y="1727"/>
                        <a:pt x="2165" y="1673"/>
                        <a:pt x="2160" y="1624"/>
                      </a:cubicBezTo>
                      <a:cubicBezTo>
                        <a:pt x="2155" y="1541"/>
                        <a:pt x="2150" y="1458"/>
                        <a:pt x="2150" y="1375"/>
                      </a:cubicBezTo>
                      <a:cubicBezTo>
                        <a:pt x="2145" y="1214"/>
                        <a:pt x="2155" y="1052"/>
                        <a:pt x="2179" y="891"/>
                      </a:cubicBezTo>
                      <a:cubicBezTo>
                        <a:pt x="2179" y="886"/>
                        <a:pt x="2179" y="881"/>
                        <a:pt x="2184" y="876"/>
                      </a:cubicBezTo>
                      <a:cubicBezTo>
                        <a:pt x="2184" y="833"/>
                        <a:pt x="1999" y="769"/>
                        <a:pt x="2214" y="476"/>
                      </a:cubicBezTo>
                      <a:cubicBezTo>
                        <a:pt x="2238" y="451"/>
                        <a:pt x="2341" y="383"/>
                        <a:pt x="2419" y="329"/>
                      </a:cubicBezTo>
                      <a:cubicBezTo>
                        <a:pt x="2483" y="288"/>
                        <a:pt x="2530" y="256"/>
                        <a:pt x="2507" y="256"/>
                      </a:cubicBezTo>
                      <a:cubicBezTo>
                        <a:pt x="2506" y="256"/>
                        <a:pt x="2504" y="256"/>
                        <a:pt x="2502" y="256"/>
                      </a:cubicBezTo>
                      <a:lnTo>
                        <a:pt x="2492" y="256"/>
                      </a:lnTo>
                      <a:cubicBezTo>
                        <a:pt x="2477" y="153"/>
                        <a:pt x="2399" y="70"/>
                        <a:pt x="2302" y="56"/>
                      </a:cubicBezTo>
                      <a:cubicBezTo>
                        <a:pt x="2243" y="46"/>
                        <a:pt x="2189" y="36"/>
                        <a:pt x="2131" y="26"/>
                      </a:cubicBezTo>
                      <a:cubicBezTo>
                        <a:pt x="2008" y="12"/>
                        <a:pt x="1883" y="1"/>
                        <a:pt x="1757"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635;p46">
                  <a:extLst>
                    <a:ext uri="{FF2B5EF4-FFF2-40B4-BE49-F238E27FC236}">
                      <a16:creationId xmlns:a16="http://schemas.microsoft.com/office/drawing/2014/main" id="{40F0299B-3263-920E-C892-F05C2AD7C0AC}"/>
                    </a:ext>
                  </a:extLst>
                </p:cNvPr>
                <p:cNvSpPr/>
                <p:nvPr/>
              </p:nvSpPr>
              <p:spPr>
                <a:xfrm>
                  <a:off x="5250275" y="2386120"/>
                  <a:ext cx="30826" cy="37111"/>
                </a:xfrm>
                <a:custGeom>
                  <a:avLst/>
                  <a:gdLst/>
                  <a:ahLst/>
                  <a:cxnLst/>
                  <a:rect l="l" t="t" r="r" b="b"/>
                  <a:pathLst>
                    <a:path w="309" h="372" extrusionOk="0">
                      <a:moveTo>
                        <a:pt x="249" y="0"/>
                      </a:moveTo>
                      <a:cubicBezTo>
                        <a:pt x="225" y="0"/>
                        <a:pt x="181" y="25"/>
                        <a:pt x="108" y="153"/>
                      </a:cubicBezTo>
                      <a:cubicBezTo>
                        <a:pt x="1" y="329"/>
                        <a:pt x="45" y="354"/>
                        <a:pt x="59" y="364"/>
                      </a:cubicBezTo>
                      <a:cubicBezTo>
                        <a:pt x="59" y="368"/>
                        <a:pt x="64" y="368"/>
                        <a:pt x="64" y="368"/>
                      </a:cubicBezTo>
                      <a:cubicBezTo>
                        <a:pt x="68" y="370"/>
                        <a:pt x="73" y="372"/>
                        <a:pt x="79" y="372"/>
                      </a:cubicBezTo>
                      <a:cubicBezTo>
                        <a:pt x="103" y="372"/>
                        <a:pt x="147" y="347"/>
                        <a:pt x="225" y="222"/>
                      </a:cubicBezTo>
                      <a:cubicBezTo>
                        <a:pt x="250" y="183"/>
                        <a:pt x="269" y="139"/>
                        <a:pt x="279" y="109"/>
                      </a:cubicBezTo>
                      <a:lnTo>
                        <a:pt x="279" y="105"/>
                      </a:lnTo>
                      <a:cubicBezTo>
                        <a:pt x="289" y="85"/>
                        <a:pt x="308" y="31"/>
                        <a:pt x="269" y="7"/>
                      </a:cubicBezTo>
                      <a:cubicBezTo>
                        <a:pt x="265" y="4"/>
                        <a:pt x="258" y="0"/>
                        <a:pt x="24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1636;p46">
                  <a:extLst>
                    <a:ext uri="{FF2B5EF4-FFF2-40B4-BE49-F238E27FC236}">
                      <a16:creationId xmlns:a16="http://schemas.microsoft.com/office/drawing/2014/main" id="{77F32BAE-1AAD-64F2-8158-A533E7F2CCE0}"/>
                    </a:ext>
                  </a:extLst>
                </p:cNvPr>
                <p:cNvSpPr/>
                <p:nvPr/>
              </p:nvSpPr>
              <p:spPr>
                <a:xfrm>
                  <a:off x="5355124" y="2421336"/>
                  <a:ext cx="1496" cy="2494"/>
                </a:xfrm>
                <a:custGeom>
                  <a:avLst/>
                  <a:gdLst/>
                  <a:ahLst/>
                  <a:cxnLst/>
                  <a:rect l="l" t="t" r="r" b="b"/>
                  <a:pathLst>
                    <a:path w="15" h="25" extrusionOk="0">
                      <a:moveTo>
                        <a:pt x="0" y="1"/>
                      </a:moveTo>
                      <a:cubicBezTo>
                        <a:pt x="0" y="6"/>
                        <a:pt x="0" y="6"/>
                        <a:pt x="0" y="11"/>
                      </a:cubicBezTo>
                      <a:cubicBezTo>
                        <a:pt x="8" y="20"/>
                        <a:pt x="12" y="25"/>
                        <a:pt x="13" y="25"/>
                      </a:cubicBezTo>
                      <a:cubicBezTo>
                        <a:pt x="14" y="25"/>
                        <a:pt x="9" y="15"/>
                        <a:pt x="0"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1637;p46">
                  <a:extLst>
                    <a:ext uri="{FF2B5EF4-FFF2-40B4-BE49-F238E27FC236}">
                      <a16:creationId xmlns:a16="http://schemas.microsoft.com/office/drawing/2014/main" id="{3B8D41C8-303C-A55F-B8DD-A932113D58D5}"/>
                    </a:ext>
                  </a:extLst>
                </p:cNvPr>
                <p:cNvSpPr/>
                <p:nvPr/>
              </p:nvSpPr>
              <p:spPr>
                <a:xfrm>
                  <a:off x="5250275" y="2386120"/>
                  <a:ext cx="30826" cy="37111"/>
                </a:xfrm>
                <a:custGeom>
                  <a:avLst/>
                  <a:gdLst/>
                  <a:ahLst/>
                  <a:cxnLst/>
                  <a:rect l="l" t="t" r="r" b="b"/>
                  <a:pathLst>
                    <a:path w="309" h="372" extrusionOk="0">
                      <a:moveTo>
                        <a:pt x="249" y="0"/>
                      </a:moveTo>
                      <a:cubicBezTo>
                        <a:pt x="225" y="0"/>
                        <a:pt x="181" y="25"/>
                        <a:pt x="108" y="153"/>
                      </a:cubicBezTo>
                      <a:cubicBezTo>
                        <a:pt x="1" y="329"/>
                        <a:pt x="45" y="354"/>
                        <a:pt x="59" y="364"/>
                      </a:cubicBezTo>
                      <a:cubicBezTo>
                        <a:pt x="59" y="368"/>
                        <a:pt x="64" y="368"/>
                        <a:pt x="64" y="368"/>
                      </a:cubicBezTo>
                      <a:cubicBezTo>
                        <a:pt x="68" y="370"/>
                        <a:pt x="73" y="372"/>
                        <a:pt x="79" y="372"/>
                      </a:cubicBezTo>
                      <a:cubicBezTo>
                        <a:pt x="103" y="372"/>
                        <a:pt x="147" y="347"/>
                        <a:pt x="225" y="222"/>
                      </a:cubicBezTo>
                      <a:cubicBezTo>
                        <a:pt x="250" y="183"/>
                        <a:pt x="269" y="139"/>
                        <a:pt x="279" y="109"/>
                      </a:cubicBezTo>
                      <a:lnTo>
                        <a:pt x="279" y="105"/>
                      </a:lnTo>
                      <a:cubicBezTo>
                        <a:pt x="289" y="85"/>
                        <a:pt x="308" y="31"/>
                        <a:pt x="269" y="7"/>
                      </a:cubicBezTo>
                      <a:cubicBezTo>
                        <a:pt x="265" y="4"/>
                        <a:pt x="258" y="0"/>
                        <a:pt x="249"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1638;p46">
                  <a:extLst>
                    <a:ext uri="{FF2B5EF4-FFF2-40B4-BE49-F238E27FC236}">
                      <a16:creationId xmlns:a16="http://schemas.microsoft.com/office/drawing/2014/main" id="{330CF5B5-E018-79EC-611E-35CE824D5C41}"/>
                    </a:ext>
                  </a:extLst>
                </p:cNvPr>
                <p:cNvSpPr/>
                <p:nvPr/>
              </p:nvSpPr>
              <p:spPr>
                <a:xfrm>
                  <a:off x="5340958" y="2331850"/>
                  <a:ext cx="253490" cy="336490"/>
                </a:xfrm>
                <a:custGeom>
                  <a:avLst/>
                  <a:gdLst/>
                  <a:ahLst/>
                  <a:cxnLst/>
                  <a:rect l="l" t="t" r="r" b="b"/>
                  <a:pathLst>
                    <a:path w="2541" h="3373" extrusionOk="0">
                      <a:moveTo>
                        <a:pt x="408" y="33"/>
                      </a:moveTo>
                      <a:cubicBezTo>
                        <a:pt x="407" y="33"/>
                        <a:pt x="406" y="33"/>
                        <a:pt x="406" y="33"/>
                      </a:cubicBezTo>
                      <a:cubicBezTo>
                        <a:pt x="406" y="33"/>
                        <a:pt x="407" y="33"/>
                        <a:pt x="408" y="33"/>
                      </a:cubicBezTo>
                      <a:close/>
                      <a:moveTo>
                        <a:pt x="654" y="0"/>
                      </a:moveTo>
                      <a:cubicBezTo>
                        <a:pt x="570" y="0"/>
                        <a:pt x="488" y="11"/>
                        <a:pt x="408" y="33"/>
                      </a:cubicBezTo>
                      <a:lnTo>
                        <a:pt x="408" y="33"/>
                      </a:lnTo>
                      <a:cubicBezTo>
                        <a:pt x="410" y="32"/>
                        <a:pt x="412" y="32"/>
                        <a:pt x="414" y="32"/>
                      </a:cubicBezTo>
                      <a:cubicBezTo>
                        <a:pt x="430" y="32"/>
                        <a:pt x="384" y="67"/>
                        <a:pt x="323" y="106"/>
                      </a:cubicBezTo>
                      <a:cubicBezTo>
                        <a:pt x="245" y="160"/>
                        <a:pt x="142" y="228"/>
                        <a:pt x="118" y="253"/>
                      </a:cubicBezTo>
                      <a:cubicBezTo>
                        <a:pt x="5" y="409"/>
                        <a:pt x="0" y="497"/>
                        <a:pt x="25" y="556"/>
                      </a:cubicBezTo>
                      <a:cubicBezTo>
                        <a:pt x="44" y="605"/>
                        <a:pt x="88" y="634"/>
                        <a:pt x="88" y="653"/>
                      </a:cubicBezTo>
                      <a:cubicBezTo>
                        <a:pt x="83" y="658"/>
                        <a:pt x="83" y="663"/>
                        <a:pt x="83" y="668"/>
                      </a:cubicBezTo>
                      <a:cubicBezTo>
                        <a:pt x="30" y="1044"/>
                        <a:pt x="44" y="1421"/>
                        <a:pt x="127" y="1792"/>
                      </a:cubicBezTo>
                      <a:cubicBezTo>
                        <a:pt x="162" y="1948"/>
                        <a:pt x="210" y="2104"/>
                        <a:pt x="269" y="2256"/>
                      </a:cubicBezTo>
                      <a:cubicBezTo>
                        <a:pt x="276" y="2274"/>
                        <a:pt x="292" y="2284"/>
                        <a:pt x="307" y="2284"/>
                      </a:cubicBezTo>
                      <a:cubicBezTo>
                        <a:pt x="312" y="2284"/>
                        <a:pt x="318" y="2283"/>
                        <a:pt x="323" y="2280"/>
                      </a:cubicBezTo>
                      <a:cubicBezTo>
                        <a:pt x="352" y="2271"/>
                        <a:pt x="381" y="2251"/>
                        <a:pt x="401" y="2232"/>
                      </a:cubicBezTo>
                      <a:cubicBezTo>
                        <a:pt x="425" y="2437"/>
                        <a:pt x="499" y="2627"/>
                        <a:pt x="562" y="2779"/>
                      </a:cubicBezTo>
                      <a:cubicBezTo>
                        <a:pt x="650" y="2974"/>
                        <a:pt x="762" y="3189"/>
                        <a:pt x="968" y="3297"/>
                      </a:cubicBezTo>
                      <a:cubicBezTo>
                        <a:pt x="1065" y="3348"/>
                        <a:pt x="1173" y="3373"/>
                        <a:pt x="1280" y="3373"/>
                      </a:cubicBezTo>
                      <a:cubicBezTo>
                        <a:pt x="1356" y="3373"/>
                        <a:pt x="1431" y="3360"/>
                        <a:pt x="1500" y="3336"/>
                      </a:cubicBezTo>
                      <a:cubicBezTo>
                        <a:pt x="1583" y="3301"/>
                        <a:pt x="1657" y="3253"/>
                        <a:pt x="1715" y="3189"/>
                      </a:cubicBezTo>
                      <a:cubicBezTo>
                        <a:pt x="1759" y="3184"/>
                        <a:pt x="1808" y="3179"/>
                        <a:pt x="1852" y="3170"/>
                      </a:cubicBezTo>
                      <a:cubicBezTo>
                        <a:pt x="2057" y="3140"/>
                        <a:pt x="2248" y="3086"/>
                        <a:pt x="2380" y="2940"/>
                      </a:cubicBezTo>
                      <a:cubicBezTo>
                        <a:pt x="2463" y="2847"/>
                        <a:pt x="2516" y="2735"/>
                        <a:pt x="2531" y="2603"/>
                      </a:cubicBezTo>
                      <a:cubicBezTo>
                        <a:pt x="2536" y="2573"/>
                        <a:pt x="2541" y="2544"/>
                        <a:pt x="2541" y="2510"/>
                      </a:cubicBezTo>
                      <a:cubicBezTo>
                        <a:pt x="2541" y="2471"/>
                        <a:pt x="2541" y="2427"/>
                        <a:pt x="2536" y="2383"/>
                      </a:cubicBezTo>
                      <a:cubicBezTo>
                        <a:pt x="2507" y="2183"/>
                        <a:pt x="2414" y="1992"/>
                        <a:pt x="2331" y="1850"/>
                      </a:cubicBezTo>
                      <a:cubicBezTo>
                        <a:pt x="2233" y="1679"/>
                        <a:pt x="2121" y="1518"/>
                        <a:pt x="1999" y="1362"/>
                      </a:cubicBezTo>
                      <a:cubicBezTo>
                        <a:pt x="2052" y="1328"/>
                        <a:pt x="2086" y="1269"/>
                        <a:pt x="2086" y="1206"/>
                      </a:cubicBezTo>
                      <a:cubicBezTo>
                        <a:pt x="2091" y="1122"/>
                        <a:pt x="2042" y="1044"/>
                        <a:pt x="2008" y="1000"/>
                      </a:cubicBezTo>
                      <a:cubicBezTo>
                        <a:pt x="1989" y="976"/>
                        <a:pt x="1974" y="952"/>
                        <a:pt x="1959" y="927"/>
                      </a:cubicBezTo>
                      <a:cubicBezTo>
                        <a:pt x="1915" y="859"/>
                        <a:pt x="1872" y="790"/>
                        <a:pt x="1798" y="741"/>
                      </a:cubicBezTo>
                      <a:cubicBezTo>
                        <a:pt x="1627" y="316"/>
                        <a:pt x="1192" y="28"/>
                        <a:pt x="738" y="4"/>
                      </a:cubicBezTo>
                      <a:cubicBezTo>
                        <a:pt x="710" y="1"/>
                        <a:pt x="682" y="0"/>
                        <a:pt x="654"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639;p46">
                  <a:extLst>
                    <a:ext uri="{FF2B5EF4-FFF2-40B4-BE49-F238E27FC236}">
                      <a16:creationId xmlns:a16="http://schemas.microsoft.com/office/drawing/2014/main" id="{BFB9F091-E35C-BF5F-9E23-B27BA82F5AF5}"/>
                    </a:ext>
                  </a:extLst>
                </p:cNvPr>
                <p:cNvSpPr/>
                <p:nvPr/>
              </p:nvSpPr>
              <p:spPr>
                <a:xfrm>
                  <a:off x="5476931" y="2582151"/>
                  <a:ext cx="241818" cy="227353"/>
                </a:xfrm>
                <a:custGeom>
                  <a:avLst/>
                  <a:gdLst/>
                  <a:ahLst/>
                  <a:cxnLst/>
                  <a:rect l="l" t="t" r="r" b="b"/>
                  <a:pathLst>
                    <a:path w="2424" h="2279" extrusionOk="0">
                      <a:moveTo>
                        <a:pt x="1178" y="1"/>
                      </a:moveTo>
                      <a:cubicBezTo>
                        <a:pt x="1163" y="1"/>
                        <a:pt x="1153" y="1"/>
                        <a:pt x="1144" y="11"/>
                      </a:cubicBezTo>
                      <a:cubicBezTo>
                        <a:pt x="1139" y="25"/>
                        <a:pt x="1134" y="35"/>
                        <a:pt x="1129" y="45"/>
                      </a:cubicBezTo>
                      <a:cubicBezTo>
                        <a:pt x="1114" y="79"/>
                        <a:pt x="1100" y="108"/>
                        <a:pt x="1080" y="138"/>
                      </a:cubicBezTo>
                      <a:cubicBezTo>
                        <a:pt x="1075" y="148"/>
                        <a:pt x="1075" y="157"/>
                        <a:pt x="1070" y="167"/>
                      </a:cubicBezTo>
                      <a:cubicBezTo>
                        <a:pt x="1070" y="172"/>
                        <a:pt x="1065" y="177"/>
                        <a:pt x="1065" y="187"/>
                      </a:cubicBezTo>
                      <a:cubicBezTo>
                        <a:pt x="1061" y="196"/>
                        <a:pt x="1056" y="211"/>
                        <a:pt x="1051" y="221"/>
                      </a:cubicBezTo>
                      <a:cubicBezTo>
                        <a:pt x="1051" y="226"/>
                        <a:pt x="1046" y="235"/>
                        <a:pt x="1046" y="240"/>
                      </a:cubicBezTo>
                      <a:cubicBezTo>
                        <a:pt x="1041" y="255"/>
                        <a:pt x="1031" y="265"/>
                        <a:pt x="1026" y="279"/>
                      </a:cubicBezTo>
                      <a:cubicBezTo>
                        <a:pt x="1007" y="314"/>
                        <a:pt x="982" y="348"/>
                        <a:pt x="958" y="377"/>
                      </a:cubicBezTo>
                      <a:cubicBezTo>
                        <a:pt x="909" y="431"/>
                        <a:pt x="850" y="470"/>
                        <a:pt x="787" y="499"/>
                      </a:cubicBezTo>
                      <a:cubicBezTo>
                        <a:pt x="772" y="504"/>
                        <a:pt x="763" y="509"/>
                        <a:pt x="753" y="514"/>
                      </a:cubicBezTo>
                      <a:cubicBezTo>
                        <a:pt x="738" y="519"/>
                        <a:pt x="728" y="524"/>
                        <a:pt x="719" y="524"/>
                      </a:cubicBezTo>
                      <a:cubicBezTo>
                        <a:pt x="694" y="534"/>
                        <a:pt x="670" y="543"/>
                        <a:pt x="645" y="548"/>
                      </a:cubicBezTo>
                      <a:cubicBezTo>
                        <a:pt x="626" y="553"/>
                        <a:pt x="606" y="558"/>
                        <a:pt x="592" y="563"/>
                      </a:cubicBezTo>
                      <a:cubicBezTo>
                        <a:pt x="557" y="568"/>
                        <a:pt x="518" y="573"/>
                        <a:pt x="484" y="582"/>
                      </a:cubicBezTo>
                      <a:cubicBezTo>
                        <a:pt x="465" y="582"/>
                        <a:pt x="450" y="587"/>
                        <a:pt x="435" y="587"/>
                      </a:cubicBezTo>
                      <a:cubicBezTo>
                        <a:pt x="425" y="587"/>
                        <a:pt x="416" y="592"/>
                        <a:pt x="406" y="592"/>
                      </a:cubicBezTo>
                      <a:cubicBezTo>
                        <a:pt x="386" y="592"/>
                        <a:pt x="367" y="602"/>
                        <a:pt x="352" y="612"/>
                      </a:cubicBezTo>
                      <a:cubicBezTo>
                        <a:pt x="264" y="665"/>
                        <a:pt x="191" y="734"/>
                        <a:pt x="137" y="827"/>
                      </a:cubicBezTo>
                      <a:cubicBezTo>
                        <a:pt x="132" y="832"/>
                        <a:pt x="132" y="832"/>
                        <a:pt x="127" y="836"/>
                      </a:cubicBezTo>
                      <a:cubicBezTo>
                        <a:pt x="0" y="1076"/>
                        <a:pt x="176" y="1379"/>
                        <a:pt x="421" y="1472"/>
                      </a:cubicBezTo>
                      <a:cubicBezTo>
                        <a:pt x="479" y="1491"/>
                        <a:pt x="543" y="1506"/>
                        <a:pt x="587" y="1545"/>
                      </a:cubicBezTo>
                      <a:cubicBezTo>
                        <a:pt x="709" y="1652"/>
                        <a:pt x="675" y="1897"/>
                        <a:pt x="831" y="1941"/>
                      </a:cubicBezTo>
                      <a:cubicBezTo>
                        <a:pt x="844" y="1943"/>
                        <a:pt x="857" y="1944"/>
                        <a:pt x="869" y="1944"/>
                      </a:cubicBezTo>
                      <a:cubicBezTo>
                        <a:pt x="898" y="1944"/>
                        <a:pt x="927" y="1940"/>
                        <a:pt x="955" y="1940"/>
                      </a:cubicBezTo>
                      <a:cubicBezTo>
                        <a:pt x="963" y="1940"/>
                        <a:pt x="970" y="1940"/>
                        <a:pt x="978" y="1941"/>
                      </a:cubicBezTo>
                      <a:cubicBezTo>
                        <a:pt x="1177" y="1960"/>
                        <a:pt x="1261" y="2278"/>
                        <a:pt x="1454" y="2278"/>
                      </a:cubicBezTo>
                      <a:cubicBezTo>
                        <a:pt x="1460" y="2278"/>
                        <a:pt x="1465" y="2278"/>
                        <a:pt x="1471" y="2278"/>
                      </a:cubicBezTo>
                      <a:cubicBezTo>
                        <a:pt x="1569" y="2273"/>
                        <a:pt x="1637" y="2185"/>
                        <a:pt x="1661" y="2097"/>
                      </a:cubicBezTo>
                      <a:cubicBezTo>
                        <a:pt x="1666" y="2077"/>
                        <a:pt x="1666" y="2058"/>
                        <a:pt x="1671" y="2038"/>
                      </a:cubicBezTo>
                      <a:cubicBezTo>
                        <a:pt x="1678" y="1960"/>
                        <a:pt x="1745" y="1908"/>
                        <a:pt x="1815" y="1908"/>
                      </a:cubicBezTo>
                      <a:cubicBezTo>
                        <a:pt x="1841" y="1908"/>
                        <a:pt x="1867" y="1915"/>
                        <a:pt x="1891" y="1931"/>
                      </a:cubicBezTo>
                      <a:cubicBezTo>
                        <a:pt x="1916" y="1945"/>
                        <a:pt x="1935" y="1965"/>
                        <a:pt x="1960" y="1980"/>
                      </a:cubicBezTo>
                      <a:cubicBezTo>
                        <a:pt x="1984" y="2001"/>
                        <a:pt x="2015" y="2011"/>
                        <a:pt x="2046" y="2011"/>
                      </a:cubicBezTo>
                      <a:cubicBezTo>
                        <a:pt x="2070" y="2011"/>
                        <a:pt x="2094" y="2005"/>
                        <a:pt x="2116" y="1994"/>
                      </a:cubicBezTo>
                      <a:cubicBezTo>
                        <a:pt x="2194" y="1955"/>
                        <a:pt x="2311" y="1945"/>
                        <a:pt x="2345" y="1867"/>
                      </a:cubicBezTo>
                      <a:cubicBezTo>
                        <a:pt x="2365" y="1823"/>
                        <a:pt x="2345" y="1765"/>
                        <a:pt x="2365" y="1721"/>
                      </a:cubicBezTo>
                      <a:cubicBezTo>
                        <a:pt x="2365" y="1721"/>
                        <a:pt x="2365" y="1716"/>
                        <a:pt x="2370" y="1716"/>
                      </a:cubicBezTo>
                      <a:cubicBezTo>
                        <a:pt x="2379" y="1692"/>
                        <a:pt x="2397" y="1678"/>
                        <a:pt x="2420" y="1664"/>
                      </a:cubicBezTo>
                      <a:lnTo>
                        <a:pt x="2420" y="1664"/>
                      </a:lnTo>
                      <a:cubicBezTo>
                        <a:pt x="2421" y="1665"/>
                        <a:pt x="2423" y="1666"/>
                        <a:pt x="2424" y="1667"/>
                      </a:cubicBezTo>
                      <a:lnTo>
                        <a:pt x="2424" y="1662"/>
                      </a:lnTo>
                      <a:cubicBezTo>
                        <a:pt x="2423" y="1663"/>
                        <a:pt x="2421" y="1663"/>
                        <a:pt x="2420" y="1664"/>
                      </a:cubicBezTo>
                      <a:lnTo>
                        <a:pt x="2420" y="1664"/>
                      </a:lnTo>
                      <a:cubicBezTo>
                        <a:pt x="2295" y="1552"/>
                        <a:pt x="2183" y="1431"/>
                        <a:pt x="2082" y="1305"/>
                      </a:cubicBezTo>
                      <a:cubicBezTo>
                        <a:pt x="2047" y="1261"/>
                        <a:pt x="2018" y="1217"/>
                        <a:pt x="2008" y="1174"/>
                      </a:cubicBezTo>
                      <a:cubicBezTo>
                        <a:pt x="2003" y="1139"/>
                        <a:pt x="2013" y="1100"/>
                        <a:pt x="2023" y="1061"/>
                      </a:cubicBezTo>
                      <a:cubicBezTo>
                        <a:pt x="2028" y="1032"/>
                        <a:pt x="2033" y="1003"/>
                        <a:pt x="2038" y="968"/>
                      </a:cubicBezTo>
                      <a:cubicBezTo>
                        <a:pt x="2043" y="817"/>
                        <a:pt x="1940" y="690"/>
                        <a:pt x="1832" y="573"/>
                      </a:cubicBezTo>
                      <a:cubicBezTo>
                        <a:pt x="1632" y="372"/>
                        <a:pt x="1417" y="182"/>
                        <a:pt x="1192" y="11"/>
                      </a:cubicBezTo>
                      <a:cubicBezTo>
                        <a:pt x="1188" y="6"/>
                        <a:pt x="1183" y="1"/>
                        <a:pt x="1178"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1640;p46">
                  <a:extLst>
                    <a:ext uri="{FF2B5EF4-FFF2-40B4-BE49-F238E27FC236}">
                      <a16:creationId xmlns:a16="http://schemas.microsoft.com/office/drawing/2014/main" id="{006A26F3-C147-8933-34BF-24DC8CF259E6}"/>
                    </a:ext>
                  </a:extLst>
                </p:cNvPr>
                <p:cNvSpPr/>
                <p:nvPr/>
              </p:nvSpPr>
              <p:spPr>
                <a:xfrm>
                  <a:off x="5270228" y="2660763"/>
                  <a:ext cx="114225" cy="198822"/>
                </a:xfrm>
                <a:custGeom>
                  <a:avLst/>
                  <a:gdLst/>
                  <a:ahLst/>
                  <a:cxnLst/>
                  <a:rect l="l" t="t" r="r" b="b"/>
                  <a:pathLst>
                    <a:path w="1145" h="1993" extrusionOk="0">
                      <a:moveTo>
                        <a:pt x="135" y="0"/>
                      </a:moveTo>
                      <a:cubicBezTo>
                        <a:pt x="86" y="0"/>
                        <a:pt x="40" y="23"/>
                        <a:pt x="1" y="58"/>
                      </a:cubicBezTo>
                      <a:cubicBezTo>
                        <a:pt x="20" y="58"/>
                        <a:pt x="35" y="58"/>
                        <a:pt x="55" y="53"/>
                      </a:cubicBezTo>
                      <a:cubicBezTo>
                        <a:pt x="64" y="48"/>
                        <a:pt x="79" y="44"/>
                        <a:pt x="89" y="39"/>
                      </a:cubicBezTo>
                      <a:lnTo>
                        <a:pt x="89" y="39"/>
                      </a:lnTo>
                      <a:cubicBezTo>
                        <a:pt x="79" y="312"/>
                        <a:pt x="74" y="591"/>
                        <a:pt x="128" y="864"/>
                      </a:cubicBezTo>
                      <a:cubicBezTo>
                        <a:pt x="177" y="1138"/>
                        <a:pt x="411" y="1622"/>
                        <a:pt x="631" y="1871"/>
                      </a:cubicBezTo>
                      <a:lnTo>
                        <a:pt x="719" y="1861"/>
                      </a:lnTo>
                      <a:cubicBezTo>
                        <a:pt x="734" y="1861"/>
                        <a:pt x="748" y="1866"/>
                        <a:pt x="753" y="1876"/>
                      </a:cubicBezTo>
                      <a:cubicBezTo>
                        <a:pt x="758" y="1876"/>
                        <a:pt x="758" y="1880"/>
                        <a:pt x="758" y="1880"/>
                      </a:cubicBezTo>
                      <a:cubicBezTo>
                        <a:pt x="758" y="1880"/>
                        <a:pt x="758" y="1885"/>
                        <a:pt x="758" y="1885"/>
                      </a:cubicBezTo>
                      <a:lnTo>
                        <a:pt x="763" y="1885"/>
                      </a:lnTo>
                      <a:cubicBezTo>
                        <a:pt x="778" y="1924"/>
                        <a:pt x="773" y="1959"/>
                        <a:pt x="758" y="1993"/>
                      </a:cubicBezTo>
                      <a:cubicBezTo>
                        <a:pt x="851" y="1977"/>
                        <a:pt x="944" y="1967"/>
                        <a:pt x="1032" y="1967"/>
                      </a:cubicBezTo>
                      <a:cubicBezTo>
                        <a:pt x="1050" y="1967"/>
                        <a:pt x="1068" y="1968"/>
                        <a:pt x="1086" y="1968"/>
                      </a:cubicBezTo>
                      <a:cubicBezTo>
                        <a:pt x="1144" y="1905"/>
                        <a:pt x="1139" y="1797"/>
                        <a:pt x="1051" y="1753"/>
                      </a:cubicBezTo>
                      <a:lnTo>
                        <a:pt x="1046" y="1753"/>
                      </a:lnTo>
                      <a:cubicBezTo>
                        <a:pt x="1012" y="1739"/>
                        <a:pt x="973" y="1734"/>
                        <a:pt x="939" y="1714"/>
                      </a:cubicBezTo>
                      <a:cubicBezTo>
                        <a:pt x="871" y="1670"/>
                        <a:pt x="846" y="1582"/>
                        <a:pt x="846" y="1504"/>
                      </a:cubicBezTo>
                      <a:cubicBezTo>
                        <a:pt x="846" y="1426"/>
                        <a:pt x="861" y="1348"/>
                        <a:pt x="846" y="1270"/>
                      </a:cubicBezTo>
                      <a:cubicBezTo>
                        <a:pt x="841" y="1231"/>
                        <a:pt x="822" y="1192"/>
                        <a:pt x="792" y="1162"/>
                      </a:cubicBezTo>
                      <a:cubicBezTo>
                        <a:pt x="758" y="1123"/>
                        <a:pt x="744" y="1069"/>
                        <a:pt x="763" y="1021"/>
                      </a:cubicBezTo>
                      <a:cubicBezTo>
                        <a:pt x="783" y="977"/>
                        <a:pt x="783" y="928"/>
                        <a:pt x="778" y="884"/>
                      </a:cubicBezTo>
                      <a:cubicBezTo>
                        <a:pt x="758" y="796"/>
                        <a:pt x="700" y="723"/>
                        <a:pt x="631" y="669"/>
                      </a:cubicBezTo>
                      <a:cubicBezTo>
                        <a:pt x="612" y="654"/>
                        <a:pt x="587" y="640"/>
                        <a:pt x="577" y="610"/>
                      </a:cubicBezTo>
                      <a:cubicBezTo>
                        <a:pt x="568" y="586"/>
                        <a:pt x="573" y="566"/>
                        <a:pt x="582" y="552"/>
                      </a:cubicBezTo>
                      <a:cubicBezTo>
                        <a:pt x="607" y="493"/>
                        <a:pt x="587" y="425"/>
                        <a:pt x="533" y="390"/>
                      </a:cubicBezTo>
                      <a:cubicBezTo>
                        <a:pt x="426" y="307"/>
                        <a:pt x="304" y="68"/>
                        <a:pt x="235" y="29"/>
                      </a:cubicBezTo>
                      <a:cubicBezTo>
                        <a:pt x="216" y="19"/>
                        <a:pt x="191" y="9"/>
                        <a:pt x="172" y="4"/>
                      </a:cubicBezTo>
                      <a:cubicBezTo>
                        <a:pt x="159" y="2"/>
                        <a:pt x="147" y="0"/>
                        <a:pt x="135"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1641;p46">
                  <a:extLst>
                    <a:ext uri="{FF2B5EF4-FFF2-40B4-BE49-F238E27FC236}">
                      <a16:creationId xmlns:a16="http://schemas.microsoft.com/office/drawing/2014/main" id="{B71DBD99-AE05-7A87-11C6-B48D7866CCAC}"/>
                    </a:ext>
                  </a:extLst>
                </p:cNvPr>
                <p:cNvSpPr/>
                <p:nvPr/>
              </p:nvSpPr>
              <p:spPr>
                <a:xfrm>
                  <a:off x="5781000" y="3292151"/>
                  <a:ext cx="302273" cy="391558"/>
                </a:xfrm>
                <a:custGeom>
                  <a:avLst/>
                  <a:gdLst/>
                  <a:ahLst/>
                  <a:cxnLst/>
                  <a:rect l="l" t="t" r="r" b="b"/>
                  <a:pathLst>
                    <a:path w="3030" h="3925" extrusionOk="0">
                      <a:moveTo>
                        <a:pt x="809" y="0"/>
                      </a:moveTo>
                      <a:cubicBezTo>
                        <a:pt x="696" y="0"/>
                        <a:pt x="585" y="25"/>
                        <a:pt x="485" y="71"/>
                      </a:cubicBezTo>
                      <a:cubicBezTo>
                        <a:pt x="480" y="75"/>
                        <a:pt x="475" y="75"/>
                        <a:pt x="475" y="75"/>
                      </a:cubicBezTo>
                      <a:cubicBezTo>
                        <a:pt x="382" y="124"/>
                        <a:pt x="294" y="188"/>
                        <a:pt x="226" y="266"/>
                      </a:cubicBezTo>
                      <a:cubicBezTo>
                        <a:pt x="177" y="320"/>
                        <a:pt x="138" y="378"/>
                        <a:pt x="108" y="447"/>
                      </a:cubicBezTo>
                      <a:cubicBezTo>
                        <a:pt x="99" y="461"/>
                        <a:pt x="94" y="481"/>
                        <a:pt x="84" y="496"/>
                      </a:cubicBezTo>
                      <a:cubicBezTo>
                        <a:pt x="79" y="505"/>
                        <a:pt x="74" y="515"/>
                        <a:pt x="74" y="530"/>
                      </a:cubicBezTo>
                      <a:cubicBezTo>
                        <a:pt x="69" y="530"/>
                        <a:pt x="69" y="535"/>
                        <a:pt x="69" y="535"/>
                      </a:cubicBezTo>
                      <a:cubicBezTo>
                        <a:pt x="55" y="579"/>
                        <a:pt x="45" y="623"/>
                        <a:pt x="35" y="667"/>
                      </a:cubicBezTo>
                      <a:cubicBezTo>
                        <a:pt x="1" y="886"/>
                        <a:pt x="64" y="1101"/>
                        <a:pt x="133" y="1302"/>
                      </a:cubicBezTo>
                      <a:cubicBezTo>
                        <a:pt x="143" y="1336"/>
                        <a:pt x="157" y="1370"/>
                        <a:pt x="167" y="1404"/>
                      </a:cubicBezTo>
                      <a:cubicBezTo>
                        <a:pt x="402" y="2054"/>
                        <a:pt x="788" y="2987"/>
                        <a:pt x="1320" y="3764"/>
                      </a:cubicBezTo>
                      <a:cubicBezTo>
                        <a:pt x="1296" y="3764"/>
                        <a:pt x="1296" y="3808"/>
                        <a:pt x="1320" y="3828"/>
                      </a:cubicBezTo>
                      <a:cubicBezTo>
                        <a:pt x="1330" y="3832"/>
                        <a:pt x="1340" y="3837"/>
                        <a:pt x="1349" y="3842"/>
                      </a:cubicBezTo>
                      <a:cubicBezTo>
                        <a:pt x="1354" y="3847"/>
                        <a:pt x="1369" y="3852"/>
                        <a:pt x="1379" y="3857"/>
                      </a:cubicBezTo>
                      <a:cubicBezTo>
                        <a:pt x="1447" y="3886"/>
                        <a:pt x="1525" y="3896"/>
                        <a:pt x="1599" y="3906"/>
                      </a:cubicBezTo>
                      <a:cubicBezTo>
                        <a:pt x="1754" y="3919"/>
                        <a:pt x="1911" y="3925"/>
                        <a:pt x="2067" y="3925"/>
                      </a:cubicBezTo>
                      <a:cubicBezTo>
                        <a:pt x="2264" y="3925"/>
                        <a:pt x="2460" y="3915"/>
                        <a:pt x="2654" y="3896"/>
                      </a:cubicBezTo>
                      <a:cubicBezTo>
                        <a:pt x="2752" y="3886"/>
                        <a:pt x="2854" y="3872"/>
                        <a:pt x="2927" y="3813"/>
                      </a:cubicBezTo>
                      <a:cubicBezTo>
                        <a:pt x="3001" y="3749"/>
                        <a:pt x="3030" y="3627"/>
                        <a:pt x="2962" y="3559"/>
                      </a:cubicBezTo>
                      <a:cubicBezTo>
                        <a:pt x="2932" y="3530"/>
                        <a:pt x="2888" y="3515"/>
                        <a:pt x="2854" y="3486"/>
                      </a:cubicBezTo>
                      <a:cubicBezTo>
                        <a:pt x="2727" y="3388"/>
                        <a:pt x="2786" y="3188"/>
                        <a:pt x="2854" y="3036"/>
                      </a:cubicBezTo>
                      <a:cubicBezTo>
                        <a:pt x="2937" y="2855"/>
                        <a:pt x="3025" y="2660"/>
                        <a:pt x="3015" y="2460"/>
                      </a:cubicBezTo>
                      <a:cubicBezTo>
                        <a:pt x="3006" y="2254"/>
                        <a:pt x="2864" y="2044"/>
                        <a:pt x="2664" y="2030"/>
                      </a:cubicBezTo>
                      <a:cubicBezTo>
                        <a:pt x="2653" y="2029"/>
                        <a:pt x="2642" y="2028"/>
                        <a:pt x="2631" y="2028"/>
                      </a:cubicBezTo>
                      <a:cubicBezTo>
                        <a:pt x="2464" y="2028"/>
                        <a:pt x="2301" y="2143"/>
                        <a:pt x="2138" y="2143"/>
                      </a:cubicBezTo>
                      <a:cubicBezTo>
                        <a:pt x="2111" y="2143"/>
                        <a:pt x="2085" y="2139"/>
                        <a:pt x="2058" y="2132"/>
                      </a:cubicBezTo>
                      <a:cubicBezTo>
                        <a:pt x="1862" y="2079"/>
                        <a:pt x="1794" y="1834"/>
                        <a:pt x="1745" y="1634"/>
                      </a:cubicBezTo>
                      <a:cubicBezTo>
                        <a:pt x="1701" y="1434"/>
                        <a:pt x="1594" y="1194"/>
                        <a:pt x="1388" y="1189"/>
                      </a:cubicBezTo>
                      <a:cubicBezTo>
                        <a:pt x="1343" y="1189"/>
                        <a:pt x="1295" y="1200"/>
                        <a:pt x="1250" y="1200"/>
                      </a:cubicBezTo>
                      <a:cubicBezTo>
                        <a:pt x="1227" y="1200"/>
                        <a:pt x="1204" y="1197"/>
                        <a:pt x="1183" y="1189"/>
                      </a:cubicBezTo>
                      <a:cubicBezTo>
                        <a:pt x="1022" y="1121"/>
                        <a:pt x="1090" y="696"/>
                        <a:pt x="1056" y="559"/>
                      </a:cubicBezTo>
                      <a:cubicBezTo>
                        <a:pt x="1027" y="442"/>
                        <a:pt x="973" y="232"/>
                        <a:pt x="910" y="90"/>
                      </a:cubicBezTo>
                      <a:cubicBezTo>
                        <a:pt x="900" y="66"/>
                        <a:pt x="890" y="46"/>
                        <a:pt x="880" y="27"/>
                      </a:cubicBezTo>
                      <a:cubicBezTo>
                        <a:pt x="875" y="22"/>
                        <a:pt x="871" y="12"/>
                        <a:pt x="871" y="7"/>
                      </a:cubicBezTo>
                      <a:cubicBezTo>
                        <a:pt x="866" y="7"/>
                        <a:pt x="866" y="2"/>
                        <a:pt x="866" y="2"/>
                      </a:cubicBezTo>
                      <a:cubicBezTo>
                        <a:pt x="847" y="1"/>
                        <a:pt x="828" y="0"/>
                        <a:pt x="80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1642;p46">
                  <a:extLst>
                    <a:ext uri="{FF2B5EF4-FFF2-40B4-BE49-F238E27FC236}">
                      <a16:creationId xmlns:a16="http://schemas.microsoft.com/office/drawing/2014/main" id="{4BD22F18-36EA-F157-95FB-89F9F39E92B0}"/>
                    </a:ext>
                  </a:extLst>
                </p:cNvPr>
                <p:cNvSpPr/>
                <p:nvPr/>
              </p:nvSpPr>
              <p:spPr>
                <a:xfrm>
                  <a:off x="5018832" y="2378937"/>
                  <a:ext cx="1172180" cy="1368707"/>
                </a:xfrm>
                <a:custGeom>
                  <a:avLst/>
                  <a:gdLst/>
                  <a:ahLst/>
                  <a:cxnLst/>
                  <a:rect l="l" t="t" r="r" b="b"/>
                  <a:pathLst>
                    <a:path w="11750" h="13720" extrusionOk="0">
                      <a:moveTo>
                        <a:pt x="8449" y="9154"/>
                      </a:moveTo>
                      <a:cubicBezTo>
                        <a:pt x="8468" y="9154"/>
                        <a:pt x="8487" y="9155"/>
                        <a:pt x="8506" y="9156"/>
                      </a:cubicBezTo>
                      <a:cubicBezTo>
                        <a:pt x="8506" y="9156"/>
                        <a:pt x="8506" y="9161"/>
                        <a:pt x="8511" y="9161"/>
                      </a:cubicBezTo>
                      <a:cubicBezTo>
                        <a:pt x="8520" y="9185"/>
                        <a:pt x="8535" y="9210"/>
                        <a:pt x="8550" y="9244"/>
                      </a:cubicBezTo>
                      <a:cubicBezTo>
                        <a:pt x="8613" y="9381"/>
                        <a:pt x="8667" y="9596"/>
                        <a:pt x="8696" y="9713"/>
                      </a:cubicBezTo>
                      <a:cubicBezTo>
                        <a:pt x="8730" y="9850"/>
                        <a:pt x="8662" y="10275"/>
                        <a:pt x="8823" y="10343"/>
                      </a:cubicBezTo>
                      <a:cubicBezTo>
                        <a:pt x="8844" y="10351"/>
                        <a:pt x="8867" y="10354"/>
                        <a:pt x="8890" y="10354"/>
                      </a:cubicBezTo>
                      <a:cubicBezTo>
                        <a:pt x="8935" y="10354"/>
                        <a:pt x="8983" y="10343"/>
                        <a:pt x="9028" y="10343"/>
                      </a:cubicBezTo>
                      <a:cubicBezTo>
                        <a:pt x="9234" y="10348"/>
                        <a:pt x="9341" y="10588"/>
                        <a:pt x="9385" y="10788"/>
                      </a:cubicBezTo>
                      <a:cubicBezTo>
                        <a:pt x="9434" y="10988"/>
                        <a:pt x="9502" y="11228"/>
                        <a:pt x="9698" y="11281"/>
                      </a:cubicBezTo>
                      <a:cubicBezTo>
                        <a:pt x="9726" y="11290"/>
                        <a:pt x="9754" y="11293"/>
                        <a:pt x="9782" y="11293"/>
                      </a:cubicBezTo>
                      <a:cubicBezTo>
                        <a:pt x="9944" y="11293"/>
                        <a:pt x="10106" y="11177"/>
                        <a:pt x="10272" y="11177"/>
                      </a:cubicBezTo>
                      <a:cubicBezTo>
                        <a:pt x="10282" y="11177"/>
                        <a:pt x="10293" y="11178"/>
                        <a:pt x="10304" y="11179"/>
                      </a:cubicBezTo>
                      <a:cubicBezTo>
                        <a:pt x="10504" y="11198"/>
                        <a:pt x="10646" y="11408"/>
                        <a:pt x="10655" y="11614"/>
                      </a:cubicBezTo>
                      <a:cubicBezTo>
                        <a:pt x="10665" y="11814"/>
                        <a:pt x="10577" y="12009"/>
                        <a:pt x="10494" y="12190"/>
                      </a:cubicBezTo>
                      <a:cubicBezTo>
                        <a:pt x="10426" y="12337"/>
                        <a:pt x="10367" y="12542"/>
                        <a:pt x="10494" y="12640"/>
                      </a:cubicBezTo>
                      <a:cubicBezTo>
                        <a:pt x="10528" y="12669"/>
                        <a:pt x="10572" y="12684"/>
                        <a:pt x="10602" y="12713"/>
                      </a:cubicBezTo>
                      <a:cubicBezTo>
                        <a:pt x="10670" y="12781"/>
                        <a:pt x="10641" y="12903"/>
                        <a:pt x="10567" y="12967"/>
                      </a:cubicBezTo>
                      <a:cubicBezTo>
                        <a:pt x="10494" y="13026"/>
                        <a:pt x="10392" y="13040"/>
                        <a:pt x="10294" y="13050"/>
                      </a:cubicBezTo>
                      <a:cubicBezTo>
                        <a:pt x="10108" y="13068"/>
                        <a:pt x="9920" y="13078"/>
                        <a:pt x="9730" y="13078"/>
                      </a:cubicBezTo>
                      <a:cubicBezTo>
                        <a:pt x="9566" y="13078"/>
                        <a:pt x="9402" y="13071"/>
                        <a:pt x="9239" y="13055"/>
                      </a:cubicBezTo>
                      <a:cubicBezTo>
                        <a:pt x="9165" y="13050"/>
                        <a:pt x="9087" y="13040"/>
                        <a:pt x="9019" y="13011"/>
                      </a:cubicBezTo>
                      <a:cubicBezTo>
                        <a:pt x="9009" y="13006"/>
                        <a:pt x="8999" y="13001"/>
                        <a:pt x="8989" y="12996"/>
                      </a:cubicBezTo>
                      <a:cubicBezTo>
                        <a:pt x="8975" y="12991"/>
                        <a:pt x="8965" y="12986"/>
                        <a:pt x="8955" y="12982"/>
                      </a:cubicBezTo>
                      <a:cubicBezTo>
                        <a:pt x="8931" y="12962"/>
                        <a:pt x="8936" y="12938"/>
                        <a:pt x="8945" y="12923"/>
                      </a:cubicBezTo>
                      <a:cubicBezTo>
                        <a:pt x="8950" y="12918"/>
                        <a:pt x="8955" y="12918"/>
                        <a:pt x="8960" y="12918"/>
                      </a:cubicBezTo>
                      <a:cubicBezTo>
                        <a:pt x="8428" y="12136"/>
                        <a:pt x="8042" y="11208"/>
                        <a:pt x="7807" y="10558"/>
                      </a:cubicBezTo>
                      <a:cubicBezTo>
                        <a:pt x="7797" y="10524"/>
                        <a:pt x="7783" y="10490"/>
                        <a:pt x="7773" y="10456"/>
                      </a:cubicBezTo>
                      <a:cubicBezTo>
                        <a:pt x="7704" y="10255"/>
                        <a:pt x="7641" y="10040"/>
                        <a:pt x="7675" y="9821"/>
                      </a:cubicBezTo>
                      <a:cubicBezTo>
                        <a:pt x="7714" y="9567"/>
                        <a:pt x="7885" y="9337"/>
                        <a:pt x="8125" y="9225"/>
                      </a:cubicBezTo>
                      <a:cubicBezTo>
                        <a:pt x="8225" y="9179"/>
                        <a:pt x="8336" y="9154"/>
                        <a:pt x="8449" y="9154"/>
                      </a:cubicBezTo>
                      <a:close/>
                      <a:moveTo>
                        <a:pt x="1500" y="1"/>
                      </a:moveTo>
                      <a:cubicBezTo>
                        <a:pt x="1382" y="10"/>
                        <a:pt x="1261" y="13"/>
                        <a:pt x="1140" y="13"/>
                      </a:cubicBezTo>
                      <a:cubicBezTo>
                        <a:pt x="1070" y="13"/>
                        <a:pt x="1001" y="12"/>
                        <a:pt x="933" y="10"/>
                      </a:cubicBezTo>
                      <a:cubicBezTo>
                        <a:pt x="867" y="8"/>
                        <a:pt x="801" y="7"/>
                        <a:pt x="735" y="7"/>
                      </a:cubicBezTo>
                      <a:cubicBezTo>
                        <a:pt x="669" y="7"/>
                        <a:pt x="603" y="8"/>
                        <a:pt x="537" y="10"/>
                      </a:cubicBezTo>
                      <a:cubicBezTo>
                        <a:pt x="533" y="15"/>
                        <a:pt x="533" y="25"/>
                        <a:pt x="533" y="30"/>
                      </a:cubicBezTo>
                      <a:cubicBezTo>
                        <a:pt x="528" y="50"/>
                        <a:pt x="518" y="74"/>
                        <a:pt x="513" y="94"/>
                      </a:cubicBezTo>
                      <a:cubicBezTo>
                        <a:pt x="440" y="299"/>
                        <a:pt x="298" y="484"/>
                        <a:pt x="117" y="587"/>
                      </a:cubicBezTo>
                      <a:cubicBezTo>
                        <a:pt x="103" y="592"/>
                        <a:pt x="93" y="602"/>
                        <a:pt x="83" y="607"/>
                      </a:cubicBezTo>
                      <a:cubicBezTo>
                        <a:pt x="57" y="618"/>
                        <a:pt x="35" y="623"/>
                        <a:pt x="16" y="623"/>
                      </a:cubicBezTo>
                      <a:cubicBezTo>
                        <a:pt x="10" y="623"/>
                        <a:pt x="5" y="622"/>
                        <a:pt x="0" y="621"/>
                      </a:cubicBezTo>
                      <a:lnTo>
                        <a:pt x="0" y="621"/>
                      </a:lnTo>
                      <a:cubicBezTo>
                        <a:pt x="15" y="675"/>
                        <a:pt x="24" y="729"/>
                        <a:pt x="29" y="782"/>
                      </a:cubicBezTo>
                      <a:cubicBezTo>
                        <a:pt x="64" y="968"/>
                        <a:pt x="103" y="1163"/>
                        <a:pt x="200" y="1330"/>
                      </a:cubicBezTo>
                      <a:cubicBezTo>
                        <a:pt x="210" y="1354"/>
                        <a:pt x="225" y="1374"/>
                        <a:pt x="239" y="1393"/>
                      </a:cubicBezTo>
                      <a:cubicBezTo>
                        <a:pt x="318" y="1505"/>
                        <a:pt x="430" y="1608"/>
                        <a:pt x="567" y="1696"/>
                      </a:cubicBezTo>
                      <a:cubicBezTo>
                        <a:pt x="630" y="1736"/>
                        <a:pt x="730" y="1785"/>
                        <a:pt x="836" y="1785"/>
                      </a:cubicBezTo>
                      <a:cubicBezTo>
                        <a:pt x="846" y="1785"/>
                        <a:pt x="855" y="1785"/>
                        <a:pt x="865" y="1784"/>
                      </a:cubicBezTo>
                      <a:cubicBezTo>
                        <a:pt x="943" y="1774"/>
                        <a:pt x="1021" y="1725"/>
                        <a:pt x="1060" y="1652"/>
                      </a:cubicBezTo>
                      <a:cubicBezTo>
                        <a:pt x="1246" y="1884"/>
                        <a:pt x="1538" y="2014"/>
                        <a:pt x="1831" y="2014"/>
                      </a:cubicBezTo>
                      <a:cubicBezTo>
                        <a:pt x="1939" y="2014"/>
                        <a:pt x="2047" y="1997"/>
                        <a:pt x="2150" y="1960"/>
                      </a:cubicBezTo>
                      <a:cubicBezTo>
                        <a:pt x="2155" y="1974"/>
                        <a:pt x="2159" y="1989"/>
                        <a:pt x="2164" y="1999"/>
                      </a:cubicBezTo>
                      <a:cubicBezTo>
                        <a:pt x="2189" y="2097"/>
                        <a:pt x="2198" y="2194"/>
                        <a:pt x="2208" y="2297"/>
                      </a:cubicBezTo>
                      <a:cubicBezTo>
                        <a:pt x="2213" y="2360"/>
                        <a:pt x="2223" y="2429"/>
                        <a:pt x="2233" y="2492"/>
                      </a:cubicBezTo>
                      <a:lnTo>
                        <a:pt x="2233" y="2512"/>
                      </a:lnTo>
                      <a:cubicBezTo>
                        <a:pt x="2252" y="2619"/>
                        <a:pt x="2272" y="2737"/>
                        <a:pt x="2350" y="2820"/>
                      </a:cubicBezTo>
                      <a:cubicBezTo>
                        <a:pt x="2389" y="2864"/>
                        <a:pt x="2448" y="2883"/>
                        <a:pt x="2506" y="2888"/>
                      </a:cubicBezTo>
                      <a:lnTo>
                        <a:pt x="2521" y="2888"/>
                      </a:lnTo>
                      <a:cubicBezTo>
                        <a:pt x="2560" y="2853"/>
                        <a:pt x="2603" y="2830"/>
                        <a:pt x="2653" y="2830"/>
                      </a:cubicBezTo>
                      <a:cubicBezTo>
                        <a:pt x="2666" y="2830"/>
                        <a:pt x="2678" y="2831"/>
                        <a:pt x="2692" y="2834"/>
                      </a:cubicBezTo>
                      <a:cubicBezTo>
                        <a:pt x="2711" y="2839"/>
                        <a:pt x="2731" y="2849"/>
                        <a:pt x="2755" y="2859"/>
                      </a:cubicBezTo>
                      <a:cubicBezTo>
                        <a:pt x="2824" y="2898"/>
                        <a:pt x="2941" y="3137"/>
                        <a:pt x="3053" y="3220"/>
                      </a:cubicBezTo>
                      <a:cubicBezTo>
                        <a:pt x="3102" y="3259"/>
                        <a:pt x="3127" y="3323"/>
                        <a:pt x="3102" y="3381"/>
                      </a:cubicBezTo>
                      <a:cubicBezTo>
                        <a:pt x="3093" y="3396"/>
                        <a:pt x="3088" y="3416"/>
                        <a:pt x="3097" y="3440"/>
                      </a:cubicBezTo>
                      <a:cubicBezTo>
                        <a:pt x="3102" y="3469"/>
                        <a:pt x="3127" y="3484"/>
                        <a:pt x="3151" y="3499"/>
                      </a:cubicBezTo>
                      <a:cubicBezTo>
                        <a:pt x="3220" y="3552"/>
                        <a:pt x="3278" y="3626"/>
                        <a:pt x="3293" y="3714"/>
                      </a:cubicBezTo>
                      <a:cubicBezTo>
                        <a:pt x="3303" y="3758"/>
                        <a:pt x="3298" y="3807"/>
                        <a:pt x="3283" y="3851"/>
                      </a:cubicBezTo>
                      <a:cubicBezTo>
                        <a:pt x="3264" y="3899"/>
                        <a:pt x="3278" y="3953"/>
                        <a:pt x="3312" y="3992"/>
                      </a:cubicBezTo>
                      <a:cubicBezTo>
                        <a:pt x="3337" y="4022"/>
                        <a:pt x="3356" y="4061"/>
                        <a:pt x="3366" y="4100"/>
                      </a:cubicBezTo>
                      <a:cubicBezTo>
                        <a:pt x="3381" y="4173"/>
                        <a:pt x="3366" y="4256"/>
                        <a:pt x="3366" y="4334"/>
                      </a:cubicBezTo>
                      <a:cubicBezTo>
                        <a:pt x="3366" y="4412"/>
                        <a:pt x="3391" y="4500"/>
                        <a:pt x="3459" y="4539"/>
                      </a:cubicBezTo>
                      <a:cubicBezTo>
                        <a:pt x="3493" y="4564"/>
                        <a:pt x="3532" y="4569"/>
                        <a:pt x="3566" y="4583"/>
                      </a:cubicBezTo>
                      <a:lnTo>
                        <a:pt x="3571" y="4583"/>
                      </a:lnTo>
                      <a:cubicBezTo>
                        <a:pt x="3615" y="4603"/>
                        <a:pt x="3635" y="4642"/>
                        <a:pt x="3640" y="4681"/>
                      </a:cubicBezTo>
                      <a:cubicBezTo>
                        <a:pt x="3645" y="4720"/>
                        <a:pt x="3635" y="4764"/>
                        <a:pt x="3606" y="4793"/>
                      </a:cubicBezTo>
                      <a:cubicBezTo>
                        <a:pt x="3948" y="4803"/>
                        <a:pt x="4255" y="4925"/>
                        <a:pt x="4475" y="5043"/>
                      </a:cubicBezTo>
                      <a:cubicBezTo>
                        <a:pt x="4553" y="5087"/>
                        <a:pt x="4695" y="5184"/>
                        <a:pt x="4851" y="5297"/>
                      </a:cubicBezTo>
                      <a:cubicBezTo>
                        <a:pt x="5110" y="5477"/>
                        <a:pt x="5433" y="5707"/>
                        <a:pt x="5545" y="5722"/>
                      </a:cubicBezTo>
                      <a:cubicBezTo>
                        <a:pt x="5555" y="5722"/>
                        <a:pt x="5560" y="5727"/>
                        <a:pt x="5565" y="5731"/>
                      </a:cubicBezTo>
                      <a:cubicBezTo>
                        <a:pt x="5589" y="5673"/>
                        <a:pt x="5594" y="5614"/>
                        <a:pt x="5574" y="5556"/>
                      </a:cubicBezTo>
                      <a:cubicBezTo>
                        <a:pt x="5560" y="5521"/>
                        <a:pt x="5579" y="5477"/>
                        <a:pt x="5618" y="5463"/>
                      </a:cubicBezTo>
                      <a:cubicBezTo>
                        <a:pt x="5672" y="5438"/>
                        <a:pt x="5716" y="5389"/>
                        <a:pt x="5726" y="5331"/>
                      </a:cubicBezTo>
                      <a:cubicBezTo>
                        <a:pt x="5730" y="5295"/>
                        <a:pt x="5759" y="5272"/>
                        <a:pt x="5794" y="5272"/>
                      </a:cubicBezTo>
                      <a:cubicBezTo>
                        <a:pt x="5797" y="5272"/>
                        <a:pt x="5801" y="5272"/>
                        <a:pt x="5804" y="5272"/>
                      </a:cubicBezTo>
                      <a:cubicBezTo>
                        <a:pt x="5853" y="5282"/>
                        <a:pt x="5897" y="5292"/>
                        <a:pt x="5941" y="5311"/>
                      </a:cubicBezTo>
                      <a:cubicBezTo>
                        <a:pt x="5955" y="5316"/>
                        <a:pt x="5970" y="5321"/>
                        <a:pt x="5985" y="5326"/>
                      </a:cubicBezTo>
                      <a:cubicBezTo>
                        <a:pt x="6063" y="5355"/>
                        <a:pt x="6136" y="5394"/>
                        <a:pt x="6205" y="5443"/>
                      </a:cubicBezTo>
                      <a:cubicBezTo>
                        <a:pt x="6371" y="5560"/>
                        <a:pt x="6498" y="5727"/>
                        <a:pt x="6620" y="5888"/>
                      </a:cubicBezTo>
                      <a:lnTo>
                        <a:pt x="6884" y="6230"/>
                      </a:lnTo>
                      <a:cubicBezTo>
                        <a:pt x="6913" y="6269"/>
                        <a:pt x="6947" y="6313"/>
                        <a:pt x="6962" y="6362"/>
                      </a:cubicBezTo>
                      <a:cubicBezTo>
                        <a:pt x="6972" y="6386"/>
                        <a:pt x="6972" y="6406"/>
                        <a:pt x="6977" y="6430"/>
                      </a:cubicBezTo>
                      <a:cubicBezTo>
                        <a:pt x="6981" y="6503"/>
                        <a:pt x="6977" y="6572"/>
                        <a:pt x="6977" y="6645"/>
                      </a:cubicBezTo>
                      <a:cubicBezTo>
                        <a:pt x="6977" y="6669"/>
                        <a:pt x="6986" y="6689"/>
                        <a:pt x="6991" y="6713"/>
                      </a:cubicBezTo>
                      <a:lnTo>
                        <a:pt x="6996" y="6713"/>
                      </a:lnTo>
                      <a:cubicBezTo>
                        <a:pt x="6999" y="6713"/>
                        <a:pt x="7003" y="6712"/>
                        <a:pt x="7006" y="6712"/>
                      </a:cubicBezTo>
                      <a:cubicBezTo>
                        <a:pt x="7023" y="6712"/>
                        <a:pt x="7041" y="6722"/>
                        <a:pt x="7045" y="6743"/>
                      </a:cubicBezTo>
                      <a:cubicBezTo>
                        <a:pt x="7113" y="7016"/>
                        <a:pt x="7030" y="7319"/>
                        <a:pt x="6928" y="7568"/>
                      </a:cubicBezTo>
                      <a:cubicBezTo>
                        <a:pt x="6908" y="7622"/>
                        <a:pt x="6884" y="7676"/>
                        <a:pt x="6859" y="7725"/>
                      </a:cubicBezTo>
                      <a:cubicBezTo>
                        <a:pt x="6840" y="7764"/>
                        <a:pt x="6840" y="7813"/>
                        <a:pt x="6845" y="7866"/>
                      </a:cubicBezTo>
                      <a:cubicBezTo>
                        <a:pt x="6845" y="7891"/>
                        <a:pt x="6845" y="7920"/>
                        <a:pt x="6845" y="7945"/>
                      </a:cubicBezTo>
                      <a:cubicBezTo>
                        <a:pt x="6840" y="8013"/>
                        <a:pt x="6806" y="8076"/>
                        <a:pt x="6762" y="8116"/>
                      </a:cubicBezTo>
                      <a:cubicBezTo>
                        <a:pt x="6735" y="8135"/>
                        <a:pt x="6709" y="8142"/>
                        <a:pt x="6680" y="8142"/>
                      </a:cubicBezTo>
                      <a:cubicBezTo>
                        <a:pt x="6671" y="8142"/>
                        <a:pt x="6663" y="8141"/>
                        <a:pt x="6654" y="8140"/>
                      </a:cubicBezTo>
                      <a:cubicBezTo>
                        <a:pt x="6625" y="8135"/>
                        <a:pt x="6600" y="8116"/>
                        <a:pt x="6576" y="8101"/>
                      </a:cubicBezTo>
                      <a:cubicBezTo>
                        <a:pt x="6561" y="8086"/>
                        <a:pt x="6542" y="8076"/>
                        <a:pt x="6527" y="8072"/>
                      </a:cubicBezTo>
                      <a:cubicBezTo>
                        <a:pt x="6525" y="8071"/>
                        <a:pt x="6523" y="8071"/>
                        <a:pt x="6521" y="8071"/>
                      </a:cubicBezTo>
                      <a:cubicBezTo>
                        <a:pt x="6484" y="8071"/>
                        <a:pt x="6447" y="8114"/>
                        <a:pt x="6405" y="8174"/>
                      </a:cubicBezTo>
                      <a:lnTo>
                        <a:pt x="6400" y="8179"/>
                      </a:lnTo>
                      <a:cubicBezTo>
                        <a:pt x="6381" y="8204"/>
                        <a:pt x="6312" y="8282"/>
                        <a:pt x="6244" y="8326"/>
                      </a:cubicBezTo>
                      <a:cubicBezTo>
                        <a:pt x="6234" y="8331"/>
                        <a:pt x="6229" y="8331"/>
                        <a:pt x="6224" y="8335"/>
                      </a:cubicBezTo>
                      <a:cubicBezTo>
                        <a:pt x="6210" y="8345"/>
                        <a:pt x="6195" y="8350"/>
                        <a:pt x="6180" y="8350"/>
                      </a:cubicBezTo>
                      <a:cubicBezTo>
                        <a:pt x="6175" y="8355"/>
                        <a:pt x="6166" y="8355"/>
                        <a:pt x="6161" y="8355"/>
                      </a:cubicBezTo>
                      <a:cubicBezTo>
                        <a:pt x="6136" y="8355"/>
                        <a:pt x="6122" y="8350"/>
                        <a:pt x="6107" y="8335"/>
                      </a:cubicBezTo>
                      <a:cubicBezTo>
                        <a:pt x="5946" y="8282"/>
                        <a:pt x="5814" y="8169"/>
                        <a:pt x="5697" y="8072"/>
                      </a:cubicBezTo>
                      <a:cubicBezTo>
                        <a:pt x="5692" y="8072"/>
                        <a:pt x="5692" y="8067"/>
                        <a:pt x="5687" y="8067"/>
                      </a:cubicBezTo>
                      <a:cubicBezTo>
                        <a:pt x="5477" y="7881"/>
                        <a:pt x="5276" y="7686"/>
                        <a:pt x="5086" y="7476"/>
                      </a:cubicBezTo>
                      <a:cubicBezTo>
                        <a:pt x="4749" y="7099"/>
                        <a:pt x="4451" y="6689"/>
                        <a:pt x="4197" y="6244"/>
                      </a:cubicBezTo>
                      <a:cubicBezTo>
                        <a:pt x="4148" y="6147"/>
                        <a:pt x="4026" y="6044"/>
                        <a:pt x="3913" y="5990"/>
                      </a:cubicBezTo>
                      <a:cubicBezTo>
                        <a:pt x="3728" y="5907"/>
                        <a:pt x="3522" y="5844"/>
                        <a:pt x="3322" y="5805"/>
                      </a:cubicBezTo>
                      <a:cubicBezTo>
                        <a:pt x="3288" y="5863"/>
                        <a:pt x="3244" y="5912"/>
                        <a:pt x="3195" y="5956"/>
                      </a:cubicBezTo>
                      <a:lnTo>
                        <a:pt x="3195" y="5951"/>
                      </a:lnTo>
                      <a:cubicBezTo>
                        <a:pt x="3166" y="5966"/>
                        <a:pt x="3141" y="5976"/>
                        <a:pt x="3112" y="5985"/>
                      </a:cubicBezTo>
                      <a:cubicBezTo>
                        <a:pt x="3112" y="5995"/>
                        <a:pt x="3112" y="6000"/>
                        <a:pt x="3112" y="6010"/>
                      </a:cubicBezTo>
                      <a:cubicBezTo>
                        <a:pt x="3107" y="6029"/>
                        <a:pt x="3107" y="6049"/>
                        <a:pt x="3107" y="6069"/>
                      </a:cubicBezTo>
                      <a:cubicBezTo>
                        <a:pt x="3107" y="6127"/>
                        <a:pt x="3107" y="6186"/>
                        <a:pt x="3107" y="6244"/>
                      </a:cubicBezTo>
                      <a:cubicBezTo>
                        <a:pt x="3107" y="6279"/>
                        <a:pt x="3107" y="6313"/>
                        <a:pt x="3107" y="6347"/>
                      </a:cubicBezTo>
                      <a:cubicBezTo>
                        <a:pt x="3112" y="6513"/>
                        <a:pt x="3122" y="6679"/>
                        <a:pt x="3146" y="6845"/>
                      </a:cubicBezTo>
                      <a:cubicBezTo>
                        <a:pt x="3176" y="6875"/>
                        <a:pt x="3205" y="6904"/>
                        <a:pt x="3229" y="6933"/>
                      </a:cubicBezTo>
                      <a:cubicBezTo>
                        <a:pt x="3244" y="6948"/>
                        <a:pt x="3249" y="6963"/>
                        <a:pt x="3254" y="6982"/>
                      </a:cubicBezTo>
                      <a:cubicBezTo>
                        <a:pt x="3264" y="7011"/>
                        <a:pt x="3268" y="7041"/>
                        <a:pt x="3278" y="7070"/>
                      </a:cubicBezTo>
                      <a:cubicBezTo>
                        <a:pt x="3322" y="7256"/>
                        <a:pt x="3391" y="7436"/>
                        <a:pt x="3498" y="7598"/>
                      </a:cubicBezTo>
                      <a:cubicBezTo>
                        <a:pt x="3693" y="7910"/>
                        <a:pt x="3996" y="8145"/>
                        <a:pt x="4290" y="8365"/>
                      </a:cubicBezTo>
                      <a:cubicBezTo>
                        <a:pt x="4290" y="8365"/>
                        <a:pt x="5526" y="9342"/>
                        <a:pt x="5530" y="9366"/>
                      </a:cubicBezTo>
                      <a:cubicBezTo>
                        <a:pt x="5535" y="9386"/>
                        <a:pt x="5540" y="9405"/>
                        <a:pt x="5545" y="9425"/>
                      </a:cubicBezTo>
                      <a:lnTo>
                        <a:pt x="5545" y="9430"/>
                      </a:lnTo>
                      <a:lnTo>
                        <a:pt x="5697" y="9542"/>
                      </a:lnTo>
                      <a:lnTo>
                        <a:pt x="5819" y="9635"/>
                      </a:lnTo>
                      <a:cubicBezTo>
                        <a:pt x="5809" y="9669"/>
                        <a:pt x="5804" y="9708"/>
                        <a:pt x="5799" y="9733"/>
                      </a:cubicBezTo>
                      <a:cubicBezTo>
                        <a:pt x="5794" y="9811"/>
                        <a:pt x="5794" y="9894"/>
                        <a:pt x="5799" y="9972"/>
                      </a:cubicBezTo>
                      <a:cubicBezTo>
                        <a:pt x="5824" y="10739"/>
                        <a:pt x="6136" y="11491"/>
                        <a:pt x="6664" y="12044"/>
                      </a:cubicBezTo>
                      <a:cubicBezTo>
                        <a:pt x="6590" y="12027"/>
                        <a:pt x="6514" y="12020"/>
                        <a:pt x="6436" y="12020"/>
                      </a:cubicBezTo>
                      <a:cubicBezTo>
                        <a:pt x="6264" y="12020"/>
                        <a:pt x="6087" y="12054"/>
                        <a:pt x="5912" y="12087"/>
                      </a:cubicBezTo>
                      <a:lnTo>
                        <a:pt x="5838" y="12097"/>
                      </a:lnTo>
                      <a:cubicBezTo>
                        <a:pt x="5286" y="12200"/>
                        <a:pt x="5149" y="12684"/>
                        <a:pt x="5169" y="12903"/>
                      </a:cubicBezTo>
                      <a:cubicBezTo>
                        <a:pt x="5174" y="12972"/>
                        <a:pt x="5198" y="13006"/>
                        <a:pt x="5237" y="13006"/>
                      </a:cubicBezTo>
                      <a:lnTo>
                        <a:pt x="5848" y="13001"/>
                      </a:lnTo>
                      <a:lnTo>
                        <a:pt x="7480" y="13001"/>
                      </a:lnTo>
                      <a:cubicBezTo>
                        <a:pt x="7626" y="13006"/>
                        <a:pt x="7797" y="13006"/>
                        <a:pt x="7988" y="13011"/>
                      </a:cubicBezTo>
                      <a:lnTo>
                        <a:pt x="8110" y="13011"/>
                      </a:lnTo>
                      <a:cubicBezTo>
                        <a:pt x="8232" y="13016"/>
                        <a:pt x="8359" y="13016"/>
                        <a:pt x="8496" y="13016"/>
                      </a:cubicBezTo>
                      <a:cubicBezTo>
                        <a:pt x="8481" y="13026"/>
                        <a:pt x="8467" y="13030"/>
                        <a:pt x="8452" y="13040"/>
                      </a:cubicBezTo>
                      <a:cubicBezTo>
                        <a:pt x="8276" y="13138"/>
                        <a:pt x="8130" y="13353"/>
                        <a:pt x="8188" y="13563"/>
                      </a:cubicBezTo>
                      <a:cubicBezTo>
                        <a:pt x="8203" y="13622"/>
                        <a:pt x="8232" y="13661"/>
                        <a:pt x="8266" y="13685"/>
                      </a:cubicBezTo>
                      <a:cubicBezTo>
                        <a:pt x="8307" y="13707"/>
                        <a:pt x="8352" y="13710"/>
                        <a:pt x="8391" y="13710"/>
                      </a:cubicBezTo>
                      <a:cubicBezTo>
                        <a:pt x="8404" y="13710"/>
                        <a:pt x="8417" y="13709"/>
                        <a:pt x="8428" y="13709"/>
                      </a:cubicBezTo>
                      <a:cubicBezTo>
                        <a:pt x="8548" y="13699"/>
                        <a:pt x="8672" y="13695"/>
                        <a:pt x="8800" y="13695"/>
                      </a:cubicBezTo>
                      <a:cubicBezTo>
                        <a:pt x="8962" y="13695"/>
                        <a:pt x="9130" y="13701"/>
                        <a:pt x="9302" y="13709"/>
                      </a:cubicBezTo>
                      <a:cubicBezTo>
                        <a:pt x="9483" y="13714"/>
                        <a:pt x="9659" y="13719"/>
                        <a:pt x="9839" y="13719"/>
                      </a:cubicBezTo>
                      <a:cubicBezTo>
                        <a:pt x="10265" y="13719"/>
                        <a:pt x="10685" y="13680"/>
                        <a:pt x="11041" y="13509"/>
                      </a:cubicBezTo>
                      <a:cubicBezTo>
                        <a:pt x="11315" y="13377"/>
                        <a:pt x="11432" y="13074"/>
                        <a:pt x="11510" y="12796"/>
                      </a:cubicBezTo>
                      <a:cubicBezTo>
                        <a:pt x="11525" y="12742"/>
                        <a:pt x="11540" y="12688"/>
                        <a:pt x="11554" y="12635"/>
                      </a:cubicBezTo>
                      <a:cubicBezTo>
                        <a:pt x="11559" y="12600"/>
                        <a:pt x="11569" y="12571"/>
                        <a:pt x="11579" y="12537"/>
                      </a:cubicBezTo>
                      <a:lnTo>
                        <a:pt x="11579" y="12542"/>
                      </a:lnTo>
                      <a:cubicBezTo>
                        <a:pt x="11696" y="12029"/>
                        <a:pt x="11750" y="11531"/>
                        <a:pt x="11725" y="11062"/>
                      </a:cubicBezTo>
                      <a:cubicBezTo>
                        <a:pt x="11725" y="11027"/>
                        <a:pt x="11720" y="10998"/>
                        <a:pt x="11720" y="10964"/>
                      </a:cubicBezTo>
                      <a:cubicBezTo>
                        <a:pt x="11676" y="10285"/>
                        <a:pt x="11476" y="9679"/>
                        <a:pt x="11134" y="9190"/>
                      </a:cubicBezTo>
                      <a:cubicBezTo>
                        <a:pt x="11080" y="9112"/>
                        <a:pt x="11017" y="9029"/>
                        <a:pt x="10953" y="8951"/>
                      </a:cubicBezTo>
                      <a:cubicBezTo>
                        <a:pt x="10875" y="8848"/>
                        <a:pt x="10787" y="8741"/>
                        <a:pt x="10714" y="8629"/>
                      </a:cubicBezTo>
                      <a:cubicBezTo>
                        <a:pt x="10543" y="8355"/>
                        <a:pt x="10431" y="8037"/>
                        <a:pt x="10323" y="7730"/>
                      </a:cubicBezTo>
                      <a:cubicBezTo>
                        <a:pt x="10221" y="7432"/>
                        <a:pt x="10113" y="7119"/>
                        <a:pt x="9947" y="6845"/>
                      </a:cubicBezTo>
                      <a:cubicBezTo>
                        <a:pt x="9497" y="6117"/>
                        <a:pt x="8721" y="5643"/>
                        <a:pt x="8169" y="5350"/>
                      </a:cubicBezTo>
                      <a:cubicBezTo>
                        <a:pt x="8017" y="4920"/>
                        <a:pt x="7846" y="4437"/>
                        <a:pt x="7490" y="4095"/>
                      </a:cubicBezTo>
                      <a:cubicBezTo>
                        <a:pt x="7411" y="4017"/>
                        <a:pt x="7319" y="3943"/>
                        <a:pt x="7231" y="3880"/>
                      </a:cubicBezTo>
                      <a:cubicBezTo>
                        <a:pt x="7187" y="3841"/>
                        <a:pt x="7138" y="3807"/>
                        <a:pt x="7089" y="3767"/>
                      </a:cubicBezTo>
                      <a:cubicBezTo>
                        <a:pt x="7064" y="3748"/>
                        <a:pt x="7040" y="3723"/>
                        <a:pt x="7016" y="3704"/>
                      </a:cubicBezTo>
                      <a:cubicBezTo>
                        <a:pt x="6991" y="3719"/>
                        <a:pt x="6972" y="3733"/>
                        <a:pt x="6957" y="3753"/>
                      </a:cubicBezTo>
                      <a:cubicBezTo>
                        <a:pt x="6957" y="3758"/>
                        <a:pt x="6957" y="3758"/>
                        <a:pt x="6957" y="3763"/>
                      </a:cubicBezTo>
                      <a:cubicBezTo>
                        <a:pt x="6937" y="3807"/>
                        <a:pt x="6957" y="3860"/>
                        <a:pt x="6937" y="3904"/>
                      </a:cubicBezTo>
                      <a:cubicBezTo>
                        <a:pt x="6903" y="3987"/>
                        <a:pt x="6786" y="3992"/>
                        <a:pt x="6708" y="4031"/>
                      </a:cubicBezTo>
                      <a:cubicBezTo>
                        <a:pt x="6685" y="4042"/>
                        <a:pt x="6660" y="4049"/>
                        <a:pt x="6635" y="4049"/>
                      </a:cubicBezTo>
                      <a:cubicBezTo>
                        <a:pt x="6605" y="4049"/>
                        <a:pt x="6575" y="4040"/>
                        <a:pt x="6552" y="4022"/>
                      </a:cubicBezTo>
                      <a:cubicBezTo>
                        <a:pt x="6527" y="4002"/>
                        <a:pt x="6508" y="3987"/>
                        <a:pt x="6483" y="3968"/>
                      </a:cubicBezTo>
                      <a:cubicBezTo>
                        <a:pt x="6458" y="3952"/>
                        <a:pt x="6431" y="3945"/>
                        <a:pt x="6405" y="3945"/>
                      </a:cubicBezTo>
                      <a:cubicBezTo>
                        <a:pt x="6335" y="3945"/>
                        <a:pt x="6270" y="3997"/>
                        <a:pt x="6263" y="4075"/>
                      </a:cubicBezTo>
                      <a:cubicBezTo>
                        <a:pt x="6258" y="4095"/>
                        <a:pt x="6258" y="4114"/>
                        <a:pt x="6253" y="4134"/>
                      </a:cubicBezTo>
                      <a:cubicBezTo>
                        <a:pt x="6229" y="4227"/>
                        <a:pt x="6161" y="4310"/>
                        <a:pt x="6063" y="4320"/>
                      </a:cubicBezTo>
                      <a:cubicBezTo>
                        <a:pt x="6059" y="4320"/>
                        <a:pt x="6054" y="4320"/>
                        <a:pt x="6050" y="4320"/>
                      </a:cubicBezTo>
                      <a:cubicBezTo>
                        <a:pt x="5854" y="4320"/>
                        <a:pt x="5770" y="4002"/>
                        <a:pt x="5570" y="3982"/>
                      </a:cubicBezTo>
                      <a:cubicBezTo>
                        <a:pt x="5562" y="3982"/>
                        <a:pt x="5554" y="3981"/>
                        <a:pt x="5546" y="3981"/>
                      </a:cubicBezTo>
                      <a:cubicBezTo>
                        <a:pt x="5522" y="3981"/>
                        <a:pt x="5497" y="3984"/>
                        <a:pt x="5473" y="3984"/>
                      </a:cubicBezTo>
                      <a:cubicBezTo>
                        <a:pt x="5455" y="3984"/>
                        <a:pt x="5439" y="3983"/>
                        <a:pt x="5423" y="3978"/>
                      </a:cubicBezTo>
                      <a:cubicBezTo>
                        <a:pt x="5267" y="3938"/>
                        <a:pt x="5301" y="3689"/>
                        <a:pt x="5179" y="3587"/>
                      </a:cubicBezTo>
                      <a:cubicBezTo>
                        <a:pt x="5135" y="3543"/>
                        <a:pt x="5071" y="3533"/>
                        <a:pt x="5013" y="3509"/>
                      </a:cubicBezTo>
                      <a:cubicBezTo>
                        <a:pt x="4793" y="3425"/>
                        <a:pt x="4622" y="3167"/>
                        <a:pt x="4695" y="2942"/>
                      </a:cubicBezTo>
                      <a:cubicBezTo>
                        <a:pt x="4700" y="2917"/>
                        <a:pt x="4710" y="2898"/>
                        <a:pt x="4719" y="2873"/>
                      </a:cubicBezTo>
                      <a:cubicBezTo>
                        <a:pt x="4724" y="2873"/>
                        <a:pt x="4724" y="2869"/>
                        <a:pt x="4729" y="2864"/>
                      </a:cubicBezTo>
                      <a:lnTo>
                        <a:pt x="4729" y="2864"/>
                      </a:lnTo>
                      <a:cubicBezTo>
                        <a:pt x="4658" y="2891"/>
                        <a:pt x="4581" y="2905"/>
                        <a:pt x="4503" y="2905"/>
                      </a:cubicBezTo>
                      <a:cubicBezTo>
                        <a:pt x="4398" y="2905"/>
                        <a:pt x="4292" y="2880"/>
                        <a:pt x="4197" y="2829"/>
                      </a:cubicBezTo>
                      <a:cubicBezTo>
                        <a:pt x="3991" y="2717"/>
                        <a:pt x="3879" y="2502"/>
                        <a:pt x="3791" y="2312"/>
                      </a:cubicBezTo>
                      <a:cubicBezTo>
                        <a:pt x="3728" y="2155"/>
                        <a:pt x="3654" y="1965"/>
                        <a:pt x="3630" y="1760"/>
                      </a:cubicBezTo>
                      <a:cubicBezTo>
                        <a:pt x="3610" y="1784"/>
                        <a:pt x="3581" y="1799"/>
                        <a:pt x="3552" y="1813"/>
                      </a:cubicBezTo>
                      <a:cubicBezTo>
                        <a:pt x="3548" y="1814"/>
                        <a:pt x="3545" y="1814"/>
                        <a:pt x="3541" y="1814"/>
                      </a:cubicBezTo>
                      <a:cubicBezTo>
                        <a:pt x="3524" y="1814"/>
                        <a:pt x="3506" y="1805"/>
                        <a:pt x="3498" y="1789"/>
                      </a:cubicBezTo>
                      <a:cubicBezTo>
                        <a:pt x="3439" y="1637"/>
                        <a:pt x="3391" y="1481"/>
                        <a:pt x="3356" y="1320"/>
                      </a:cubicBezTo>
                      <a:cubicBezTo>
                        <a:pt x="3347" y="1354"/>
                        <a:pt x="3332" y="1383"/>
                        <a:pt x="3312" y="1408"/>
                      </a:cubicBezTo>
                      <a:cubicBezTo>
                        <a:pt x="3283" y="1442"/>
                        <a:pt x="3249" y="1466"/>
                        <a:pt x="3205" y="1481"/>
                      </a:cubicBezTo>
                      <a:cubicBezTo>
                        <a:pt x="3200" y="1481"/>
                        <a:pt x="3195" y="1486"/>
                        <a:pt x="3185" y="1486"/>
                      </a:cubicBezTo>
                      <a:cubicBezTo>
                        <a:pt x="3088" y="1505"/>
                        <a:pt x="2980" y="1520"/>
                        <a:pt x="2878" y="1540"/>
                      </a:cubicBezTo>
                      <a:cubicBezTo>
                        <a:pt x="2834" y="1545"/>
                        <a:pt x="2785" y="1554"/>
                        <a:pt x="2736" y="1564"/>
                      </a:cubicBezTo>
                      <a:cubicBezTo>
                        <a:pt x="2699" y="1570"/>
                        <a:pt x="2660" y="1575"/>
                        <a:pt x="2622" y="1575"/>
                      </a:cubicBezTo>
                      <a:cubicBezTo>
                        <a:pt x="2564" y="1575"/>
                        <a:pt x="2508" y="1563"/>
                        <a:pt x="2467" y="1525"/>
                      </a:cubicBezTo>
                      <a:cubicBezTo>
                        <a:pt x="2423" y="1486"/>
                        <a:pt x="2389" y="1422"/>
                        <a:pt x="2384" y="1359"/>
                      </a:cubicBezTo>
                      <a:cubicBezTo>
                        <a:pt x="2384" y="1344"/>
                        <a:pt x="2384" y="1334"/>
                        <a:pt x="2379" y="1325"/>
                      </a:cubicBezTo>
                      <a:cubicBezTo>
                        <a:pt x="2362" y="1217"/>
                        <a:pt x="2308" y="1183"/>
                        <a:pt x="2240" y="1183"/>
                      </a:cubicBezTo>
                      <a:cubicBezTo>
                        <a:pt x="2123" y="1183"/>
                        <a:pt x="1967" y="1287"/>
                        <a:pt x="1907" y="1287"/>
                      </a:cubicBezTo>
                      <a:cubicBezTo>
                        <a:pt x="1902" y="1287"/>
                        <a:pt x="1899" y="1287"/>
                        <a:pt x="1896" y="1286"/>
                      </a:cubicBezTo>
                      <a:cubicBezTo>
                        <a:pt x="1813" y="1266"/>
                        <a:pt x="1764" y="1163"/>
                        <a:pt x="1793" y="1080"/>
                      </a:cubicBezTo>
                      <a:lnTo>
                        <a:pt x="1627" y="1071"/>
                      </a:lnTo>
                      <a:cubicBezTo>
                        <a:pt x="1573" y="1071"/>
                        <a:pt x="1519" y="1022"/>
                        <a:pt x="1519" y="968"/>
                      </a:cubicBezTo>
                      <a:cubicBezTo>
                        <a:pt x="1519" y="870"/>
                        <a:pt x="1466" y="768"/>
                        <a:pt x="1373" y="729"/>
                      </a:cubicBezTo>
                      <a:cubicBezTo>
                        <a:pt x="1314" y="699"/>
                        <a:pt x="1246" y="694"/>
                        <a:pt x="1197" y="655"/>
                      </a:cubicBezTo>
                      <a:cubicBezTo>
                        <a:pt x="1133" y="611"/>
                        <a:pt x="1138" y="514"/>
                        <a:pt x="1202" y="470"/>
                      </a:cubicBezTo>
                      <a:cubicBezTo>
                        <a:pt x="1324" y="392"/>
                        <a:pt x="1500" y="416"/>
                        <a:pt x="1558" y="230"/>
                      </a:cubicBezTo>
                      <a:cubicBezTo>
                        <a:pt x="1578" y="167"/>
                        <a:pt x="1558" y="118"/>
                        <a:pt x="1539" y="74"/>
                      </a:cubicBezTo>
                      <a:cubicBezTo>
                        <a:pt x="1524" y="50"/>
                        <a:pt x="1515" y="25"/>
                        <a:pt x="1500"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1643;p46">
                  <a:extLst>
                    <a:ext uri="{FF2B5EF4-FFF2-40B4-BE49-F238E27FC236}">
                      <a16:creationId xmlns:a16="http://schemas.microsoft.com/office/drawing/2014/main" id="{AD0C5DAE-8744-DEF5-08D4-E0FCDBFE960F}"/>
                    </a:ext>
                  </a:extLst>
                </p:cNvPr>
                <p:cNvSpPr/>
                <p:nvPr/>
              </p:nvSpPr>
              <p:spPr>
                <a:xfrm>
                  <a:off x="5256161" y="2312197"/>
                  <a:ext cx="128092" cy="223562"/>
                </a:xfrm>
                <a:custGeom>
                  <a:avLst/>
                  <a:gdLst/>
                  <a:ahLst/>
                  <a:cxnLst/>
                  <a:rect l="l" t="t" r="r" b="b"/>
                  <a:pathLst>
                    <a:path w="1284" h="2241" extrusionOk="0">
                      <a:moveTo>
                        <a:pt x="885" y="0"/>
                      </a:moveTo>
                      <a:cubicBezTo>
                        <a:pt x="635" y="191"/>
                        <a:pt x="460" y="460"/>
                        <a:pt x="494" y="797"/>
                      </a:cubicBezTo>
                      <a:cubicBezTo>
                        <a:pt x="503" y="904"/>
                        <a:pt x="533" y="1017"/>
                        <a:pt x="484" y="1114"/>
                      </a:cubicBezTo>
                      <a:cubicBezTo>
                        <a:pt x="445" y="1202"/>
                        <a:pt x="347" y="1251"/>
                        <a:pt x="289" y="1334"/>
                      </a:cubicBezTo>
                      <a:cubicBezTo>
                        <a:pt x="191" y="1466"/>
                        <a:pt x="220" y="1647"/>
                        <a:pt x="230" y="1813"/>
                      </a:cubicBezTo>
                      <a:cubicBezTo>
                        <a:pt x="235" y="1852"/>
                        <a:pt x="235" y="1896"/>
                        <a:pt x="215" y="1930"/>
                      </a:cubicBezTo>
                      <a:cubicBezTo>
                        <a:pt x="187" y="1983"/>
                        <a:pt x="136" y="2000"/>
                        <a:pt x="75" y="2000"/>
                      </a:cubicBezTo>
                      <a:cubicBezTo>
                        <a:pt x="51" y="2000"/>
                        <a:pt x="26" y="1998"/>
                        <a:pt x="0" y="1994"/>
                      </a:cubicBezTo>
                      <a:lnTo>
                        <a:pt x="0" y="1994"/>
                      </a:lnTo>
                      <a:cubicBezTo>
                        <a:pt x="5" y="2003"/>
                        <a:pt x="5" y="2013"/>
                        <a:pt x="5" y="2023"/>
                      </a:cubicBezTo>
                      <a:cubicBezTo>
                        <a:pt x="10" y="2087"/>
                        <a:pt x="44" y="2150"/>
                        <a:pt x="88" y="2194"/>
                      </a:cubicBezTo>
                      <a:cubicBezTo>
                        <a:pt x="130" y="2230"/>
                        <a:pt x="181" y="2241"/>
                        <a:pt x="234" y="2241"/>
                      </a:cubicBezTo>
                      <a:cubicBezTo>
                        <a:pt x="275" y="2241"/>
                        <a:pt x="317" y="2235"/>
                        <a:pt x="357" y="2228"/>
                      </a:cubicBezTo>
                      <a:cubicBezTo>
                        <a:pt x="406" y="2223"/>
                        <a:pt x="455" y="2214"/>
                        <a:pt x="503" y="2204"/>
                      </a:cubicBezTo>
                      <a:cubicBezTo>
                        <a:pt x="606" y="2189"/>
                        <a:pt x="709" y="2170"/>
                        <a:pt x="811" y="2150"/>
                      </a:cubicBezTo>
                      <a:cubicBezTo>
                        <a:pt x="860" y="2140"/>
                        <a:pt x="904" y="2116"/>
                        <a:pt x="933" y="2077"/>
                      </a:cubicBezTo>
                      <a:cubicBezTo>
                        <a:pt x="948" y="1974"/>
                        <a:pt x="948" y="1867"/>
                        <a:pt x="933" y="1754"/>
                      </a:cubicBezTo>
                      <a:cubicBezTo>
                        <a:pt x="933" y="1754"/>
                        <a:pt x="933" y="1754"/>
                        <a:pt x="933" y="1749"/>
                      </a:cubicBezTo>
                      <a:cubicBezTo>
                        <a:pt x="929" y="1701"/>
                        <a:pt x="924" y="1647"/>
                        <a:pt x="914" y="1598"/>
                      </a:cubicBezTo>
                      <a:cubicBezTo>
                        <a:pt x="909" y="1554"/>
                        <a:pt x="904" y="1510"/>
                        <a:pt x="899" y="1471"/>
                      </a:cubicBezTo>
                      <a:cubicBezTo>
                        <a:pt x="894" y="1432"/>
                        <a:pt x="894" y="1388"/>
                        <a:pt x="904" y="1349"/>
                      </a:cubicBezTo>
                      <a:cubicBezTo>
                        <a:pt x="899" y="1188"/>
                        <a:pt x="909" y="1026"/>
                        <a:pt x="933" y="865"/>
                      </a:cubicBezTo>
                      <a:cubicBezTo>
                        <a:pt x="933" y="860"/>
                        <a:pt x="933" y="855"/>
                        <a:pt x="938" y="850"/>
                      </a:cubicBezTo>
                      <a:cubicBezTo>
                        <a:pt x="938" y="807"/>
                        <a:pt x="753" y="743"/>
                        <a:pt x="968" y="450"/>
                      </a:cubicBezTo>
                      <a:cubicBezTo>
                        <a:pt x="992" y="425"/>
                        <a:pt x="1095" y="357"/>
                        <a:pt x="1173" y="303"/>
                      </a:cubicBezTo>
                      <a:cubicBezTo>
                        <a:pt x="1237" y="262"/>
                        <a:pt x="1284" y="230"/>
                        <a:pt x="1257" y="230"/>
                      </a:cubicBezTo>
                      <a:cubicBezTo>
                        <a:pt x="1256" y="230"/>
                        <a:pt x="1253" y="230"/>
                        <a:pt x="1251" y="230"/>
                      </a:cubicBezTo>
                      <a:lnTo>
                        <a:pt x="1241" y="230"/>
                      </a:lnTo>
                      <a:cubicBezTo>
                        <a:pt x="1231" y="127"/>
                        <a:pt x="1153" y="44"/>
                        <a:pt x="1056" y="30"/>
                      </a:cubicBezTo>
                      <a:cubicBezTo>
                        <a:pt x="997" y="20"/>
                        <a:pt x="938" y="10"/>
                        <a:pt x="885"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1644;p46">
                  <a:extLst>
                    <a:ext uri="{FF2B5EF4-FFF2-40B4-BE49-F238E27FC236}">
                      <a16:creationId xmlns:a16="http://schemas.microsoft.com/office/drawing/2014/main" id="{C29339DA-32FE-7DBE-7058-EC0EF1E5DE0D}"/>
                    </a:ext>
                  </a:extLst>
                </p:cNvPr>
                <p:cNvSpPr/>
                <p:nvPr/>
              </p:nvSpPr>
              <p:spPr>
                <a:xfrm>
                  <a:off x="5343352" y="2386719"/>
                  <a:ext cx="199919" cy="281822"/>
                </a:xfrm>
                <a:custGeom>
                  <a:avLst/>
                  <a:gdLst/>
                  <a:ahLst/>
                  <a:cxnLst/>
                  <a:rect l="l" t="t" r="r" b="b"/>
                  <a:pathLst>
                    <a:path w="2004" h="2825" extrusionOk="0">
                      <a:moveTo>
                        <a:pt x="1" y="6"/>
                      </a:moveTo>
                      <a:lnTo>
                        <a:pt x="1" y="6"/>
                      </a:lnTo>
                      <a:cubicBezTo>
                        <a:pt x="20" y="55"/>
                        <a:pt x="64" y="84"/>
                        <a:pt x="64" y="103"/>
                      </a:cubicBezTo>
                      <a:cubicBezTo>
                        <a:pt x="59" y="108"/>
                        <a:pt x="59" y="113"/>
                        <a:pt x="59" y="118"/>
                      </a:cubicBezTo>
                      <a:cubicBezTo>
                        <a:pt x="6" y="494"/>
                        <a:pt x="20" y="875"/>
                        <a:pt x="103" y="1242"/>
                      </a:cubicBezTo>
                      <a:cubicBezTo>
                        <a:pt x="138" y="1398"/>
                        <a:pt x="186" y="1554"/>
                        <a:pt x="245" y="1711"/>
                      </a:cubicBezTo>
                      <a:cubicBezTo>
                        <a:pt x="252" y="1725"/>
                        <a:pt x="267" y="1734"/>
                        <a:pt x="282" y="1734"/>
                      </a:cubicBezTo>
                      <a:cubicBezTo>
                        <a:pt x="288" y="1734"/>
                        <a:pt x="294" y="1733"/>
                        <a:pt x="299" y="1730"/>
                      </a:cubicBezTo>
                      <a:cubicBezTo>
                        <a:pt x="328" y="1721"/>
                        <a:pt x="357" y="1701"/>
                        <a:pt x="377" y="1682"/>
                      </a:cubicBezTo>
                      <a:cubicBezTo>
                        <a:pt x="401" y="1887"/>
                        <a:pt x="475" y="2077"/>
                        <a:pt x="538" y="2229"/>
                      </a:cubicBezTo>
                      <a:cubicBezTo>
                        <a:pt x="626" y="2424"/>
                        <a:pt x="738" y="2639"/>
                        <a:pt x="944" y="2747"/>
                      </a:cubicBezTo>
                      <a:cubicBezTo>
                        <a:pt x="1039" y="2800"/>
                        <a:pt x="1145" y="2824"/>
                        <a:pt x="1250" y="2824"/>
                      </a:cubicBezTo>
                      <a:cubicBezTo>
                        <a:pt x="1328" y="2824"/>
                        <a:pt x="1405" y="2811"/>
                        <a:pt x="1476" y="2786"/>
                      </a:cubicBezTo>
                      <a:cubicBezTo>
                        <a:pt x="1559" y="2756"/>
                        <a:pt x="1633" y="2707"/>
                        <a:pt x="1691" y="2639"/>
                      </a:cubicBezTo>
                      <a:cubicBezTo>
                        <a:pt x="1735" y="2634"/>
                        <a:pt x="1784" y="2629"/>
                        <a:pt x="1828" y="2620"/>
                      </a:cubicBezTo>
                      <a:cubicBezTo>
                        <a:pt x="1935" y="2527"/>
                        <a:pt x="2004" y="2390"/>
                        <a:pt x="1979" y="2253"/>
                      </a:cubicBezTo>
                      <a:lnTo>
                        <a:pt x="1979" y="2253"/>
                      </a:lnTo>
                      <a:cubicBezTo>
                        <a:pt x="1896" y="2258"/>
                        <a:pt x="1813" y="2264"/>
                        <a:pt x="1731" y="2264"/>
                      </a:cubicBezTo>
                      <a:cubicBezTo>
                        <a:pt x="1648" y="2264"/>
                        <a:pt x="1567" y="2258"/>
                        <a:pt x="1486" y="2238"/>
                      </a:cubicBezTo>
                      <a:cubicBezTo>
                        <a:pt x="1325" y="2199"/>
                        <a:pt x="1173" y="2107"/>
                        <a:pt x="1105" y="1955"/>
                      </a:cubicBezTo>
                      <a:cubicBezTo>
                        <a:pt x="1071" y="1882"/>
                        <a:pt x="1056" y="1799"/>
                        <a:pt x="1002" y="1745"/>
                      </a:cubicBezTo>
                      <a:cubicBezTo>
                        <a:pt x="958" y="1706"/>
                        <a:pt x="890" y="1691"/>
                        <a:pt x="836" y="1657"/>
                      </a:cubicBezTo>
                      <a:cubicBezTo>
                        <a:pt x="543" y="1501"/>
                        <a:pt x="133" y="914"/>
                        <a:pt x="177" y="79"/>
                      </a:cubicBezTo>
                      <a:cubicBezTo>
                        <a:pt x="182" y="1"/>
                        <a:pt x="55" y="16"/>
                        <a:pt x="1" y="6"/>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1645;p46">
                  <a:extLst>
                    <a:ext uri="{FF2B5EF4-FFF2-40B4-BE49-F238E27FC236}">
                      <a16:creationId xmlns:a16="http://schemas.microsoft.com/office/drawing/2014/main" id="{BA61FD03-BE7D-5BE6-7F74-9D894F69FFC7}"/>
                    </a:ext>
                  </a:extLst>
                </p:cNvPr>
                <p:cNvSpPr/>
                <p:nvPr/>
              </p:nvSpPr>
              <p:spPr>
                <a:xfrm>
                  <a:off x="5040679" y="2507131"/>
                  <a:ext cx="449519" cy="169792"/>
                </a:xfrm>
                <a:custGeom>
                  <a:avLst/>
                  <a:gdLst/>
                  <a:ahLst/>
                  <a:cxnLst/>
                  <a:rect l="l" t="t" r="r" b="b"/>
                  <a:pathLst>
                    <a:path w="4506" h="1702" extrusionOk="0">
                      <a:moveTo>
                        <a:pt x="4505" y="1579"/>
                      </a:moveTo>
                      <a:cubicBezTo>
                        <a:pt x="4504" y="1579"/>
                        <a:pt x="4503" y="1579"/>
                        <a:pt x="4502" y="1580"/>
                      </a:cubicBezTo>
                      <a:lnTo>
                        <a:pt x="4502" y="1580"/>
                      </a:lnTo>
                      <a:cubicBezTo>
                        <a:pt x="4503" y="1579"/>
                        <a:pt x="4504" y="1579"/>
                        <a:pt x="4505" y="1579"/>
                      </a:cubicBezTo>
                      <a:close/>
                      <a:moveTo>
                        <a:pt x="1932" y="1"/>
                      </a:moveTo>
                      <a:cubicBezTo>
                        <a:pt x="1679" y="1"/>
                        <a:pt x="1432" y="217"/>
                        <a:pt x="1191" y="217"/>
                      </a:cubicBezTo>
                      <a:cubicBezTo>
                        <a:pt x="1146" y="217"/>
                        <a:pt x="1101" y="209"/>
                        <a:pt x="1056" y="191"/>
                      </a:cubicBezTo>
                      <a:cubicBezTo>
                        <a:pt x="978" y="154"/>
                        <a:pt x="905" y="88"/>
                        <a:pt x="819" y="88"/>
                      </a:cubicBezTo>
                      <a:cubicBezTo>
                        <a:pt x="813" y="88"/>
                        <a:pt x="808" y="88"/>
                        <a:pt x="802" y="89"/>
                      </a:cubicBezTo>
                      <a:cubicBezTo>
                        <a:pt x="734" y="93"/>
                        <a:pt x="685" y="137"/>
                        <a:pt x="626" y="167"/>
                      </a:cubicBezTo>
                      <a:cubicBezTo>
                        <a:pt x="555" y="210"/>
                        <a:pt x="471" y="230"/>
                        <a:pt x="387" y="230"/>
                      </a:cubicBezTo>
                      <a:cubicBezTo>
                        <a:pt x="241" y="230"/>
                        <a:pt x="94" y="169"/>
                        <a:pt x="1" y="54"/>
                      </a:cubicBezTo>
                      <a:lnTo>
                        <a:pt x="1" y="54"/>
                      </a:lnTo>
                      <a:cubicBezTo>
                        <a:pt x="6" y="74"/>
                        <a:pt x="11" y="89"/>
                        <a:pt x="16" y="103"/>
                      </a:cubicBezTo>
                      <a:cubicBezTo>
                        <a:pt x="99" y="220"/>
                        <a:pt x="211" y="323"/>
                        <a:pt x="348" y="406"/>
                      </a:cubicBezTo>
                      <a:cubicBezTo>
                        <a:pt x="409" y="445"/>
                        <a:pt x="501" y="496"/>
                        <a:pt x="604" y="496"/>
                      </a:cubicBezTo>
                      <a:cubicBezTo>
                        <a:pt x="616" y="496"/>
                        <a:pt x="628" y="496"/>
                        <a:pt x="641" y="494"/>
                      </a:cubicBezTo>
                      <a:cubicBezTo>
                        <a:pt x="724" y="484"/>
                        <a:pt x="802" y="435"/>
                        <a:pt x="836" y="362"/>
                      </a:cubicBezTo>
                      <a:cubicBezTo>
                        <a:pt x="1026" y="595"/>
                        <a:pt x="1322" y="729"/>
                        <a:pt x="1617" y="729"/>
                      </a:cubicBezTo>
                      <a:cubicBezTo>
                        <a:pt x="1723" y="729"/>
                        <a:pt x="1829" y="711"/>
                        <a:pt x="1931" y="675"/>
                      </a:cubicBezTo>
                      <a:cubicBezTo>
                        <a:pt x="1936" y="685"/>
                        <a:pt x="1940" y="699"/>
                        <a:pt x="1940" y="714"/>
                      </a:cubicBezTo>
                      <a:cubicBezTo>
                        <a:pt x="1984" y="680"/>
                        <a:pt x="2019" y="636"/>
                        <a:pt x="1999" y="582"/>
                      </a:cubicBezTo>
                      <a:lnTo>
                        <a:pt x="1999" y="582"/>
                      </a:lnTo>
                      <a:cubicBezTo>
                        <a:pt x="2114" y="598"/>
                        <a:pt x="2238" y="610"/>
                        <a:pt x="2359" y="610"/>
                      </a:cubicBezTo>
                      <a:cubicBezTo>
                        <a:pt x="2619" y="610"/>
                        <a:pt x="2869" y="552"/>
                        <a:pt x="3005" y="343"/>
                      </a:cubicBezTo>
                      <a:cubicBezTo>
                        <a:pt x="3030" y="421"/>
                        <a:pt x="3054" y="504"/>
                        <a:pt x="3093" y="567"/>
                      </a:cubicBezTo>
                      <a:cubicBezTo>
                        <a:pt x="3118" y="611"/>
                        <a:pt x="3328" y="753"/>
                        <a:pt x="3333" y="753"/>
                      </a:cubicBezTo>
                      <a:cubicBezTo>
                        <a:pt x="3362" y="904"/>
                        <a:pt x="3411" y="1056"/>
                        <a:pt x="3474" y="1193"/>
                      </a:cubicBezTo>
                      <a:cubicBezTo>
                        <a:pt x="3523" y="1295"/>
                        <a:pt x="3582" y="1393"/>
                        <a:pt x="3670" y="1466"/>
                      </a:cubicBezTo>
                      <a:cubicBezTo>
                        <a:pt x="3738" y="1525"/>
                        <a:pt x="3816" y="1559"/>
                        <a:pt x="3900" y="1593"/>
                      </a:cubicBezTo>
                      <a:cubicBezTo>
                        <a:pt x="4012" y="1647"/>
                        <a:pt x="4134" y="1696"/>
                        <a:pt x="4256" y="1701"/>
                      </a:cubicBezTo>
                      <a:cubicBezTo>
                        <a:pt x="4265" y="1701"/>
                        <a:pt x="4274" y="1702"/>
                        <a:pt x="4283" y="1702"/>
                      </a:cubicBezTo>
                      <a:cubicBezTo>
                        <a:pt x="4348" y="1702"/>
                        <a:pt x="4415" y="1686"/>
                        <a:pt x="4471" y="1652"/>
                      </a:cubicBezTo>
                      <a:cubicBezTo>
                        <a:pt x="4476" y="1632"/>
                        <a:pt x="4486" y="1608"/>
                        <a:pt x="4500" y="1588"/>
                      </a:cubicBezTo>
                      <a:cubicBezTo>
                        <a:pt x="4500" y="1585"/>
                        <a:pt x="4500" y="1581"/>
                        <a:pt x="4502" y="1580"/>
                      </a:cubicBezTo>
                      <a:lnTo>
                        <a:pt x="4502" y="1580"/>
                      </a:lnTo>
                      <a:cubicBezTo>
                        <a:pt x="4432" y="1604"/>
                        <a:pt x="4356" y="1617"/>
                        <a:pt x="4279" y="1617"/>
                      </a:cubicBezTo>
                      <a:cubicBezTo>
                        <a:pt x="4175" y="1617"/>
                        <a:pt x="4068" y="1593"/>
                        <a:pt x="3973" y="1540"/>
                      </a:cubicBezTo>
                      <a:lnTo>
                        <a:pt x="3978" y="1540"/>
                      </a:lnTo>
                      <a:cubicBezTo>
                        <a:pt x="3772" y="1432"/>
                        <a:pt x="3660" y="1217"/>
                        <a:pt x="3572" y="1022"/>
                      </a:cubicBezTo>
                      <a:cubicBezTo>
                        <a:pt x="3509" y="870"/>
                        <a:pt x="3435" y="680"/>
                        <a:pt x="3411" y="475"/>
                      </a:cubicBezTo>
                      <a:cubicBezTo>
                        <a:pt x="3391" y="494"/>
                        <a:pt x="3362" y="514"/>
                        <a:pt x="3333" y="523"/>
                      </a:cubicBezTo>
                      <a:cubicBezTo>
                        <a:pt x="3328" y="526"/>
                        <a:pt x="3322" y="527"/>
                        <a:pt x="3317" y="527"/>
                      </a:cubicBezTo>
                      <a:cubicBezTo>
                        <a:pt x="3302" y="527"/>
                        <a:pt x="3286" y="517"/>
                        <a:pt x="3279" y="499"/>
                      </a:cubicBezTo>
                      <a:cubicBezTo>
                        <a:pt x="3220" y="347"/>
                        <a:pt x="3172" y="191"/>
                        <a:pt x="3137" y="35"/>
                      </a:cubicBezTo>
                      <a:cubicBezTo>
                        <a:pt x="3128" y="64"/>
                        <a:pt x="3113" y="98"/>
                        <a:pt x="3093" y="123"/>
                      </a:cubicBezTo>
                      <a:cubicBezTo>
                        <a:pt x="3089" y="133"/>
                        <a:pt x="3079" y="137"/>
                        <a:pt x="3069" y="147"/>
                      </a:cubicBezTo>
                      <a:cubicBezTo>
                        <a:pt x="3069" y="147"/>
                        <a:pt x="3064" y="152"/>
                        <a:pt x="3059" y="152"/>
                      </a:cubicBezTo>
                      <a:cubicBezTo>
                        <a:pt x="3054" y="157"/>
                        <a:pt x="3049" y="162"/>
                        <a:pt x="3040" y="167"/>
                      </a:cubicBezTo>
                      <a:cubicBezTo>
                        <a:pt x="3035" y="172"/>
                        <a:pt x="3030" y="172"/>
                        <a:pt x="3025" y="176"/>
                      </a:cubicBezTo>
                      <a:cubicBezTo>
                        <a:pt x="3020" y="176"/>
                        <a:pt x="3015" y="181"/>
                        <a:pt x="3015" y="181"/>
                      </a:cubicBezTo>
                      <a:cubicBezTo>
                        <a:pt x="3005" y="186"/>
                        <a:pt x="2996" y="186"/>
                        <a:pt x="2986" y="191"/>
                      </a:cubicBezTo>
                      <a:cubicBezTo>
                        <a:pt x="2981" y="191"/>
                        <a:pt x="2976" y="196"/>
                        <a:pt x="2966" y="196"/>
                      </a:cubicBezTo>
                      <a:cubicBezTo>
                        <a:pt x="2864" y="216"/>
                        <a:pt x="2761" y="235"/>
                        <a:pt x="2659" y="250"/>
                      </a:cubicBezTo>
                      <a:cubicBezTo>
                        <a:pt x="2610" y="260"/>
                        <a:pt x="2566" y="264"/>
                        <a:pt x="2517" y="274"/>
                      </a:cubicBezTo>
                      <a:cubicBezTo>
                        <a:pt x="2479" y="280"/>
                        <a:pt x="2438" y="285"/>
                        <a:pt x="2399" y="285"/>
                      </a:cubicBezTo>
                      <a:cubicBezTo>
                        <a:pt x="2343" y="285"/>
                        <a:pt x="2289" y="275"/>
                        <a:pt x="2248" y="240"/>
                      </a:cubicBezTo>
                      <a:cubicBezTo>
                        <a:pt x="2204" y="196"/>
                        <a:pt x="2170" y="133"/>
                        <a:pt x="2165" y="69"/>
                      </a:cubicBezTo>
                      <a:cubicBezTo>
                        <a:pt x="2165" y="59"/>
                        <a:pt x="2165" y="45"/>
                        <a:pt x="2160" y="35"/>
                      </a:cubicBezTo>
                      <a:cubicBezTo>
                        <a:pt x="2107" y="25"/>
                        <a:pt x="2043" y="10"/>
                        <a:pt x="1994" y="6"/>
                      </a:cubicBezTo>
                      <a:cubicBezTo>
                        <a:pt x="1973" y="2"/>
                        <a:pt x="1952" y="1"/>
                        <a:pt x="1932"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646;p46">
                  <a:extLst>
                    <a:ext uri="{FF2B5EF4-FFF2-40B4-BE49-F238E27FC236}">
                      <a16:creationId xmlns:a16="http://schemas.microsoft.com/office/drawing/2014/main" id="{7DEA70BF-A3D7-E963-E043-4A269AD0A0A7}"/>
                    </a:ext>
                  </a:extLst>
                </p:cNvPr>
                <p:cNvSpPr/>
                <p:nvPr/>
              </p:nvSpPr>
              <p:spPr>
                <a:xfrm>
                  <a:off x="5787884" y="3263420"/>
                  <a:ext cx="218375" cy="81604"/>
                </a:xfrm>
                <a:custGeom>
                  <a:avLst/>
                  <a:gdLst/>
                  <a:ahLst/>
                  <a:cxnLst/>
                  <a:rect l="l" t="t" r="r" b="b"/>
                  <a:pathLst>
                    <a:path w="2189" h="818" extrusionOk="0">
                      <a:moveTo>
                        <a:pt x="1164" y="1"/>
                      </a:moveTo>
                      <a:cubicBezTo>
                        <a:pt x="1097" y="1"/>
                        <a:pt x="1029" y="6"/>
                        <a:pt x="958" y="17"/>
                      </a:cubicBezTo>
                      <a:cubicBezTo>
                        <a:pt x="242" y="124"/>
                        <a:pt x="50" y="681"/>
                        <a:pt x="5" y="804"/>
                      </a:cubicBezTo>
                      <a:lnTo>
                        <a:pt x="5" y="804"/>
                      </a:lnTo>
                      <a:cubicBezTo>
                        <a:pt x="9" y="796"/>
                        <a:pt x="12" y="790"/>
                        <a:pt x="15" y="784"/>
                      </a:cubicBezTo>
                      <a:cubicBezTo>
                        <a:pt x="20" y="764"/>
                        <a:pt x="30" y="749"/>
                        <a:pt x="39" y="735"/>
                      </a:cubicBezTo>
                      <a:cubicBezTo>
                        <a:pt x="69" y="666"/>
                        <a:pt x="108" y="608"/>
                        <a:pt x="157" y="554"/>
                      </a:cubicBezTo>
                      <a:cubicBezTo>
                        <a:pt x="225" y="476"/>
                        <a:pt x="308" y="412"/>
                        <a:pt x="406" y="363"/>
                      </a:cubicBezTo>
                      <a:cubicBezTo>
                        <a:pt x="406" y="363"/>
                        <a:pt x="411" y="363"/>
                        <a:pt x="416" y="359"/>
                      </a:cubicBezTo>
                      <a:cubicBezTo>
                        <a:pt x="516" y="313"/>
                        <a:pt x="627" y="288"/>
                        <a:pt x="740" y="288"/>
                      </a:cubicBezTo>
                      <a:cubicBezTo>
                        <a:pt x="759" y="288"/>
                        <a:pt x="778" y="289"/>
                        <a:pt x="797" y="290"/>
                      </a:cubicBezTo>
                      <a:cubicBezTo>
                        <a:pt x="797" y="290"/>
                        <a:pt x="797" y="295"/>
                        <a:pt x="797" y="295"/>
                      </a:cubicBezTo>
                      <a:cubicBezTo>
                        <a:pt x="802" y="300"/>
                        <a:pt x="806" y="310"/>
                        <a:pt x="811" y="315"/>
                      </a:cubicBezTo>
                      <a:cubicBezTo>
                        <a:pt x="840" y="314"/>
                        <a:pt x="870" y="314"/>
                        <a:pt x="899" y="314"/>
                      </a:cubicBezTo>
                      <a:cubicBezTo>
                        <a:pt x="1334" y="314"/>
                        <a:pt x="1767" y="382"/>
                        <a:pt x="2179" y="515"/>
                      </a:cubicBezTo>
                      <a:lnTo>
                        <a:pt x="2179" y="510"/>
                      </a:lnTo>
                      <a:cubicBezTo>
                        <a:pt x="2188" y="426"/>
                        <a:pt x="1775" y="1"/>
                        <a:pt x="1164" y="1"/>
                      </a:cubicBezTo>
                      <a:close/>
                      <a:moveTo>
                        <a:pt x="5" y="804"/>
                      </a:moveTo>
                      <a:cubicBezTo>
                        <a:pt x="4" y="808"/>
                        <a:pt x="2" y="813"/>
                        <a:pt x="0" y="818"/>
                      </a:cubicBezTo>
                      <a:cubicBezTo>
                        <a:pt x="2" y="814"/>
                        <a:pt x="3" y="810"/>
                        <a:pt x="5" y="804"/>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1647;p46">
                  <a:extLst>
                    <a:ext uri="{FF2B5EF4-FFF2-40B4-BE49-F238E27FC236}">
                      <a16:creationId xmlns:a16="http://schemas.microsoft.com/office/drawing/2014/main" id="{5A168D4C-1563-33D2-0EB9-5B1502C980E7}"/>
                    </a:ext>
                  </a:extLst>
                </p:cNvPr>
                <p:cNvSpPr/>
                <p:nvPr/>
              </p:nvSpPr>
              <p:spPr>
                <a:xfrm>
                  <a:off x="5319509" y="3064696"/>
                  <a:ext cx="213087" cy="610332"/>
                </a:xfrm>
                <a:custGeom>
                  <a:avLst/>
                  <a:gdLst/>
                  <a:ahLst/>
                  <a:cxnLst/>
                  <a:rect l="l" t="t" r="r" b="b"/>
                  <a:pathLst>
                    <a:path w="2136" h="6118" extrusionOk="0">
                      <a:moveTo>
                        <a:pt x="162" y="1"/>
                      </a:moveTo>
                      <a:cubicBezTo>
                        <a:pt x="152" y="1"/>
                        <a:pt x="147" y="6"/>
                        <a:pt x="142" y="15"/>
                      </a:cubicBezTo>
                      <a:cubicBezTo>
                        <a:pt x="137" y="20"/>
                        <a:pt x="132" y="25"/>
                        <a:pt x="132" y="35"/>
                      </a:cubicBezTo>
                      <a:cubicBezTo>
                        <a:pt x="127" y="89"/>
                        <a:pt x="123" y="142"/>
                        <a:pt x="118" y="201"/>
                      </a:cubicBezTo>
                      <a:cubicBezTo>
                        <a:pt x="108" y="514"/>
                        <a:pt x="176" y="836"/>
                        <a:pt x="318" y="1119"/>
                      </a:cubicBezTo>
                      <a:cubicBezTo>
                        <a:pt x="372" y="1237"/>
                        <a:pt x="445" y="1344"/>
                        <a:pt x="508" y="1452"/>
                      </a:cubicBezTo>
                      <a:cubicBezTo>
                        <a:pt x="557" y="1525"/>
                        <a:pt x="601" y="1603"/>
                        <a:pt x="645" y="1676"/>
                      </a:cubicBezTo>
                      <a:cubicBezTo>
                        <a:pt x="694" y="1769"/>
                        <a:pt x="743" y="1862"/>
                        <a:pt x="772" y="1960"/>
                      </a:cubicBezTo>
                      <a:cubicBezTo>
                        <a:pt x="836" y="2145"/>
                        <a:pt x="850" y="2341"/>
                        <a:pt x="870" y="2536"/>
                      </a:cubicBezTo>
                      <a:lnTo>
                        <a:pt x="1095" y="5311"/>
                      </a:lnTo>
                      <a:lnTo>
                        <a:pt x="508" y="5560"/>
                      </a:lnTo>
                      <a:cubicBezTo>
                        <a:pt x="445" y="5590"/>
                        <a:pt x="377" y="5590"/>
                        <a:pt x="313" y="5590"/>
                      </a:cubicBezTo>
                      <a:cubicBezTo>
                        <a:pt x="201" y="5595"/>
                        <a:pt x="88" y="5599"/>
                        <a:pt x="35" y="5741"/>
                      </a:cubicBezTo>
                      <a:cubicBezTo>
                        <a:pt x="0" y="5834"/>
                        <a:pt x="10" y="5932"/>
                        <a:pt x="64" y="6005"/>
                      </a:cubicBezTo>
                      <a:cubicBezTo>
                        <a:pt x="103" y="6054"/>
                        <a:pt x="157" y="6088"/>
                        <a:pt x="225" y="6108"/>
                      </a:cubicBezTo>
                      <a:cubicBezTo>
                        <a:pt x="250" y="6112"/>
                        <a:pt x="279" y="6117"/>
                        <a:pt x="308" y="6117"/>
                      </a:cubicBezTo>
                      <a:cubicBezTo>
                        <a:pt x="318" y="6117"/>
                        <a:pt x="328" y="6112"/>
                        <a:pt x="342" y="6112"/>
                      </a:cubicBezTo>
                      <a:cubicBezTo>
                        <a:pt x="658" y="6088"/>
                        <a:pt x="972" y="6077"/>
                        <a:pt x="1279" y="6077"/>
                      </a:cubicBezTo>
                      <a:cubicBezTo>
                        <a:pt x="1462" y="6077"/>
                        <a:pt x="1641" y="6081"/>
                        <a:pt x="1818" y="6088"/>
                      </a:cubicBezTo>
                      <a:lnTo>
                        <a:pt x="1876" y="6088"/>
                      </a:lnTo>
                      <a:cubicBezTo>
                        <a:pt x="2033" y="6078"/>
                        <a:pt x="2072" y="5868"/>
                        <a:pt x="2101" y="5702"/>
                      </a:cubicBezTo>
                      <a:cubicBezTo>
                        <a:pt x="2106" y="5673"/>
                        <a:pt x="2111" y="5643"/>
                        <a:pt x="2116" y="5619"/>
                      </a:cubicBezTo>
                      <a:cubicBezTo>
                        <a:pt x="2135" y="5521"/>
                        <a:pt x="2116" y="5419"/>
                        <a:pt x="2106" y="5326"/>
                      </a:cubicBezTo>
                      <a:lnTo>
                        <a:pt x="2101" y="5311"/>
                      </a:lnTo>
                      <a:cubicBezTo>
                        <a:pt x="2038" y="4906"/>
                        <a:pt x="2052" y="4476"/>
                        <a:pt x="2106" y="4061"/>
                      </a:cubicBezTo>
                      <a:lnTo>
                        <a:pt x="2106" y="4061"/>
                      </a:lnTo>
                      <a:cubicBezTo>
                        <a:pt x="2086" y="4084"/>
                        <a:pt x="2069" y="4095"/>
                        <a:pt x="2053" y="4095"/>
                      </a:cubicBezTo>
                      <a:cubicBezTo>
                        <a:pt x="2043" y="4095"/>
                        <a:pt x="2033" y="4090"/>
                        <a:pt x="2023" y="4080"/>
                      </a:cubicBezTo>
                      <a:cubicBezTo>
                        <a:pt x="2008" y="4070"/>
                        <a:pt x="1999" y="4051"/>
                        <a:pt x="1984" y="4026"/>
                      </a:cubicBezTo>
                      <a:cubicBezTo>
                        <a:pt x="1793" y="3714"/>
                        <a:pt x="1857" y="3577"/>
                        <a:pt x="1779" y="3254"/>
                      </a:cubicBezTo>
                      <a:cubicBezTo>
                        <a:pt x="1779" y="3250"/>
                        <a:pt x="1779" y="3250"/>
                        <a:pt x="1774" y="3245"/>
                      </a:cubicBezTo>
                      <a:cubicBezTo>
                        <a:pt x="1749" y="3181"/>
                        <a:pt x="1559" y="2864"/>
                        <a:pt x="1520" y="2864"/>
                      </a:cubicBezTo>
                      <a:cubicBezTo>
                        <a:pt x="1447" y="2859"/>
                        <a:pt x="1378" y="2795"/>
                        <a:pt x="1359" y="2727"/>
                      </a:cubicBezTo>
                      <a:cubicBezTo>
                        <a:pt x="1339" y="2649"/>
                        <a:pt x="1354" y="2566"/>
                        <a:pt x="1378" y="2487"/>
                      </a:cubicBezTo>
                      <a:cubicBezTo>
                        <a:pt x="1388" y="2458"/>
                        <a:pt x="1378" y="2424"/>
                        <a:pt x="1363" y="2399"/>
                      </a:cubicBezTo>
                      <a:cubicBezTo>
                        <a:pt x="1280" y="2282"/>
                        <a:pt x="1232" y="2150"/>
                        <a:pt x="1212" y="2013"/>
                      </a:cubicBezTo>
                      <a:cubicBezTo>
                        <a:pt x="1207" y="1962"/>
                        <a:pt x="1168" y="1920"/>
                        <a:pt x="1118" y="1920"/>
                      </a:cubicBezTo>
                      <a:cubicBezTo>
                        <a:pt x="1115" y="1920"/>
                        <a:pt x="1112" y="1920"/>
                        <a:pt x="1109" y="1921"/>
                      </a:cubicBezTo>
                      <a:cubicBezTo>
                        <a:pt x="1102" y="1921"/>
                        <a:pt x="1095" y="1921"/>
                        <a:pt x="1087" y="1921"/>
                      </a:cubicBezTo>
                      <a:cubicBezTo>
                        <a:pt x="992" y="1921"/>
                        <a:pt x="898" y="1892"/>
                        <a:pt x="816" y="1838"/>
                      </a:cubicBezTo>
                      <a:cubicBezTo>
                        <a:pt x="753" y="1686"/>
                        <a:pt x="665" y="1549"/>
                        <a:pt x="577" y="1413"/>
                      </a:cubicBezTo>
                      <a:cubicBezTo>
                        <a:pt x="513" y="1305"/>
                        <a:pt x="445" y="1193"/>
                        <a:pt x="386" y="1080"/>
                      </a:cubicBezTo>
                      <a:cubicBezTo>
                        <a:pt x="298" y="900"/>
                        <a:pt x="240" y="699"/>
                        <a:pt x="215" y="499"/>
                      </a:cubicBezTo>
                      <a:cubicBezTo>
                        <a:pt x="206" y="426"/>
                        <a:pt x="201" y="357"/>
                        <a:pt x="201" y="284"/>
                      </a:cubicBezTo>
                      <a:cubicBezTo>
                        <a:pt x="201" y="255"/>
                        <a:pt x="201" y="225"/>
                        <a:pt x="201" y="196"/>
                      </a:cubicBezTo>
                      <a:cubicBezTo>
                        <a:pt x="186" y="133"/>
                        <a:pt x="171" y="64"/>
                        <a:pt x="162"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1648;p46">
                  <a:extLst>
                    <a:ext uri="{FF2B5EF4-FFF2-40B4-BE49-F238E27FC236}">
                      <a16:creationId xmlns:a16="http://schemas.microsoft.com/office/drawing/2014/main" id="{38806B69-7A3B-40AD-6640-D4E10F897254}"/>
                    </a:ext>
                  </a:extLst>
                </p:cNvPr>
                <p:cNvSpPr/>
                <p:nvPr/>
              </p:nvSpPr>
              <p:spPr>
                <a:xfrm>
                  <a:off x="5328096" y="2881270"/>
                  <a:ext cx="218375" cy="81604"/>
                </a:xfrm>
                <a:custGeom>
                  <a:avLst/>
                  <a:gdLst/>
                  <a:ahLst/>
                  <a:cxnLst/>
                  <a:rect l="l" t="t" r="r" b="b"/>
                  <a:pathLst>
                    <a:path w="2189" h="818" extrusionOk="0">
                      <a:moveTo>
                        <a:pt x="1164" y="1"/>
                      </a:moveTo>
                      <a:cubicBezTo>
                        <a:pt x="1097" y="1"/>
                        <a:pt x="1029" y="6"/>
                        <a:pt x="958" y="17"/>
                      </a:cubicBezTo>
                      <a:cubicBezTo>
                        <a:pt x="242" y="124"/>
                        <a:pt x="50" y="681"/>
                        <a:pt x="5" y="804"/>
                      </a:cubicBezTo>
                      <a:lnTo>
                        <a:pt x="5" y="804"/>
                      </a:lnTo>
                      <a:cubicBezTo>
                        <a:pt x="9" y="796"/>
                        <a:pt x="12" y="790"/>
                        <a:pt x="15" y="784"/>
                      </a:cubicBezTo>
                      <a:cubicBezTo>
                        <a:pt x="20" y="764"/>
                        <a:pt x="30" y="749"/>
                        <a:pt x="39" y="735"/>
                      </a:cubicBezTo>
                      <a:cubicBezTo>
                        <a:pt x="69" y="666"/>
                        <a:pt x="108" y="608"/>
                        <a:pt x="157" y="554"/>
                      </a:cubicBezTo>
                      <a:cubicBezTo>
                        <a:pt x="225" y="476"/>
                        <a:pt x="308" y="412"/>
                        <a:pt x="406" y="363"/>
                      </a:cubicBezTo>
                      <a:cubicBezTo>
                        <a:pt x="406" y="363"/>
                        <a:pt x="411" y="363"/>
                        <a:pt x="416" y="359"/>
                      </a:cubicBezTo>
                      <a:cubicBezTo>
                        <a:pt x="516" y="313"/>
                        <a:pt x="627" y="288"/>
                        <a:pt x="740" y="288"/>
                      </a:cubicBezTo>
                      <a:cubicBezTo>
                        <a:pt x="759" y="288"/>
                        <a:pt x="778" y="289"/>
                        <a:pt x="797" y="290"/>
                      </a:cubicBezTo>
                      <a:cubicBezTo>
                        <a:pt x="797" y="290"/>
                        <a:pt x="797" y="295"/>
                        <a:pt x="797" y="295"/>
                      </a:cubicBezTo>
                      <a:cubicBezTo>
                        <a:pt x="802" y="300"/>
                        <a:pt x="806" y="310"/>
                        <a:pt x="811" y="315"/>
                      </a:cubicBezTo>
                      <a:cubicBezTo>
                        <a:pt x="840" y="314"/>
                        <a:pt x="870" y="314"/>
                        <a:pt x="899" y="314"/>
                      </a:cubicBezTo>
                      <a:cubicBezTo>
                        <a:pt x="1334" y="314"/>
                        <a:pt x="1767" y="382"/>
                        <a:pt x="2179" y="515"/>
                      </a:cubicBezTo>
                      <a:lnTo>
                        <a:pt x="2179" y="510"/>
                      </a:lnTo>
                      <a:cubicBezTo>
                        <a:pt x="2188" y="426"/>
                        <a:pt x="1775" y="1"/>
                        <a:pt x="1164" y="1"/>
                      </a:cubicBezTo>
                      <a:close/>
                      <a:moveTo>
                        <a:pt x="5" y="804"/>
                      </a:moveTo>
                      <a:cubicBezTo>
                        <a:pt x="4" y="808"/>
                        <a:pt x="2" y="813"/>
                        <a:pt x="0" y="818"/>
                      </a:cubicBezTo>
                      <a:cubicBezTo>
                        <a:pt x="2" y="814"/>
                        <a:pt x="3" y="810"/>
                        <a:pt x="5" y="804"/>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41" name="Rectangle 40">
            <a:extLst>
              <a:ext uri="{FF2B5EF4-FFF2-40B4-BE49-F238E27FC236}">
                <a16:creationId xmlns:a16="http://schemas.microsoft.com/office/drawing/2014/main" id="{E3C38A67-05A6-1259-1CDA-030FDD30A626}"/>
              </a:ext>
            </a:extLst>
          </p:cNvPr>
          <p:cNvSpPr/>
          <p:nvPr/>
        </p:nvSpPr>
        <p:spPr>
          <a:xfrm>
            <a:off x="14844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7AEB120-F06A-148A-D2B3-E44E4F88194B}"/>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المفاهيم والمصطلاحات المستخدمة في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39" name="Rectangle 38">
            <a:extLst>
              <a:ext uri="{FF2B5EF4-FFF2-40B4-BE49-F238E27FC236}">
                <a16:creationId xmlns:a16="http://schemas.microsoft.com/office/drawing/2014/main" id="{54A5F181-8533-940D-747F-BE5246DBBB35}"/>
              </a:ext>
            </a:extLst>
          </p:cNvPr>
          <p:cNvSpPr/>
          <p:nvPr/>
        </p:nvSpPr>
        <p:spPr>
          <a:xfrm>
            <a:off x="10919144" y="1093317"/>
            <a:ext cx="2750557" cy="3548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DE2381C-6672-EB9D-2375-1B3A544774DD}"/>
              </a:ext>
            </a:extLst>
          </p:cNvPr>
          <p:cNvSpPr txBox="1"/>
          <p:nvPr/>
        </p:nvSpPr>
        <p:spPr>
          <a:xfrm>
            <a:off x="0" y="1038681"/>
            <a:ext cx="12192000" cy="6001643"/>
          </a:xfrm>
          <a:prstGeom prst="rect">
            <a:avLst/>
          </a:prstGeom>
          <a:noFill/>
        </p:spPr>
        <p:txBody>
          <a:bodyPr wrap="square" rtlCol="0">
            <a:spAutoFit/>
          </a:bodyPr>
          <a:lstStyle/>
          <a:p>
            <a:pPr algn="r" rtl="1">
              <a:buNone/>
            </a:pPr>
            <a:r>
              <a:rPr lang="ar-EG" sz="3200" dirty="0">
                <a:solidFill>
                  <a:srgbClr val="7030A0"/>
                </a:solidFill>
                <a:latin typeface="Alnaseeb" panose="00000500000000000000" pitchFamily="50" charset="-78"/>
                <a:cs typeface="Alnaseeb" panose="00000500000000000000" pitchFamily="50" charset="-78"/>
              </a:rPr>
              <a:t>المثير الطبيعي </a:t>
            </a:r>
            <a:r>
              <a:rPr lang="en-US" sz="3200" dirty="0">
                <a:solidFill>
                  <a:srgbClr val="7030A0"/>
                </a:solidFill>
                <a:latin typeface="Alnaseeb" panose="00000500000000000000" pitchFamily="50" charset="-78"/>
                <a:cs typeface="Alnaseeb" panose="00000500000000000000" pitchFamily="50" charset="-78"/>
              </a:rPr>
              <a:t>Unconditioned Stimulus - UCS) :</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buNone/>
            </a:pPr>
            <a:r>
              <a:rPr lang="ar-EG" sz="3200" dirty="0">
                <a:latin typeface="Alnaseeb" panose="00000500000000000000" pitchFamily="50" charset="-78"/>
                <a:cs typeface="Alnaseeb" panose="00000500000000000000" pitchFamily="50" charset="-78"/>
              </a:rPr>
              <a:t>هو المثير اللي بيسبب استجابة تلقائية وفطرية بدون أي تعلم مسبق.</a:t>
            </a:r>
          </a:p>
          <a:p>
            <a:pPr algn="r" rtl="1"/>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الطعام يسبب سيلان اللعاب تلقائيًا عند الكلب.</a:t>
            </a:r>
          </a:p>
          <a:p>
            <a:pPr algn="r" rtl="1"/>
            <a:endParaRPr lang="ar-EG" sz="3200" dirty="0">
              <a:latin typeface="Alnaseeb" panose="00000500000000000000" pitchFamily="50" charset="-78"/>
              <a:cs typeface="Alnaseeb" panose="00000500000000000000" pitchFamily="50" charset="-78"/>
            </a:endParaRPr>
          </a:p>
          <a:p>
            <a:pPr algn="r" rtl="1">
              <a:buNone/>
            </a:pPr>
            <a:r>
              <a:rPr lang="ar-EG" sz="3200" dirty="0">
                <a:solidFill>
                  <a:srgbClr val="7030A0"/>
                </a:solidFill>
                <a:latin typeface="Alnaseeb" panose="00000500000000000000" pitchFamily="50" charset="-78"/>
                <a:cs typeface="Alnaseeb" panose="00000500000000000000" pitchFamily="50" charset="-78"/>
              </a:rPr>
              <a:t>المثير المحايد </a:t>
            </a:r>
            <a:r>
              <a:rPr lang="en-US" sz="3200" dirty="0">
                <a:solidFill>
                  <a:srgbClr val="7030A0"/>
                </a:solidFill>
                <a:latin typeface="Alnaseeb" panose="00000500000000000000" pitchFamily="50" charset="-78"/>
                <a:cs typeface="Alnaseeb" panose="00000500000000000000" pitchFamily="50" charset="-78"/>
              </a:rPr>
              <a:t>Neutral Stimulus - NS) :</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buNone/>
            </a:pPr>
            <a:r>
              <a:rPr lang="ar-EG" sz="3200" dirty="0">
                <a:latin typeface="Alnaseeb" panose="00000500000000000000" pitchFamily="50" charset="-78"/>
                <a:cs typeface="Alnaseeb" panose="00000500000000000000" pitchFamily="50" charset="-78"/>
              </a:rPr>
              <a:t>هو مثير لا يسبب أي استجابة في البداية، لكنه يكتسب معنى بعد الربط مع المثير الطبيعي.</a:t>
            </a:r>
          </a:p>
          <a:p>
            <a:pPr algn="r" rtl="1"/>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صوت الجرس في البداية لا يسبب سيلان اللعاب</a:t>
            </a:r>
          </a:p>
          <a:p>
            <a:pPr algn="r" rtl="1"/>
            <a:endParaRPr lang="ar-EG" sz="3200" dirty="0">
              <a:latin typeface="Alnaseeb" panose="00000500000000000000" pitchFamily="50" charset="-78"/>
              <a:cs typeface="Alnaseeb" panose="00000500000000000000" pitchFamily="50" charset="-78"/>
            </a:endParaRPr>
          </a:p>
          <a:p>
            <a:pPr algn="r" rtl="1">
              <a:buNone/>
            </a:pPr>
            <a:r>
              <a:rPr lang="ar-EG" sz="3200" dirty="0">
                <a:solidFill>
                  <a:srgbClr val="7030A0"/>
                </a:solidFill>
                <a:latin typeface="Alnaseeb" panose="00000500000000000000" pitchFamily="50" charset="-78"/>
                <a:cs typeface="Alnaseeb" panose="00000500000000000000" pitchFamily="50" charset="-78"/>
              </a:rPr>
              <a:t>المثير الشرطي </a:t>
            </a:r>
            <a:r>
              <a:rPr lang="en-US" sz="3200" dirty="0">
                <a:solidFill>
                  <a:srgbClr val="7030A0"/>
                </a:solidFill>
                <a:latin typeface="Alnaseeb" panose="00000500000000000000" pitchFamily="50" charset="-78"/>
                <a:cs typeface="Alnaseeb" panose="00000500000000000000" pitchFamily="50" charset="-78"/>
              </a:rPr>
              <a:t>Conditioned Stimulus - CS) :</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buNone/>
            </a:pPr>
            <a:r>
              <a:rPr lang="ar-EG" sz="3200" dirty="0">
                <a:latin typeface="Alnaseeb" panose="00000500000000000000" pitchFamily="50" charset="-78"/>
                <a:cs typeface="Alnaseeb" panose="00000500000000000000" pitchFamily="50" charset="-78"/>
              </a:rPr>
              <a:t>هو المثير المحايد بعد ما تم ربطه بالمثير الطبيعي، وأصبح قادرًا على إحداث الاستجابة بمفرده.</a:t>
            </a:r>
          </a:p>
          <a:p>
            <a:pPr algn="r" rtl="1"/>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صوت الجرس بعد الاقتران المتكرر بالطعام.</a:t>
            </a:r>
          </a:p>
          <a:p>
            <a:pPr algn="r" rtl="1"/>
            <a:endParaRPr lang="ar-EG" sz="3200" dirty="0">
              <a:latin typeface="Alnaseeb" panose="00000500000000000000" pitchFamily="50" charset="-78"/>
              <a:cs typeface="Alnaseeb" panose="00000500000000000000" pitchFamily="50" charset="-78"/>
            </a:endParaRPr>
          </a:p>
        </p:txBody>
      </p:sp>
      <p:grpSp>
        <p:nvGrpSpPr>
          <p:cNvPr id="8" name="Google Shape;1618;p46">
            <a:extLst>
              <a:ext uri="{FF2B5EF4-FFF2-40B4-BE49-F238E27FC236}">
                <a16:creationId xmlns:a16="http://schemas.microsoft.com/office/drawing/2014/main" id="{A37D137D-4BF2-3418-99B9-9D48C33B80D8}"/>
              </a:ext>
            </a:extLst>
          </p:cNvPr>
          <p:cNvGrpSpPr/>
          <p:nvPr/>
        </p:nvGrpSpPr>
        <p:grpSpPr>
          <a:xfrm>
            <a:off x="-90196" y="904118"/>
            <a:ext cx="3004103" cy="2684033"/>
            <a:chOff x="4255000" y="1349744"/>
            <a:chExt cx="1367843" cy="1222107"/>
          </a:xfrm>
        </p:grpSpPr>
        <p:sp>
          <p:nvSpPr>
            <p:cNvPr id="9" name="Google Shape;1619;p46">
              <a:extLst>
                <a:ext uri="{FF2B5EF4-FFF2-40B4-BE49-F238E27FC236}">
                  <a16:creationId xmlns:a16="http://schemas.microsoft.com/office/drawing/2014/main" id="{FB37F086-17B8-926A-D5C1-BD2A5AB90DF1}"/>
                </a:ext>
              </a:extLst>
            </p:cNvPr>
            <p:cNvSpPr/>
            <p:nvPr/>
          </p:nvSpPr>
          <p:spPr>
            <a:xfrm flipH="1">
              <a:off x="4255000" y="1349750"/>
              <a:ext cx="1367843" cy="1181700"/>
            </a:xfrm>
            <a:custGeom>
              <a:avLst/>
              <a:gdLst/>
              <a:ahLst/>
              <a:cxnLst/>
              <a:rect l="l" t="t" r="r" b="b"/>
              <a:pathLst>
                <a:path w="20583" h="22500" extrusionOk="0">
                  <a:moveTo>
                    <a:pt x="9291" y="0"/>
                  </a:moveTo>
                  <a:cubicBezTo>
                    <a:pt x="4351" y="0"/>
                    <a:pt x="4248" y="4562"/>
                    <a:pt x="2614" y="9882"/>
                  </a:cubicBezTo>
                  <a:cubicBezTo>
                    <a:pt x="1178" y="14572"/>
                    <a:pt x="0" y="17513"/>
                    <a:pt x="3283" y="20718"/>
                  </a:cubicBezTo>
                  <a:cubicBezTo>
                    <a:pt x="4184" y="21595"/>
                    <a:pt x="7474" y="22499"/>
                    <a:pt x="10661" y="22499"/>
                  </a:cubicBezTo>
                  <a:cubicBezTo>
                    <a:pt x="13317" y="22499"/>
                    <a:pt x="15901" y="21871"/>
                    <a:pt x="16968" y="20074"/>
                  </a:cubicBezTo>
                  <a:cubicBezTo>
                    <a:pt x="20583" y="14001"/>
                    <a:pt x="18253" y="917"/>
                    <a:pt x="10304" y="58"/>
                  </a:cubicBezTo>
                  <a:cubicBezTo>
                    <a:pt x="9945" y="19"/>
                    <a:pt x="9608" y="0"/>
                    <a:pt x="9291" y="0"/>
                  </a:cubicBezTo>
                  <a:close/>
                </a:path>
              </a:pathLst>
            </a:custGeom>
            <a:solidFill>
              <a:srgbClr val="A3CA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0" name="Google Shape;1620;p46">
              <a:extLst>
                <a:ext uri="{FF2B5EF4-FFF2-40B4-BE49-F238E27FC236}">
                  <a16:creationId xmlns:a16="http://schemas.microsoft.com/office/drawing/2014/main" id="{041BC532-D2DE-5340-0348-D9988DE89204}"/>
                </a:ext>
              </a:extLst>
            </p:cNvPr>
            <p:cNvGrpSpPr/>
            <p:nvPr/>
          </p:nvGrpSpPr>
          <p:grpSpPr>
            <a:xfrm>
              <a:off x="4442394" y="1349744"/>
              <a:ext cx="1180447" cy="1222107"/>
              <a:chOff x="4664303" y="1349744"/>
              <a:chExt cx="1180447" cy="1222107"/>
            </a:xfrm>
          </p:grpSpPr>
          <p:sp>
            <p:nvSpPr>
              <p:cNvPr id="11" name="Google Shape;1621;p46">
                <a:extLst>
                  <a:ext uri="{FF2B5EF4-FFF2-40B4-BE49-F238E27FC236}">
                    <a16:creationId xmlns:a16="http://schemas.microsoft.com/office/drawing/2014/main" id="{95823BEA-98A7-D783-9900-F9C967E8B945}"/>
                  </a:ext>
                </a:extLst>
              </p:cNvPr>
              <p:cNvSpPr/>
              <p:nvPr/>
            </p:nvSpPr>
            <p:spPr>
              <a:xfrm>
                <a:off x="4664303" y="2428250"/>
                <a:ext cx="1180447" cy="143601"/>
              </a:xfrm>
              <a:custGeom>
                <a:avLst/>
                <a:gdLst/>
                <a:ahLst/>
                <a:cxnLst/>
                <a:rect l="l" t="t" r="r" b="b"/>
                <a:pathLst>
                  <a:path w="23244" h="1872" extrusionOk="0">
                    <a:moveTo>
                      <a:pt x="12620" y="1"/>
                    </a:moveTo>
                    <a:cubicBezTo>
                      <a:pt x="9537" y="25"/>
                      <a:pt x="6669" y="167"/>
                      <a:pt x="4241" y="396"/>
                    </a:cubicBezTo>
                    <a:cubicBezTo>
                      <a:pt x="2795" y="533"/>
                      <a:pt x="1500" y="699"/>
                      <a:pt x="406" y="890"/>
                    </a:cubicBezTo>
                    <a:cubicBezTo>
                      <a:pt x="147" y="1007"/>
                      <a:pt x="0" y="1129"/>
                      <a:pt x="166" y="1178"/>
                    </a:cubicBezTo>
                    <a:cubicBezTo>
                      <a:pt x="1845" y="1669"/>
                      <a:pt x="5557" y="1871"/>
                      <a:pt x="9294" y="1871"/>
                    </a:cubicBezTo>
                    <a:cubicBezTo>
                      <a:pt x="16226" y="1871"/>
                      <a:pt x="23243" y="1176"/>
                      <a:pt x="17530" y="338"/>
                    </a:cubicBezTo>
                    <a:cubicBezTo>
                      <a:pt x="15741" y="79"/>
                      <a:pt x="14012" y="15"/>
                      <a:pt x="12620"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 name="Google Shape;1622;p46">
                <a:extLst>
                  <a:ext uri="{FF2B5EF4-FFF2-40B4-BE49-F238E27FC236}">
                    <a16:creationId xmlns:a16="http://schemas.microsoft.com/office/drawing/2014/main" id="{C7AC344F-ED5B-C0A8-C390-9632B9C12019}"/>
                  </a:ext>
                </a:extLst>
              </p:cNvPr>
              <p:cNvGrpSpPr/>
              <p:nvPr/>
            </p:nvGrpSpPr>
            <p:grpSpPr>
              <a:xfrm>
                <a:off x="4664304" y="1349744"/>
                <a:ext cx="1090075" cy="1207338"/>
                <a:chOff x="5009055" y="2309603"/>
                <a:chExt cx="1306261" cy="1446780"/>
              </a:xfrm>
            </p:grpSpPr>
            <p:grpSp>
              <p:nvGrpSpPr>
                <p:cNvPr id="13" name="Google Shape;1623;p46">
                  <a:extLst>
                    <a:ext uri="{FF2B5EF4-FFF2-40B4-BE49-F238E27FC236}">
                      <a16:creationId xmlns:a16="http://schemas.microsoft.com/office/drawing/2014/main" id="{05EAE30B-8CD6-8BD4-6E41-D9A65C318DE3}"/>
                    </a:ext>
                  </a:extLst>
                </p:cNvPr>
                <p:cNvGrpSpPr/>
                <p:nvPr/>
              </p:nvGrpSpPr>
              <p:grpSpPr>
                <a:xfrm>
                  <a:off x="5173160" y="3583275"/>
                  <a:ext cx="969170" cy="173109"/>
                  <a:chOff x="5173160" y="3583275"/>
                  <a:chExt cx="969170" cy="173109"/>
                </a:xfrm>
              </p:grpSpPr>
              <p:sp>
                <p:nvSpPr>
                  <p:cNvPr id="37" name="Google Shape;1624;p46">
                    <a:extLst>
                      <a:ext uri="{FF2B5EF4-FFF2-40B4-BE49-F238E27FC236}">
                        <a16:creationId xmlns:a16="http://schemas.microsoft.com/office/drawing/2014/main" id="{E6D5B46D-ACD2-D3B7-8A91-EBB4BFED984E}"/>
                      </a:ext>
                    </a:extLst>
                  </p:cNvPr>
                  <p:cNvSpPr/>
                  <p:nvPr/>
                </p:nvSpPr>
                <p:spPr>
                  <a:xfrm flipH="1">
                    <a:off x="5173160" y="3583275"/>
                    <a:ext cx="97066" cy="91779"/>
                  </a:xfrm>
                  <a:custGeom>
                    <a:avLst/>
                    <a:gdLst/>
                    <a:ahLst/>
                    <a:cxnLst/>
                    <a:rect l="l" t="t" r="r" b="b"/>
                    <a:pathLst>
                      <a:path w="973" h="920" extrusionOk="0">
                        <a:moveTo>
                          <a:pt x="621" y="1"/>
                        </a:moveTo>
                        <a:cubicBezTo>
                          <a:pt x="542" y="265"/>
                          <a:pt x="494" y="533"/>
                          <a:pt x="474" y="807"/>
                        </a:cubicBezTo>
                        <a:cubicBezTo>
                          <a:pt x="318" y="553"/>
                          <a:pt x="156" y="304"/>
                          <a:pt x="0" y="50"/>
                        </a:cubicBezTo>
                        <a:cubicBezTo>
                          <a:pt x="0" y="294"/>
                          <a:pt x="0" y="533"/>
                          <a:pt x="0" y="778"/>
                        </a:cubicBezTo>
                        <a:lnTo>
                          <a:pt x="972" y="919"/>
                        </a:lnTo>
                        <a:cubicBezTo>
                          <a:pt x="855" y="617"/>
                          <a:pt x="738" y="309"/>
                          <a:pt x="621"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625;p46">
                    <a:extLst>
                      <a:ext uri="{FF2B5EF4-FFF2-40B4-BE49-F238E27FC236}">
                        <a16:creationId xmlns:a16="http://schemas.microsoft.com/office/drawing/2014/main" id="{A76AB299-1B6F-1700-9CBA-E3D544432E84}"/>
                      </a:ext>
                    </a:extLst>
                  </p:cNvPr>
                  <p:cNvSpPr/>
                  <p:nvPr/>
                </p:nvSpPr>
                <p:spPr>
                  <a:xfrm flipH="1">
                    <a:off x="5242394" y="3584397"/>
                    <a:ext cx="899935" cy="171986"/>
                  </a:xfrm>
                  <a:custGeom>
                    <a:avLst/>
                    <a:gdLst/>
                    <a:ahLst/>
                    <a:cxnLst/>
                    <a:rect l="l" t="t" r="r" b="b"/>
                    <a:pathLst>
                      <a:path w="9021" h="1724" extrusionOk="0">
                        <a:moveTo>
                          <a:pt x="5863" y="1"/>
                        </a:moveTo>
                        <a:cubicBezTo>
                          <a:pt x="5788" y="1"/>
                          <a:pt x="5714" y="1"/>
                          <a:pt x="5639" y="2"/>
                        </a:cubicBezTo>
                        <a:lnTo>
                          <a:pt x="3959" y="22"/>
                        </a:lnTo>
                        <a:cubicBezTo>
                          <a:pt x="3446" y="27"/>
                          <a:pt x="2923" y="32"/>
                          <a:pt x="2415" y="134"/>
                        </a:cubicBezTo>
                        <a:cubicBezTo>
                          <a:pt x="1858" y="247"/>
                          <a:pt x="1345" y="506"/>
                          <a:pt x="808" y="677"/>
                        </a:cubicBezTo>
                        <a:cubicBezTo>
                          <a:pt x="0" y="938"/>
                          <a:pt x="1063" y="1160"/>
                          <a:pt x="1412" y="1160"/>
                        </a:cubicBezTo>
                        <a:cubicBezTo>
                          <a:pt x="1416" y="1160"/>
                          <a:pt x="1420" y="1160"/>
                          <a:pt x="1423" y="1160"/>
                        </a:cubicBezTo>
                        <a:cubicBezTo>
                          <a:pt x="2176" y="1146"/>
                          <a:pt x="2933" y="1136"/>
                          <a:pt x="3685" y="1126"/>
                        </a:cubicBezTo>
                        <a:cubicBezTo>
                          <a:pt x="3708" y="1125"/>
                          <a:pt x="3731" y="1124"/>
                          <a:pt x="3753" y="1124"/>
                        </a:cubicBezTo>
                        <a:cubicBezTo>
                          <a:pt x="3813" y="1124"/>
                          <a:pt x="3871" y="1131"/>
                          <a:pt x="3925" y="1155"/>
                        </a:cubicBezTo>
                        <a:cubicBezTo>
                          <a:pt x="3998" y="1190"/>
                          <a:pt x="4056" y="1253"/>
                          <a:pt x="4120" y="1307"/>
                        </a:cubicBezTo>
                        <a:cubicBezTo>
                          <a:pt x="4303" y="1472"/>
                          <a:pt x="4548" y="1568"/>
                          <a:pt x="4791" y="1568"/>
                        </a:cubicBezTo>
                        <a:cubicBezTo>
                          <a:pt x="4813" y="1568"/>
                          <a:pt x="4835" y="1567"/>
                          <a:pt x="4858" y="1566"/>
                        </a:cubicBezTo>
                        <a:cubicBezTo>
                          <a:pt x="5034" y="1556"/>
                          <a:pt x="5200" y="1502"/>
                          <a:pt x="5371" y="1483"/>
                        </a:cubicBezTo>
                        <a:cubicBezTo>
                          <a:pt x="5408" y="1479"/>
                          <a:pt x="5445" y="1478"/>
                          <a:pt x="5482" y="1478"/>
                        </a:cubicBezTo>
                        <a:cubicBezTo>
                          <a:pt x="5920" y="1478"/>
                          <a:pt x="6341" y="1700"/>
                          <a:pt x="6783" y="1722"/>
                        </a:cubicBezTo>
                        <a:cubicBezTo>
                          <a:pt x="6801" y="1723"/>
                          <a:pt x="6820" y="1723"/>
                          <a:pt x="6839" y="1723"/>
                        </a:cubicBezTo>
                        <a:cubicBezTo>
                          <a:pt x="7336" y="1723"/>
                          <a:pt x="7808" y="1480"/>
                          <a:pt x="8302" y="1419"/>
                        </a:cubicBezTo>
                        <a:cubicBezTo>
                          <a:pt x="8502" y="1390"/>
                          <a:pt x="8707" y="1395"/>
                          <a:pt x="8883" y="1302"/>
                        </a:cubicBezTo>
                        <a:cubicBezTo>
                          <a:pt x="8952" y="1263"/>
                          <a:pt x="9020" y="1194"/>
                          <a:pt x="9001" y="1121"/>
                        </a:cubicBezTo>
                        <a:cubicBezTo>
                          <a:pt x="8986" y="1063"/>
                          <a:pt x="8927" y="1033"/>
                          <a:pt x="8874" y="1009"/>
                        </a:cubicBezTo>
                        <a:cubicBezTo>
                          <a:pt x="8536" y="843"/>
                          <a:pt x="8195" y="677"/>
                          <a:pt x="7857" y="510"/>
                        </a:cubicBezTo>
                        <a:cubicBezTo>
                          <a:pt x="7501" y="335"/>
                          <a:pt x="7139" y="159"/>
                          <a:pt x="6748" y="76"/>
                        </a:cubicBezTo>
                        <a:cubicBezTo>
                          <a:pt x="6459" y="13"/>
                          <a:pt x="6161" y="1"/>
                          <a:pt x="5863"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 name="Google Shape;1626;p46">
                  <a:extLst>
                    <a:ext uri="{FF2B5EF4-FFF2-40B4-BE49-F238E27FC236}">
                      <a16:creationId xmlns:a16="http://schemas.microsoft.com/office/drawing/2014/main" id="{A96D82CE-FDDF-D4D0-B442-4D906BDC8EDF}"/>
                    </a:ext>
                  </a:extLst>
                </p:cNvPr>
                <p:cNvGrpSpPr/>
                <p:nvPr/>
              </p:nvGrpSpPr>
              <p:grpSpPr>
                <a:xfrm>
                  <a:off x="5401526" y="3008000"/>
                  <a:ext cx="218380" cy="654373"/>
                  <a:chOff x="5471093" y="3093578"/>
                  <a:chExt cx="244875" cy="733849"/>
                </a:xfrm>
              </p:grpSpPr>
              <p:sp>
                <p:nvSpPr>
                  <p:cNvPr id="35" name="Google Shape;1627;p46">
                    <a:extLst>
                      <a:ext uri="{FF2B5EF4-FFF2-40B4-BE49-F238E27FC236}">
                        <a16:creationId xmlns:a16="http://schemas.microsoft.com/office/drawing/2014/main" id="{764BE121-6990-BDF5-4033-B6C5817E678F}"/>
                      </a:ext>
                    </a:extLst>
                  </p:cNvPr>
                  <p:cNvSpPr/>
                  <p:nvPr/>
                </p:nvSpPr>
                <p:spPr>
                  <a:xfrm>
                    <a:off x="5471093" y="3093578"/>
                    <a:ext cx="244875" cy="602050"/>
                  </a:xfrm>
                  <a:custGeom>
                    <a:avLst/>
                    <a:gdLst/>
                    <a:ahLst/>
                    <a:cxnLst/>
                    <a:rect l="l" t="t" r="r" b="b"/>
                    <a:pathLst>
                      <a:path w="9795" h="24082" extrusionOk="0">
                        <a:moveTo>
                          <a:pt x="812" y="700"/>
                        </a:moveTo>
                        <a:cubicBezTo>
                          <a:pt x="-535" y="1620"/>
                          <a:pt x="81" y="4351"/>
                          <a:pt x="615" y="6710"/>
                        </a:cubicBezTo>
                        <a:cubicBezTo>
                          <a:pt x="1149" y="9069"/>
                          <a:pt x="3279" y="12602"/>
                          <a:pt x="4018" y="14852"/>
                        </a:cubicBezTo>
                        <a:cubicBezTo>
                          <a:pt x="4757" y="17102"/>
                          <a:pt x="4352" y="18742"/>
                          <a:pt x="5049" y="20210"/>
                        </a:cubicBezTo>
                        <a:cubicBezTo>
                          <a:pt x="5746" y="21678"/>
                          <a:pt x="7430" y="25317"/>
                          <a:pt x="8202" y="23658"/>
                        </a:cubicBezTo>
                        <a:cubicBezTo>
                          <a:pt x="8974" y="21999"/>
                          <a:pt x="9598" y="14002"/>
                          <a:pt x="9680" y="10258"/>
                        </a:cubicBezTo>
                        <a:cubicBezTo>
                          <a:pt x="9762" y="6514"/>
                          <a:pt x="10173" y="2785"/>
                          <a:pt x="8695" y="1192"/>
                        </a:cubicBezTo>
                        <a:cubicBezTo>
                          <a:pt x="7217" y="-401"/>
                          <a:pt x="2159" y="-220"/>
                          <a:pt x="812" y="700"/>
                        </a:cubicBezTo>
                        <a:close/>
                      </a:path>
                    </a:pathLst>
                  </a:custGeom>
                  <a:solidFill>
                    <a:srgbClr val="815335"/>
                  </a:solidFill>
                  <a:ln>
                    <a:noFill/>
                  </a:ln>
                </p:spPr>
              </p:sp>
              <p:sp>
                <p:nvSpPr>
                  <p:cNvPr id="36" name="Google Shape;1628;p46">
                    <a:extLst>
                      <a:ext uri="{FF2B5EF4-FFF2-40B4-BE49-F238E27FC236}">
                        <a16:creationId xmlns:a16="http://schemas.microsoft.com/office/drawing/2014/main" id="{FBE2CBE2-BEEB-BC49-910C-21ABD97A0383}"/>
                      </a:ext>
                    </a:extLst>
                  </p:cNvPr>
                  <p:cNvSpPr/>
                  <p:nvPr/>
                </p:nvSpPr>
                <p:spPr>
                  <a:xfrm>
                    <a:off x="5471909" y="3217096"/>
                    <a:ext cx="213087" cy="610332"/>
                  </a:xfrm>
                  <a:custGeom>
                    <a:avLst/>
                    <a:gdLst/>
                    <a:ahLst/>
                    <a:cxnLst/>
                    <a:rect l="l" t="t" r="r" b="b"/>
                    <a:pathLst>
                      <a:path w="2136" h="6118" extrusionOk="0">
                        <a:moveTo>
                          <a:pt x="162" y="1"/>
                        </a:moveTo>
                        <a:cubicBezTo>
                          <a:pt x="152" y="1"/>
                          <a:pt x="147" y="6"/>
                          <a:pt x="142" y="15"/>
                        </a:cubicBezTo>
                        <a:cubicBezTo>
                          <a:pt x="137" y="20"/>
                          <a:pt x="132" y="25"/>
                          <a:pt x="132" y="35"/>
                        </a:cubicBezTo>
                        <a:cubicBezTo>
                          <a:pt x="127" y="89"/>
                          <a:pt x="123" y="142"/>
                          <a:pt x="118" y="201"/>
                        </a:cubicBezTo>
                        <a:cubicBezTo>
                          <a:pt x="108" y="514"/>
                          <a:pt x="176" y="836"/>
                          <a:pt x="318" y="1119"/>
                        </a:cubicBezTo>
                        <a:cubicBezTo>
                          <a:pt x="372" y="1237"/>
                          <a:pt x="445" y="1344"/>
                          <a:pt x="508" y="1452"/>
                        </a:cubicBezTo>
                        <a:cubicBezTo>
                          <a:pt x="557" y="1525"/>
                          <a:pt x="601" y="1603"/>
                          <a:pt x="645" y="1676"/>
                        </a:cubicBezTo>
                        <a:cubicBezTo>
                          <a:pt x="694" y="1769"/>
                          <a:pt x="743" y="1862"/>
                          <a:pt x="772" y="1960"/>
                        </a:cubicBezTo>
                        <a:cubicBezTo>
                          <a:pt x="836" y="2145"/>
                          <a:pt x="850" y="2341"/>
                          <a:pt x="870" y="2536"/>
                        </a:cubicBezTo>
                        <a:lnTo>
                          <a:pt x="1095" y="5311"/>
                        </a:lnTo>
                        <a:lnTo>
                          <a:pt x="508" y="5560"/>
                        </a:lnTo>
                        <a:cubicBezTo>
                          <a:pt x="445" y="5590"/>
                          <a:pt x="377" y="5590"/>
                          <a:pt x="313" y="5590"/>
                        </a:cubicBezTo>
                        <a:cubicBezTo>
                          <a:pt x="201" y="5595"/>
                          <a:pt x="88" y="5599"/>
                          <a:pt x="35" y="5741"/>
                        </a:cubicBezTo>
                        <a:cubicBezTo>
                          <a:pt x="0" y="5834"/>
                          <a:pt x="10" y="5932"/>
                          <a:pt x="64" y="6005"/>
                        </a:cubicBezTo>
                        <a:cubicBezTo>
                          <a:pt x="103" y="6054"/>
                          <a:pt x="157" y="6088"/>
                          <a:pt x="225" y="6108"/>
                        </a:cubicBezTo>
                        <a:cubicBezTo>
                          <a:pt x="250" y="6112"/>
                          <a:pt x="279" y="6117"/>
                          <a:pt x="308" y="6117"/>
                        </a:cubicBezTo>
                        <a:cubicBezTo>
                          <a:pt x="318" y="6117"/>
                          <a:pt x="328" y="6112"/>
                          <a:pt x="342" y="6112"/>
                        </a:cubicBezTo>
                        <a:cubicBezTo>
                          <a:pt x="658" y="6088"/>
                          <a:pt x="972" y="6077"/>
                          <a:pt x="1279" y="6077"/>
                        </a:cubicBezTo>
                        <a:cubicBezTo>
                          <a:pt x="1462" y="6077"/>
                          <a:pt x="1641" y="6081"/>
                          <a:pt x="1818" y="6088"/>
                        </a:cubicBezTo>
                        <a:lnTo>
                          <a:pt x="1876" y="6088"/>
                        </a:lnTo>
                        <a:cubicBezTo>
                          <a:pt x="2033" y="6078"/>
                          <a:pt x="2072" y="5868"/>
                          <a:pt x="2101" y="5702"/>
                        </a:cubicBezTo>
                        <a:cubicBezTo>
                          <a:pt x="2106" y="5673"/>
                          <a:pt x="2111" y="5643"/>
                          <a:pt x="2116" y="5619"/>
                        </a:cubicBezTo>
                        <a:cubicBezTo>
                          <a:pt x="2135" y="5521"/>
                          <a:pt x="2116" y="5419"/>
                          <a:pt x="2106" y="5326"/>
                        </a:cubicBezTo>
                        <a:lnTo>
                          <a:pt x="2101" y="5311"/>
                        </a:lnTo>
                        <a:cubicBezTo>
                          <a:pt x="2038" y="4906"/>
                          <a:pt x="2052" y="4476"/>
                          <a:pt x="2106" y="4061"/>
                        </a:cubicBezTo>
                        <a:lnTo>
                          <a:pt x="2106" y="4061"/>
                        </a:lnTo>
                        <a:cubicBezTo>
                          <a:pt x="2086" y="4084"/>
                          <a:pt x="2069" y="4095"/>
                          <a:pt x="2053" y="4095"/>
                        </a:cubicBezTo>
                        <a:cubicBezTo>
                          <a:pt x="2043" y="4095"/>
                          <a:pt x="2033" y="4090"/>
                          <a:pt x="2023" y="4080"/>
                        </a:cubicBezTo>
                        <a:cubicBezTo>
                          <a:pt x="2008" y="4070"/>
                          <a:pt x="1999" y="4051"/>
                          <a:pt x="1984" y="4026"/>
                        </a:cubicBezTo>
                        <a:cubicBezTo>
                          <a:pt x="1793" y="3714"/>
                          <a:pt x="1857" y="3577"/>
                          <a:pt x="1779" y="3254"/>
                        </a:cubicBezTo>
                        <a:cubicBezTo>
                          <a:pt x="1779" y="3250"/>
                          <a:pt x="1779" y="3250"/>
                          <a:pt x="1774" y="3245"/>
                        </a:cubicBezTo>
                        <a:cubicBezTo>
                          <a:pt x="1749" y="3181"/>
                          <a:pt x="1559" y="2864"/>
                          <a:pt x="1520" y="2864"/>
                        </a:cubicBezTo>
                        <a:cubicBezTo>
                          <a:pt x="1447" y="2859"/>
                          <a:pt x="1378" y="2795"/>
                          <a:pt x="1359" y="2727"/>
                        </a:cubicBezTo>
                        <a:cubicBezTo>
                          <a:pt x="1339" y="2649"/>
                          <a:pt x="1354" y="2566"/>
                          <a:pt x="1378" y="2487"/>
                        </a:cubicBezTo>
                        <a:cubicBezTo>
                          <a:pt x="1388" y="2458"/>
                          <a:pt x="1378" y="2424"/>
                          <a:pt x="1363" y="2399"/>
                        </a:cubicBezTo>
                        <a:cubicBezTo>
                          <a:pt x="1280" y="2282"/>
                          <a:pt x="1232" y="2150"/>
                          <a:pt x="1212" y="2013"/>
                        </a:cubicBezTo>
                        <a:cubicBezTo>
                          <a:pt x="1207" y="1962"/>
                          <a:pt x="1168" y="1920"/>
                          <a:pt x="1118" y="1920"/>
                        </a:cubicBezTo>
                        <a:cubicBezTo>
                          <a:pt x="1115" y="1920"/>
                          <a:pt x="1112" y="1920"/>
                          <a:pt x="1109" y="1921"/>
                        </a:cubicBezTo>
                        <a:cubicBezTo>
                          <a:pt x="1102" y="1921"/>
                          <a:pt x="1095" y="1921"/>
                          <a:pt x="1087" y="1921"/>
                        </a:cubicBezTo>
                        <a:cubicBezTo>
                          <a:pt x="992" y="1921"/>
                          <a:pt x="898" y="1892"/>
                          <a:pt x="816" y="1838"/>
                        </a:cubicBezTo>
                        <a:cubicBezTo>
                          <a:pt x="753" y="1686"/>
                          <a:pt x="665" y="1549"/>
                          <a:pt x="577" y="1413"/>
                        </a:cubicBezTo>
                        <a:cubicBezTo>
                          <a:pt x="513" y="1305"/>
                          <a:pt x="445" y="1193"/>
                          <a:pt x="386" y="1080"/>
                        </a:cubicBezTo>
                        <a:cubicBezTo>
                          <a:pt x="298" y="900"/>
                          <a:pt x="240" y="699"/>
                          <a:pt x="215" y="499"/>
                        </a:cubicBezTo>
                        <a:cubicBezTo>
                          <a:pt x="206" y="426"/>
                          <a:pt x="201" y="357"/>
                          <a:pt x="201" y="284"/>
                        </a:cubicBezTo>
                        <a:cubicBezTo>
                          <a:pt x="201" y="255"/>
                          <a:pt x="201" y="225"/>
                          <a:pt x="201" y="196"/>
                        </a:cubicBezTo>
                        <a:cubicBezTo>
                          <a:pt x="186" y="133"/>
                          <a:pt x="171" y="64"/>
                          <a:pt x="162"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Google Shape;1629;p46">
                  <a:extLst>
                    <a:ext uri="{FF2B5EF4-FFF2-40B4-BE49-F238E27FC236}">
                      <a16:creationId xmlns:a16="http://schemas.microsoft.com/office/drawing/2014/main" id="{0ED367ED-C20E-D97E-A69A-BB7E91E0516C}"/>
                    </a:ext>
                  </a:extLst>
                </p:cNvPr>
                <p:cNvSpPr/>
                <p:nvPr/>
              </p:nvSpPr>
              <p:spPr>
                <a:xfrm>
                  <a:off x="5318693" y="2941178"/>
                  <a:ext cx="244875" cy="602050"/>
                </a:xfrm>
                <a:custGeom>
                  <a:avLst/>
                  <a:gdLst/>
                  <a:ahLst/>
                  <a:cxnLst/>
                  <a:rect l="l" t="t" r="r" b="b"/>
                  <a:pathLst>
                    <a:path w="9795" h="24082" extrusionOk="0">
                      <a:moveTo>
                        <a:pt x="812" y="700"/>
                      </a:moveTo>
                      <a:cubicBezTo>
                        <a:pt x="-535" y="1620"/>
                        <a:pt x="81" y="4351"/>
                        <a:pt x="615" y="6710"/>
                      </a:cubicBezTo>
                      <a:cubicBezTo>
                        <a:pt x="1149" y="9069"/>
                        <a:pt x="3279" y="12602"/>
                        <a:pt x="4018" y="14852"/>
                      </a:cubicBezTo>
                      <a:cubicBezTo>
                        <a:pt x="4757" y="17102"/>
                        <a:pt x="4352" y="18742"/>
                        <a:pt x="5049" y="20210"/>
                      </a:cubicBezTo>
                      <a:cubicBezTo>
                        <a:pt x="5746" y="21678"/>
                        <a:pt x="7430" y="25317"/>
                        <a:pt x="8202" y="23658"/>
                      </a:cubicBezTo>
                      <a:cubicBezTo>
                        <a:pt x="8974" y="21999"/>
                        <a:pt x="9598" y="14002"/>
                        <a:pt x="9680" y="10258"/>
                      </a:cubicBezTo>
                      <a:cubicBezTo>
                        <a:pt x="9762" y="6514"/>
                        <a:pt x="10173" y="2785"/>
                        <a:pt x="8695" y="1192"/>
                      </a:cubicBezTo>
                      <a:cubicBezTo>
                        <a:pt x="7217" y="-401"/>
                        <a:pt x="2159" y="-220"/>
                        <a:pt x="812" y="700"/>
                      </a:cubicBezTo>
                      <a:close/>
                    </a:path>
                  </a:pathLst>
                </a:custGeom>
                <a:solidFill>
                  <a:srgbClr val="E0AE83"/>
                </a:solidFill>
                <a:ln>
                  <a:noFill/>
                </a:ln>
              </p:spPr>
            </p:sp>
            <p:sp>
              <p:nvSpPr>
                <p:cNvPr id="16" name="Google Shape;1630;p46">
                  <a:extLst>
                    <a:ext uri="{FF2B5EF4-FFF2-40B4-BE49-F238E27FC236}">
                      <a16:creationId xmlns:a16="http://schemas.microsoft.com/office/drawing/2014/main" id="{E1E43B1D-30A6-D7EE-0A51-479E26D8A747}"/>
                    </a:ext>
                  </a:extLst>
                </p:cNvPr>
                <p:cNvSpPr/>
                <p:nvPr/>
              </p:nvSpPr>
              <p:spPr>
                <a:xfrm>
                  <a:off x="5313484" y="2788135"/>
                  <a:ext cx="573350" cy="511750"/>
                </a:xfrm>
                <a:custGeom>
                  <a:avLst/>
                  <a:gdLst/>
                  <a:ahLst/>
                  <a:cxnLst/>
                  <a:rect l="l" t="t" r="r" b="b"/>
                  <a:pathLst>
                    <a:path w="22934" h="20470" extrusionOk="0">
                      <a:moveTo>
                        <a:pt x="1316" y="2683"/>
                      </a:moveTo>
                      <a:cubicBezTo>
                        <a:pt x="889" y="4046"/>
                        <a:pt x="-999" y="5475"/>
                        <a:pt x="725" y="8201"/>
                      </a:cubicBezTo>
                      <a:cubicBezTo>
                        <a:pt x="2450" y="10927"/>
                        <a:pt x="8756" y="17151"/>
                        <a:pt x="11663" y="19040"/>
                      </a:cubicBezTo>
                      <a:cubicBezTo>
                        <a:pt x="14570" y="20929"/>
                        <a:pt x="16294" y="20748"/>
                        <a:pt x="18166" y="19533"/>
                      </a:cubicBezTo>
                      <a:cubicBezTo>
                        <a:pt x="20038" y="18318"/>
                        <a:pt x="23207" y="14376"/>
                        <a:pt x="22895" y="11748"/>
                      </a:cubicBezTo>
                      <a:cubicBezTo>
                        <a:pt x="22583" y="9120"/>
                        <a:pt x="19562" y="5721"/>
                        <a:pt x="16294" y="3767"/>
                      </a:cubicBezTo>
                      <a:cubicBezTo>
                        <a:pt x="13026" y="1813"/>
                        <a:pt x="5783" y="204"/>
                        <a:pt x="3287" y="23"/>
                      </a:cubicBezTo>
                      <a:cubicBezTo>
                        <a:pt x="791" y="-158"/>
                        <a:pt x="1743" y="1320"/>
                        <a:pt x="1316" y="2683"/>
                      </a:cubicBezTo>
                      <a:close/>
                    </a:path>
                  </a:pathLst>
                </a:custGeom>
                <a:solidFill>
                  <a:srgbClr val="E0AE83"/>
                </a:solidFill>
                <a:ln>
                  <a:noFill/>
                </a:ln>
              </p:spPr>
            </p:sp>
            <p:sp>
              <p:nvSpPr>
                <p:cNvPr id="17" name="Google Shape;1631;p46">
                  <a:extLst>
                    <a:ext uri="{FF2B5EF4-FFF2-40B4-BE49-F238E27FC236}">
                      <a16:creationId xmlns:a16="http://schemas.microsoft.com/office/drawing/2014/main" id="{C55F8EDC-4D85-D6A2-F7CE-149C4E871B8F}"/>
                    </a:ext>
                  </a:extLst>
                </p:cNvPr>
                <p:cNvSpPr/>
                <p:nvPr/>
              </p:nvSpPr>
              <p:spPr>
                <a:xfrm>
                  <a:off x="5589461" y="2583149"/>
                  <a:ext cx="1596" cy="3492"/>
                </a:xfrm>
                <a:custGeom>
                  <a:avLst/>
                  <a:gdLst/>
                  <a:ahLst/>
                  <a:cxnLst/>
                  <a:rect l="l" t="t" r="r" b="b"/>
                  <a:pathLst>
                    <a:path w="16" h="35" extrusionOk="0">
                      <a:moveTo>
                        <a:pt x="16" y="1"/>
                      </a:moveTo>
                      <a:cubicBezTo>
                        <a:pt x="11" y="1"/>
                        <a:pt x="11" y="6"/>
                        <a:pt x="11" y="6"/>
                      </a:cubicBezTo>
                      <a:cubicBezTo>
                        <a:pt x="1" y="15"/>
                        <a:pt x="1" y="25"/>
                        <a:pt x="1" y="35"/>
                      </a:cubicBezTo>
                      <a:cubicBezTo>
                        <a:pt x="6" y="25"/>
                        <a:pt x="11" y="11"/>
                        <a:pt x="16" y="1"/>
                      </a:cubicBezTo>
                      <a:close/>
                    </a:path>
                  </a:pathLst>
                </a:custGeom>
                <a:solidFill>
                  <a:srgbClr val="2222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632;p46">
                  <a:extLst>
                    <a:ext uri="{FF2B5EF4-FFF2-40B4-BE49-F238E27FC236}">
                      <a16:creationId xmlns:a16="http://schemas.microsoft.com/office/drawing/2014/main" id="{83F223B0-1B69-0423-F154-B639D2ECD5C6}"/>
                    </a:ext>
                  </a:extLst>
                </p:cNvPr>
                <p:cNvSpPr/>
                <p:nvPr/>
              </p:nvSpPr>
              <p:spPr>
                <a:xfrm>
                  <a:off x="6149515" y="3027884"/>
                  <a:ext cx="165801" cy="613025"/>
                </a:xfrm>
                <a:custGeom>
                  <a:avLst/>
                  <a:gdLst/>
                  <a:ahLst/>
                  <a:cxnLst/>
                  <a:rect l="l" t="t" r="r" b="b"/>
                  <a:pathLst>
                    <a:path w="1662" h="6145" extrusionOk="0">
                      <a:moveTo>
                        <a:pt x="42" y="0"/>
                      </a:moveTo>
                      <a:cubicBezTo>
                        <a:pt x="31" y="0"/>
                        <a:pt x="21" y="4"/>
                        <a:pt x="15" y="13"/>
                      </a:cubicBezTo>
                      <a:cubicBezTo>
                        <a:pt x="0" y="23"/>
                        <a:pt x="0" y="42"/>
                        <a:pt x="5" y="57"/>
                      </a:cubicBezTo>
                      <a:cubicBezTo>
                        <a:pt x="489" y="1273"/>
                        <a:pt x="689" y="2607"/>
                        <a:pt x="582" y="3912"/>
                      </a:cubicBezTo>
                      <a:cubicBezTo>
                        <a:pt x="567" y="4088"/>
                        <a:pt x="533" y="4327"/>
                        <a:pt x="386" y="4454"/>
                      </a:cubicBezTo>
                      <a:cubicBezTo>
                        <a:pt x="367" y="4473"/>
                        <a:pt x="342" y="4493"/>
                        <a:pt x="313" y="4503"/>
                      </a:cubicBezTo>
                      <a:cubicBezTo>
                        <a:pt x="313" y="4508"/>
                        <a:pt x="308" y="4508"/>
                        <a:pt x="308" y="4508"/>
                      </a:cubicBezTo>
                      <a:cubicBezTo>
                        <a:pt x="313" y="4532"/>
                        <a:pt x="313" y="4552"/>
                        <a:pt x="313" y="4576"/>
                      </a:cubicBezTo>
                      <a:cubicBezTo>
                        <a:pt x="319" y="4579"/>
                        <a:pt x="326" y="4582"/>
                        <a:pt x="334" y="4582"/>
                      </a:cubicBezTo>
                      <a:cubicBezTo>
                        <a:pt x="340" y="4582"/>
                        <a:pt x="346" y="4580"/>
                        <a:pt x="352" y="4576"/>
                      </a:cubicBezTo>
                      <a:cubicBezTo>
                        <a:pt x="367" y="4571"/>
                        <a:pt x="382" y="4561"/>
                        <a:pt x="391" y="4552"/>
                      </a:cubicBezTo>
                      <a:lnTo>
                        <a:pt x="391" y="4552"/>
                      </a:lnTo>
                      <a:cubicBezTo>
                        <a:pt x="416" y="5021"/>
                        <a:pt x="367" y="5519"/>
                        <a:pt x="245" y="6032"/>
                      </a:cubicBezTo>
                      <a:cubicBezTo>
                        <a:pt x="215" y="6042"/>
                        <a:pt x="186" y="6056"/>
                        <a:pt x="162" y="6061"/>
                      </a:cubicBezTo>
                      <a:cubicBezTo>
                        <a:pt x="157" y="6066"/>
                        <a:pt x="152" y="6066"/>
                        <a:pt x="152" y="6071"/>
                      </a:cubicBezTo>
                      <a:cubicBezTo>
                        <a:pt x="147" y="6086"/>
                        <a:pt x="142" y="6105"/>
                        <a:pt x="137" y="6120"/>
                      </a:cubicBezTo>
                      <a:cubicBezTo>
                        <a:pt x="142" y="6135"/>
                        <a:pt x="157" y="6144"/>
                        <a:pt x="171" y="6144"/>
                      </a:cubicBezTo>
                      <a:cubicBezTo>
                        <a:pt x="176" y="6144"/>
                        <a:pt x="181" y="6144"/>
                        <a:pt x="186" y="6139"/>
                      </a:cubicBezTo>
                      <a:cubicBezTo>
                        <a:pt x="196" y="6139"/>
                        <a:pt x="206" y="6135"/>
                        <a:pt x="220" y="6130"/>
                      </a:cubicBezTo>
                      <a:cubicBezTo>
                        <a:pt x="313" y="6095"/>
                        <a:pt x="396" y="6051"/>
                        <a:pt x="474" y="5993"/>
                      </a:cubicBezTo>
                      <a:cubicBezTo>
                        <a:pt x="606" y="5890"/>
                        <a:pt x="709" y="5758"/>
                        <a:pt x="821" y="5592"/>
                      </a:cubicBezTo>
                      <a:cubicBezTo>
                        <a:pt x="1075" y="5231"/>
                        <a:pt x="1290" y="4840"/>
                        <a:pt x="1461" y="4434"/>
                      </a:cubicBezTo>
                      <a:cubicBezTo>
                        <a:pt x="1647" y="4009"/>
                        <a:pt x="1662" y="3687"/>
                        <a:pt x="1505" y="3462"/>
                      </a:cubicBezTo>
                      <a:cubicBezTo>
                        <a:pt x="1486" y="3433"/>
                        <a:pt x="1466" y="3404"/>
                        <a:pt x="1442" y="3374"/>
                      </a:cubicBezTo>
                      <a:cubicBezTo>
                        <a:pt x="1393" y="3316"/>
                        <a:pt x="1349" y="3262"/>
                        <a:pt x="1339" y="3193"/>
                      </a:cubicBezTo>
                      <a:cubicBezTo>
                        <a:pt x="1324" y="3120"/>
                        <a:pt x="1359" y="3042"/>
                        <a:pt x="1388" y="2964"/>
                      </a:cubicBezTo>
                      <a:lnTo>
                        <a:pt x="1398" y="2944"/>
                      </a:lnTo>
                      <a:cubicBezTo>
                        <a:pt x="1549" y="2563"/>
                        <a:pt x="1598" y="2148"/>
                        <a:pt x="1530" y="1742"/>
                      </a:cubicBezTo>
                      <a:cubicBezTo>
                        <a:pt x="1530" y="1725"/>
                        <a:pt x="1510" y="1708"/>
                        <a:pt x="1492" y="1708"/>
                      </a:cubicBezTo>
                      <a:cubicBezTo>
                        <a:pt x="1490" y="1708"/>
                        <a:pt x="1488" y="1708"/>
                        <a:pt x="1486" y="1708"/>
                      </a:cubicBezTo>
                      <a:cubicBezTo>
                        <a:pt x="1393" y="1723"/>
                        <a:pt x="1305" y="1772"/>
                        <a:pt x="1236" y="1840"/>
                      </a:cubicBezTo>
                      <a:cubicBezTo>
                        <a:pt x="1236" y="1073"/>
                        <a:pt x="763" y="316"/>
                        <a:pt x="59" y="3"/>
                      </a:cubicBezTo>
                      <a:cubicBezTo>
                        <a:pt x="54" y="1"/>
                        <a:pt x="48" y="0"/>
                        <a:pt x="42"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633;p46">
                  <a:extLst>
                    <a:ext uri="{FF2B5EF4-FFF2-40B4-BE49-F238E27FC236}">
                      <a16:creationId xmlns:a16="http://schemas.microsoft.com/office/drawing/2014/main" id="{9C4B2452-CFD3-EE28-031C-53667905D465}"/>
                    </a:ext>
                  </a:extLst>
                </p:cNvPr>
                <p:cNvSpPr/>
                <p:nvPr/>
              </p:nvSpPr>
              <p:spPr>
                <a:xfrm>
                  <a:off x="5009055" y="2379436"/>
                  <a:ext cx="63447" cy="61253"/>
                </a:xfrm>
                <a:custGeom>
                  <a:avLst/>
                  <a:gdLst/>
                  <a:ahLst/>
                  <a:cxnLst/>
                  <a:rect l="l" t="t" r="r" b="b"/>
                  <a:pathLst>
                    <a:path w="636" h="614" extrusionOk="0">
                      <a:moveTo>
                        <a:pt x="631" y="1"/>
                      </a:moveTo>
                      <a:cubicBezTo>
                        <a:pt x="499" y="5"/>
                        <a:pt x="362" y="20"/>
                        <a:pt x="225" y="49"/>
                      </a:cubicBezTo>
                      <a:cubicBezTo>
                        <a:pt x="142" y="64"/>
                        <a:pt x="74" y="118"/>
                        <a:pt x="34" y="191"/>
                      </a:cubicBezTo>
                      <a:cubicBezTo>
                        <a:pt x="20" y="220"/>
                        <a:pt x="5" y="255"/>
                        <a:pt x="0" y="289"/>
                      </a:cubicBezTo>
                      <a:cubicBezTo>
                        <a:pt x="0" y="299"/>
                        <a:pt x="5" y="304"/>
                        <a:pt x="5" y="313"/>
                      </a:cubicBezTo>
                      <a:cubicBezTo>
                        <a:pt x="15" y="333"/>
                        <a:pt x="25" y="352"/>
                        <a:pt x="30" y="372"/>
                      </a:cubicBezTo>
                      <a:cubicBezTo>
                        <a:pt x="59" y="450"/>
                        <a:pt x="83" y="533"/>
                        <a:pt x="98" y="611"/>
                      </a:cubicBezTo>
                      <a:cubicBezTo>
                        <a:pt x="103" y="613"/>
                        <a:pt x="108" y="613"/>
                        <a:pt x="114" y="613"/>
                      </a:cubicBezTo>
                      <a:cubicBezTo>
                        <a:pt x="133" y="613"/>
                        <a:pt x="155" y="608"/>
                        <a:pt x="181" y="597"/>
                      </a:cubicBezTo>
                      <a:cubicBezTo>
                        <a:pt x="191" y="592"/>
                        <a:pt x="201" y="587"/>
                        <a:pt x="215" y="577"/>
                      </a:cubicBezTo>
                      <a:cubicBezTo>
                        <a:pt x="396" y="475"/>
                        <a:pt x="538" y="294"/>
                        <a:pt x="611" y="84"/>
                      </a:cubicBezTo>
                      <a:cubicBezTo>
                        <a:pt x="616" y="64"/>
                        <a:pt x="626" y="45"/>
                        <a:pt x="631" y="20"/>
                      </a:cubicBezTo>
                      <a:cubicBezTo>
                        <a:pt x="631" y="15"/>
                        <a:pt x="631" y="10"/>
                        <a:pt x="635"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634;p46">
                  <a:extLst>
                    <a:ext uri="{FF2B5EF4-FFF2-40B4-BE49-F238E27FC236}">
                      <a16:creationId xmlns:a16="http://schemas.microsoft.com/office/drawing/2014/main" id="{0DE2C2CB-1BCB-E24E-0F24-C32E11125A91}"/>
                    </a:ext>
                  </a:extLst>
                </p:cNvPr>
                <p:cNvSpPr/>
                <p:nvPr/>
              </p:nvSpPr>
              <p:spPr>
                <a:xfrm>
                  <a:off x="5131860" y="2309603"/>
                  <a:ext cx="252393" cy="226156"/>
                </a:xfrm>
                <a:custGeom>
                  <a:avLst/>
                  <a:gdLst/>
                  <a:ahLst/>
                  <a:cxnLst/>
                  <a:rect l="l" t="t" r="r" b="b"/>
                  <a:pathLst>
                    <a:path w="2530" h="2267" extrusionOk="0">
                      <a:moveTo>
                        <a:pt x="1438" y="767"/>
                      </a:moveTo>
                      <a:cubicBezTo>
                        <a:pt x="1448" y="767"/>
                        <a:pt x="1456" y="771"/>
                        <a:pt x="1461" y="774"/>
                      </a:cubicBezTo>
                      <a:cubicBezTo>
                        <a:pt x="1495" y="798"/>
                        <a:pt x="1476" y="852"/>
                        <a:pt x="1466" y="876"/>
                      </a:cubicBezTo>
                      <a:cubicBezTo>
                        <a:pt x="1456" y="906"/>
                        <a:pt x="1437" y="950"/>
                        <a:pt x="1412" y="989"/>
                      </a:cubicBezTo>
                      <a:cubicBezTo>
                        <a:pt x="1338" y="1114"/>
                        <a:pt x="1292" y="1139"/>
                        <a:pt x="1267" y="1139"/>
                      </a:cubicBezTo>
                      <a:cubicBezTo>
                        <a:pt x="1260" y="1139"/>
                        <a:pt x="1255" y="1137"/>
                        <a:pt x="1251" y="1135"/>
                      </a:cubicBezTo>
                      <a:cubicBezTo>
                        <a:pt x="1251" y="1135"/>
                        <a:pt x="1251" y="1131"/>
                        <a:pt x="1246" y="1131"/>
                      </a:cubicBezTo>
                      <a:cubicBezTo>
                        <a:pt x="1232" y="1121"/>
                        <a:pt x="1188" y="1096"/>
                        <a:pt x="1295" y="920"/>
                      </a:cubicBezTo>
                      <a:cubicBezTo>
                        <a:pt x="1372" y="792"/>
                        <a:pt x="1414" y="767"/>
                        <a:pt x="1438" y="767"/>
                      </a:cubicBezTo>
                      <a:close/>
                      <a:moveTo>
                        <a:pt x="1757" y="1"/>
                      </a:moveTo>
                      <a:cubicBezTo>
                        <a:pt x="1708" y="1"/>
                        <a:pt x="1658" y="3"/>
                        <a:pt x="1608" y="7"/>
                      </a:cubicBezTo>
                      <a:cubicBezTo>
                        <a:pt x="1290" y="41"/>
                        <a:pt x="1017" y="183"/>
                        <a:pt x="860" y="388"/>
                      </a:cubicBezTo>
                      <a:cubicBezTo>
                        <a:pt x="846" y="412"/>
                        <a:pt x="831" y="432"/>
                        <a:pt x="816" y="456"/>
                      </a:cubicBezTo>
                      <a:cubicBezTo>
                        <a:pt x="782" y="505"/>
                        <a:pt x="753" y="554"/>
                        <a:pt x="709" y="588"/>
                      </a:cubicBezTo>
                      <a:cubicBezTo>
                        <a:pt x="636" y="652"/>
                        <a:pt x="533" y="671"/>
                        <a:pt x="440" y="681"/>
                      </a:cubicBezTo>
                      <a:cubicBezTo>
                        <a:pt x="416" y="686"/>
                        <a:pt x="391" y="691"/>
                        <a:pt x="367" y="691"/>
                      </a:cubicBezTo>
                      <a:cubicBezTo>
                        <a:pt x="382" y="715"/>
                        <a:pt x="396" y="745"/>
                        <a:pt x="406" y="769"/>
                      </a:cubicBezTo>
                      <a:cubicBezTo>
                        <a:pt x="425" y="813"/>
                        <a:pt x="445" y="857"/>
                        <a:pt x="425" y="920"/>
                      </a:cubicBezTo>
                      <a:cubicBezTo>
                        <a:pt x="367" y="1106"/>
                        <a:pt x="191" y="1082"/>
                        <a:pt x="69" y="1165"/>
                      </a:cubicBezTo>
                      <a:cubicBezTo>
                        <a:pt x="5" y="1209"/>
                        <a:pt x="0" y="1302"/>
                        <a:pt x="64" y="1350"/>
                      </a:cubicBezTo>
                      <a:cubicBezTo>
                        <a:pt x="113" y="1385"/>
                        <a:pt x="181" y="1389"/>
                        <a:pt x="240" y="1419"/>
                      </a:cubicBezTo>
                      <a:cubicBezTo>
                        <a:pt x="333" y="1463"/>
                        <a:pt x="386" y="1560"/>
                        <a:pt x="386" y="1658"/>
                      </a:cubicBezTo>
                      <a:cubicBezTo>
                        <a:pt x="386" y="1717"/>
                        <a:pt x="435" y="1761"/>
                        <a:pt x="494" y="1766"/>
                      </a:cubicBezTo>
                      <a:lnTo>
                        <a:pt x="660" y="1775"/>
                      </a:lnTo>
                      <a:cubicBezTo>
                        <a:pt x="631" y="1854"/>
                        <a:pt x="680" y="1956"/>
                        <a:pt x="763" y="1981"/>
                      </a:cubicBezTo>
                      <a:cubicBezTo>
                        <a:pt x="765" y="1981"/>
                        <a:pt x="768" y="1982"/>
                        <a:pt x="771" y="1982"/>
                      </a:cubicBezTo>
                      <a:cubicBezTo>
                        <a:pt x="830" y="1982"/>
                        <a:pt x="987" y="1877"/>
                        <a:pt x="1106" y="1877"/>
                      </a:cubicBezTo>
                      <a:cubicBezTo>
                        <a:pt x="1174" y="1877"/>
                        <a:pt x="1229" y="1911"/>
                        <a:pt x="1246" y="2020"/>
                      </a:cubicBezTo>
                      <a:cubicBezTo>
                        <a:pt x="1251" y="2029"/>
                        <a:pt x="1251" y="2039"/>
                        <a:pt x="1251" y="2049"/>
                      </a:cubicBezTo>
                      <a:cubicBezTo>
                        <a:pt x="1256" y="2113"/>
                        <a:pt x="1290" y="2176"/>
                        <a:pt x="1334" y="2220"/>
                      </a:cubicBezTo>
                      <a:cubicBezTo>
                        <a:pt x="1373" y="2256"/>
                        <a:pt x="1424" y="2267"/>
                        <a:pt x="1478" y="2267"/>
                      </a:cubicBezTo>
                      <a:cubicBezTo>
                        <a:pt x="1520" y="2267"/>
                        <a:pt x="1563" y="2261"/>
                        <a:pt x="1603" y="2254"/>
                      </a:cubicBezTo>
                      <a:cubicBezTo>
                        <a:pt x="1652" y="2249"/>
                        <a:pt x="1701" y="2240"/>
                        <a:pt x="1745" y="2230"/>
                      </a:cubicBezTo>
                      <a:cubicBezTo>
                        <a:pt x="1852" y="2215"/>
                        <a:pt x="1955" y="2196"/>
                        <a:pt x="2052" y="2176"/>
                      </a:cubicBezTo>
                      <a:cubicBezTo>
                        <a:pt x="2106" y="2166"/>
                        <a:pt x="2150" y="2142"/>
                        <a:pt x="2179" y="2103"/>
                      </a:cubicBezTo>
                      <a:cubicBezTo>
                        <a:pt x="2199" y="2078"/>
                        <a:pt x="2214" y="2044"/>
                        <a:pt x="2223" y="2015"/>
                      </a:cubicBezTo>
                      <a:cubicBezTo>
                        <a:pt x="2204" y="1937"/>
                        <a:pt x="2194" y="1858"/>
                        <a:pt x="2179" y="1780"/>
                      </a:cubicBezTo>
                      <a:cubicBezTo>
                        <a:pt x="2179" y="1780"/>
                        <a:pt x="2179" y="1775"/>
                        <a:pt x="2179" y="1775"/>
                      </a:cubicBezTo>
                      <a:cubicBezTo>
                        <a:pt x="2175" y="1727"/>
                        <a:pt x="2165" y="1673"/>
                        <a:pt x="2160" y="1624"/>
                      </a:cubicBezTo>
                      <a:cubicBezTo>
                        <a:pt x="2155" y="1541"/>
                        <a:pt x="2150" y="1458"/>
                        <a:pt x="2150" y="1375"/>
                      </a:cubicBezTo>
                      <a:cubicBezTo>
                        <a:pt x="2145" y="1214"/>
                        <a:pt x="2155" y="1052"/>
                        <a:pt x="2179" y="891"/>
                      </a:cubicBezTo>
                      <a:cubicBezTo>
                        <a:pt x="2179" y="886"/>
                        <a:pt x="2179" y="881"/>
                        <a:pt x="2184" y="876"/>
                      </a:cubicBezTo>
                      <a:cubicBezTo>
                        <a:pt x="2184" y="833"/>
                        <a:pt x="1999" y="769"/>
                        <a:pt x="2214" y="476"/>
                      </a:cubicBezTo>
                      <a:cubicBezTo>
                        <a:pt x="2238" y="451"/>
                        <a:pt x="2341" y="383"/>
                        <a:pt x="2419" y="329"/>
                      </a:cubicBezTo>
                      <a:cubicBezTo>
                        <a:pt x="2483" y="288"/>
                        <a:pt x="2530" y="256"/>
                        <a:pt x="2507" y="256"/>
                      </a:cubicBezTo>
                      <a:cubicBezTo>
                        <a:pt x="2506" y="256"/>
                        <a:pt x="2504" y="256"/>
                        <a:pt x="2502" y="256"/>
                      </a:cubicBezTo>
                      <a:lnTo>
                        <a:pt x="2492" y="256"/>
                      </a:lnTo>
                      <a:cubicBezTo>
                        <a:pt x="2477" y="153"/>
                        <a:pt x="2399" y="70"/>
                        <a:pt x="2302" y="56"/>
                      </a:cubicBezTo>
                      <a:cubicBezTo>
                        <a:pt x="2243" y="46"/>
                        <a:pt x="2189" y="36"/>
                        <a:pt x="2131" y="26"/>
                      </a:cubicBezTo>
                      <a:cubicBezTo>
                        <a:pt x="2008" y="12"/>
                        <a:pt x="1883" y="1"/>
                        <a:pt x="1757"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635;p46">
                  <a:extLst>
                    <a:ext uri="{FF2B5EF4-FFF2-40B4-BE49-F238E27FC236}">
                      <a16:creationId xmlns:a16="http://schemas.microsoft.com/office/drawing/2014/main" id="{651522AA-B207-2E5A-1BDD-23D7539EC258}"/>
                    </a:ext>
                  </a:extLst>
                </p:cNvPr>
                <p:cNvSpPr/>
                <p:nvPr/>
              </p:nvSpPr>
              <p:spPr>
                <a:xfrm>
                  <a:off x="5250275" y="2386120"/>
                  <a:ext cx="30826" cy="37111"/>
                </a:xfrm>
                <a:custGeom>
                  <a:avLst/>
                  <a:gdLst/>
                  <a:ahLst/>
                  <a:cxnLst/>
                  <a:rect l="l" t="t" r="r" b="b"/>
                  <a:pathLst>
                    <a:path w="309" h="372" extrusionOk="0">
                      <a:moveTo>
                        <a:pt x="249" y="0"/>
                      </a:moveTo>
                      <a:cubicBezTo>
                        <a:pt x="225" y="0"/>
                        <a:pt x="181" y="25"/>
                        <a:pt x="108" y="153"/>
                      </a:cubicBezTo>
                      <a:cubicBezTo>
                        <a:pt x="1" y="329"/>
                        <a:pt x="45" y="354"/>
                        <a:pt x="59" y="364"/>
                      </a:cubicBezTo>
                      <a:cubicBezTo>
                        <a:pt x="59" y="368"/>
                        <a:pt x="64" y="368"/>
                        <a:pt x="64" y="368"/>
                      </a:cubicBezTo>
                      <a:cubicBezTo>
                        <a:pt x="68" y="370"/>
                        <a:pt x="73" y="372"/>
                        <a:pt x="79" y="372"/>
                      </a:cubicBezTo>
                      <a:cubicBezTo>
                        <a:pt x="103" y="372"/>
                        <a:pt x="147" y="347"/>
                        <a:pt x="225" y="222"/>
                      </a:cubicBezTo>
                      <a:cubicBezTo>
                        <a:pt x="250" y="183"/>
                        <a:pt x="269" y="139"/>
                        <a:pt x="279" y="109"/>
                      </a:cubicBezTo>
                      <a:lnTo>
                        <a:pt x="279" y="105"/>
                      </a:lnTo>
                      <a:cubicBezTo>
                        <a:pt x="289" y="85"/>
                        <a:pt x="308" y="31"/>
                        <a:pt x="269" y="7"/>
                      </a:cubicBezTo>
                      <a:cubicBezTo>
                        <a:pt x="265" y="4"/>
                        <a:pt x="258" y="0"/>
                        <a:pt x="24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636;p46">
                  <a:extLst>
                    <a:ext uri="{FF2B5EF4-FFF2-40B4-BE49-F238E27FC236}">
                      <a16:creationId xmlns:a16="http://schemas.microsoft.com/office/drawing/2014/main" id="{2160C134-32D2-5C7A-2581-DA3642D6CAB7}"/>
                    </a:ext>
                  </a:extLst>
                </p:cNvPr>
                <p:cNvSpPr/>
                <p:nvPr/>
              </p:nvSpPr>
              <p:spPr>
                <a:xfrm>
                  <a:off x="5355124" y="2421336"/>
                  <a:ext cx="1496" cy="2494"/>
                </a:xfrm>
                <a:custGeom>
                  <a:avLst/>
                  <a:gdLst/>
                  <a:ahLst/>
                  <a:cxnLst/>
                  <a:rect l="l" t="t" r="r" b="b"/>
                  <a:pathLst>
                    <a:path w="15" h="25" extrusionOk="0">
                      <a:moveTo>
                        <a:pt x="0" y="1"/>
                      </a:moveTo>
                      <a:cubicBezTo>
                        <a:pt x="0" y="6"/>
                        <a:pt x="0" y="6"/>
                        <a:pt x="0" y="11"/>
                      </a:cubicBezTo>
                      <a:cubicBezTo>
                        <a:pt x="8" y="20"/>
                        <a:pt x="12" y="25"/>
                        <a:pt x="13" y="25"/>
                      </a:cubicBezTo>
                      <a:cubicBezTo>
                        <a:pt x="14" y="25"/>
                        <a:pt x="9" y="15"/>
                        <a:pt x="0"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637;p46">
                  <a:extLst>
                    <a:ext uri="{FF2B5EF4-FFF2-40B4-BE49-F238E27FC236}">
                      <a16:creationId xmlns:a16="http://schemas.microsoft.com/office/drawing/2014/main" id="{6CF438A3-3576-A449-4315-667488E562E4}"/>
                    </a:ext>
                  </a:extLst>
                </p:cNvPr>
                <p:cNvSpPr/>
                <p:nvPr/>
              </p:nvSpPr>
              <p:spPr>
                <a:xfrm>
                  <a:off x="5250275" y="2386120"/>
                  <a:ext cx="30826" cy="37111"/>
                </a:xfrm>
                <a:custGeom>
                  <a:avLst/>
                  <a:gdLst/>
                  <a:ahLst/>
                  <a:cxnLst/>
                  <a:rect l="l" t="t" r="r" b="b"/>
                  <a:pathLst>
                    <a:path w="309" h="372" extrusionOk="0">
                      <a:moveTo>
                        <a:pt x="249" y="0"/>
                      </a:moveTo>
                      <a:cubicBezTo>
                        <a:pt x="225" y="0"/>
                        <a:pt x="181" y="25"/>
                        <a:pt x="108" y="153"/>
                      </a:cubicBezTo>
                      <a:cubicBezTo>
                        <a:pt x="1" y="329"/>
                        <a:pt x="45" y="354"/>
                        <a:pt x="59" y="364"/>
                      </a:cubicBezTo>
                      <a:cubicBezTo>
                        <a:pt x="59" y="368"/>
                        <a:pt x="64" y="368"/>
                        <a:pt x="64" y="368"/>
                      </a:cubicBezTo>
                      <a:cubicBezTo>
                        <a:pt x="68" y="370"/>
                        <a:pt x="73" y="372"/>
                        <a:pt x="79" y="372"/>
                      </a:cubicBezTo>
                      <a:cubicBezTo>
                        <a:pt x="103" y="372"/>
                        <a:pt x="147" y="347"/>
                        <a:pt x="225" y="222"/>
                      </a:cubicBezTo>
                      <a:cubicBezTo>
                        <a:pt x="250" y="183"/>
                        <a:pt x="269" y="139"/>
                        <a:pt x="279" y="109"/>
                      </a:cubicBezTo>
                      <a:lnTo>
                        <a:pt x="279" y="105"/>
                      </a:lnTo>
                      <a:cubicBezTo>
                        <a:pt x="289" y="85"/>
                        <a:pt x="308" y="31"/>
                        <a:pt x="269" y="7"/>
                      </a:cubicBezTo>
                      <a:cubicBezTo>
                        <a:pt x="265" y="4"/>
                        <a:pt x="258" y="0"/>
                        <a:pt x="249"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638;p46">
                  <a:extLst>
                    <a:ext uri="{FF2B5EF4-FFF2-40B4-BE49-F238E27FC236}">
                      <a16:creationId xmlns:a16="http://schemas.microsoft.com/office/drawing/2014/main" id="{E42A7A1E-F755-A8AD-625F-BFEC44E13CA6}"/>
                    </a:ext>
                  </a:extLst>
                </p:cNvPr>
                <p:cNvSpPr/>
                <p:nvPr/>
              </p:nvSpPr>
              <p:spPr>
                <a:xfrm>
                  <a:off x="5340958" y="2331850"/>
                  <a:ext cx="253490" cy="336490"/>
                </a:xfrm>
                <a:custGeom>
                  <a:avLst/>
                  <a:gdLst/>
                  <a:ahLst/>
                  <a:cxnLst/>
                  <a:rect l="l" t="t" r="r" b="b"/>
                  <a:pathLst>
                    <a:path w="2541" h="3373" extrusionOk="0">
                      <a:moveTo>
                        <a:pt x="408" y="33"/>
                      </a:moveTo>
                      <a:cubicBezTo>
                        <a:pt x="407" y="33"/>
                        <a:pt x="406" y="33"/>
                        <a:pt x="406" y="33"/>
                      </a:cubicBezTo>
                      <a:cubicBezTo>
                        <a:pt x="406" y="33"/>
                        <a:pt x="407" y="33"/>
                        <a:pt x="408" y="33"/>
                      </a:cubicBezTo>
                      <a:close/>
                      <a:moveTo>
                        <a:pt x="654" y="0"/>
                      </a:moveTo>
                      <a:cubicBezTo>
                        <a:pt x="570" y="0"/>
                        <a:pt x="488" y="11"/>
                        <a:pt x="408" y="33"/>
                      </a:cubicBezTo>
                      <a:lnTo>
                        <a:pt x="408" y="33"/>
                      </a:lnTo>
                      <a:cubicBezTo>
                        <a:pt x="410" y="32"/>
                        <a:pt x="412" y="32"/>
                        <a:pt x="414" y="32"/>
                      </a:cubicBezTo>
                      <a:cubicBezTo>
                        <a:pt x="430" y="32"/>
                        <a:pt x="384" y="67"/>
                        <a:pt x="323" y="106"/>
                      </a:cubicBezTo>
                      <a:cubicBezTo>
                        <a:pt x="245" y="160"/>
                        <a:pt x="142" y="228"/>
                        <a:pt x="118" y="253"/>
                      </a:cubicBezTo>
                      <a:cubicBezTo>
                        <a:pt x="5" y="409"/>
                        <a:pt x="0" y="497"/>
                        <a:pt x="25" y="556"/>
                      </a:cubicBezTo>
                      <a:cubicBezTo>
                        <a:pt x="44" y="605"/>
                        <a:pt x="88" y="634"/>
                        <a:pt x="88" y="653"/>
                      </a:cubicBezTo>
                      <a:cubicBezTo>
                        <a:pt x="83" y="658"/>
                        <a:pt x="83" y="663"/>
                        <a:pt x="83" y="668"/>
                      </a:cubicBezTo>
                      <a:cubicBezTo>
                        <a:pt x="30" y="1044"/>
                        <a:pt x="44" y="1421"/>
                        <a:pt x="127" y="1792"/>
                      </a:cubicBezTo>
                      <a:cubicBezTo>
                        <a:pt x="162" y="1948"/>
                        <a:pt x="210" y="2104"/>
                        <a:pt x="269" y="2256"/>
                      </a:cubicBezTo>
                      <a:cubicBezTo>
                        <a:pt x="276" y="2274"/>
                        <a:pt x="292" y="2284"/>
                        <a:pt x="307" y="2284"/>
                      </a:cubicBezTo>
                      <a:cubicBezTo>
                        <a:pt x="312" y="2284"/>
                        <a:pt x="318" y="2283"/>
                        <a:pt x="323" y="2280"/>
                      </a:cubicBezTo>
                      <a:cubicBezTo>
                        <a:pt x="352" y="2271"/>
                        <a:pt x="381" y="2251"/>
                        <a:pt x="401" y="2232"/>
                      </a:cubicBezTo>
                      <a:cubicBezTo>
                        <a:pt x="425" y="2437"/>
                        <a:pt x="499" y="2627"/>
                        <a:pt x="562" y="2779"/>
                      </a:cubicBezTo>
                      <a:cubicBezTo>
                        <a:pt x="650" y="2974"/>
                        <a:pt x="762" y="3189"/>
                        <a:pt x="968" y="3297"/>
                      </a:cubicBezTo>
                      <a:cubicBezTo>
                        <a:pt x="1065" y="3348"/>
                        <a:pt x="1173" y="3373"/>
                        <a:pt x="1280" y="3373"/>
                      </a:cubicBezTo>
                      <a:cubicBezTo>
                        <a:pt x="1356" y="3373"/>
                        <a:pt x="1431" y="3360"/>
                        <a:pt x="1500" y="3336"/>
                      </a:cubicBezTo>
                      <a:cubicBezTo>
                        <a:pt x="1583" y="3301"/>
                        <a:pt x="1657" y="3253"/>
                        <a:pt x="1715" y="3189"/>
                      </a:cubicBezTo>
                      <a:cubicBezTo>
                        <a:pt x="1759" y="3184"/>
                        <a:pt x="1808" y="3179"/>
                        <a:pt x="1852" y="3170"/>
                      </a:cubicBezTo>
                      <a:cubicBezTo>
                        <a:pt x="2057" y="3140"/>
                        <a:pt x="2248" y="3086"/>
                        <a:pt x="2380" y="2940"/>
                      </a:cubicBezTo>
                      <a:cubicBezTo>
                        <a:pt x="2463" y="2847"/>
                        <a:pt x="2516" y="2735"/>
                        <a:pt x="2531" y="2603"/>
                      </a:cubicBezTo>
                      <a:cubicBezTo>
                        <a:pt x="2536" y="2573"/>
                        <a:pt x="2541" y="2544"/>
                        <a:pt x="2541" y="2510"/>
                      </a:cubicBezTo>
                      <a:cubicBezTo>
                        <a:pt x="2541" y="2471"/>
                        <a:pt x="2541" y="2427"/>
                        <a:pt x="2536" y="2383"/>
                      </a:cubicBezTo>
                      <a:cubicBezTo>
                        <a:pt x="2507" y="2183"/>
                        <a:pt x="2414" y="1992"/>
                        <a:pt x="2331" y="1850"/>
                      </a:cubicBezTo>
                      <a:cubicBezTo>
                        <a:pt x="2233" y="1679"/>
                        <a:pt x="2121" y="1518"/>
                        <a:pt x="1999" y="1362"/>
                      </a:cubicBezTo>
                      <a:cubicBezTo>
                        <a:pt x="2052" y="1328"/>
                        <a:pt x="2086" y="1269"/>
                        <a:pt x="2086" y="1206"/>
                      </a:cubicBezTo>
                      <a:cubicBezTo>
                        <a:pt x="2091" y="1122"/>
                        <a:pt x="2042" y="1044"/>
                        <a:pt x="2008" y="1000"/>
                      </a:cubicBezTo>
                      <a:cubicBezTo>
                        <a:pt x="1989" y="976"/>
                        <a:pt x="1974" y="952"/>
                        <a:pt x="1959" y="927"/>
                      </a:cubicBezTo>
                      <a:cubicBezTo>
                        <a:pt x="1915" y="859"/>
                        <a:pt x="1872" y="790"/>
                        <a:pt x="1798" y="741"/>
                      </a:cubicBezTo>
                      <a:cubicBezTo>
                        <a:pt x="1627" y="316"/>
                        <a:pt x="1192" y="28"/>
                        <a:pt x="738" y="4"/>
                      </a:cubicBezTo>
                      <a:cubicBezTo>
                        <a:pt x="710" y="1"/>
                        <a:pt x="682" y="0"/>
                        <a:pt x="654"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639;p46">
                  <a:extLst>
                    <a:ext uri="{FF2B5EF4-FFF2-40B4-BE49-F238E27FC236}">
                      <a16:creationId xmlns:a16="http://schemas.microsoft.com/office/drawing/2014/main" id="{3713FFB0-2F01-3AA1-02D8-2039BA15FB5C}"/>
                    </a:ext>
                  </a:extLst>
                </p:cNvPr>
                <p:cNvSpPr/>
                <p:nvPr/>
              </p:nvSpPr>
              <p:spPr>
                <a:xfrm>
                  <a:off x="5476931" y="2582151"/>
                  <a:ext cx="241818" cy="227353"/>
                </a:xfrm>
                <a:custGeom>
                  <a:avLst/>
                  <a:gdLst/>
                  <a:ahLst/>
                  <a:cxnLst/>
                  <a:rect l="l" t="t" r="r" b="b"/>
                  <a:pathLst>
                    <a:path w="2424" h="2279" extrusionOk="0">
                      <a:moveTo>
                        <a:pt x="1178" y="1"/>
                      </a:moveTo>
                      <a:cubicBezTo>
                        <a:pt x="1163" y="1"/>
                        <a:pt x="1153" y="1"/>
                        <a:pt x="1144" y="11"/>
                      </a:cubicBezTo>
                      <a:cubicBezTo>
                        <a:pt x="1139" y="25"/>
                        <a:pt x="1134" y="35"/>
                        <a:pt x="1129" y="45"/>
                      </a:cubicBezTo>
                      <a:cubicBezTo>
                        <a:pt x="1114" y="79"/>
                        <a:pt x="1100" y="108"/>
                        <a:pt x="1080" y="138"/>
                      </a:cubicBezTo>
                      <a:cubicBezTo>
                        <a:pt x="1075" y="148"/>
                        <a:pt x="1075" y="157"/>
                        <a:pt x="1070" y="167"/>
                      </a:cubicBezTo>
                      <a:cubicBezTo>
                        <a:pt x="1070" y="172"/>
                        <a:pt x="1065" y="177"/>
                        <a:pt x="1065" y="187"/>
                      </a:cubicBezTo>
                      <a:cubicBezTo>
                        <a:pt x="1061" y="196"/>
                        <a:pt x="1056" y="211"/>
                        <a:pt x="1051" y="221"/>
                      </a:cubicBezTo>
                      <a:cubicBezTo>
                        <a:pt x="1051" y="226"/>
                        <a:pt x="1046" y="235"/>
                        <a:pt x="1046" y="240"/>
                      </a:cubicBezTo>
                      <a:cubicBezTo>
                        <a:pt x="1041" y="255"/>
                        <a:pt x="1031" y="265"/>
                        <a:pt x="1026" y="279"/>
                      </a:cubicBezTo>
                      <a:cubicBezTo>
                        <a:pt x="1007" y="314"/>
                        <a:pt x="982" y="348"/>
                        <a:pt x="958" y="377"/>
                      </a:cubicBezTo>
                      <a:cubicBezTo>
                        <a:pt x="909" y="431"/>
                        <a:pt x="850" y="470"/>
                        <a:pt x="787" y="499"/>
                      </a:cubicBezTo>
                      <a:cubicBezTo>
                        <a:pt x="772" y="504"/>
                        <a:pt x="763" y="509"/>
                        <a:pt x="753" y="514"/>
                      </a:cubicBezTo>
                      <a:cubicBezTo>
                        <a:pt x="738" y="519"/>
                        <a:pt x="728" y="524"/>
                        <a:pt x="719" y="524"/>
                      </a:cubicBezTo>
                      <a:cubicBezTo>
                        <a:pt x="694" y="534"/>
                        <a:pt x="670" y="543"/>
                        <a:pt x="645" y="548"/>
                      </a:cubicBezTo>
                      <a:cubicBezTo>
                        <a:pt x="626" y="553"/>
                        <a:pt x="606" y="558"/>
                        <a:pt x="592" y="563"/>
                      </a:cubicBezTo>
                      <a:cubicBezTo>
                        <a:pt x="557" y="568"/>
                        <a:pt x="518" y="573"/>
                        <a:pt x="484" y="582"/>
                      </a:cubicBezTo>
                      <a:cubicBezTo>
                        <a:pt x="465" y="582"/>
                        <a:pt x="450" y="587"/>
                        <a:pt x="435" y="587"/>
                      </a:cubicBezTo>
                      <a:cubicBezTo>
                        <a:pt x="425" y="587"/>
                        <a:pt x="416" y="592"/>
                        <a:pt x="406" y="592"/>
                      </a:cubicBezTo>
                      <a:cubicBezTo>
                        <a:pt x="386" y="592"/>
                        <a:pt x="367" y="602"/>
                        <a:pt x="352" y="612"/>
                      </a:cubicBezTo>
                      <a:cubicBezTo>
                        <a:pt x="264" y="665"/>
                        <a:pt x="191" y="734"/>
                        <a:pt x="137" y="827"/>
                      </a:cubicBezTo>
                      <a:cubicBezTo>
                        <a:pt x="132" y="832"/>
                        <a:pt x="132" y="832"/>
                        <a:pt x="127" y="836"/>
                      </a:cubicBezTo>
                      <a:cubicBezTo>
                        <a:pt x="0" y="1076"/>
                        <a:pt x="176" y="1379"/>
                        <a:pt x="421" y="1472"/>
                      </a:cubicBezTo>
                      <a:cubicBezTo>
                        <a:pt x="479" y="1491"/>
                        <a:pt x="543" y="1506"/>
                        <a:pt x="587" y="1545"/>
                      </a:cubicBezTo>
                      <a:cubicBezTo>
                        <a:pt x="709" y="1652"/>
                        <a:pt x="675" y="1897"/>
                        <a:pt x="831" y="1941"/>
                      </a:cubicBezTo>
                      <a:cubicBezTo>
                        <a:pt x="844" y="1943"/>
                        <a:pt x="857" y="1944"/>
                        <a:pt x="869" y="1944"/>
                      </a:cubicBezTo>
                      <a:cubicBezTo>
                        <a:pt x="898" y="1944"/>
                        <a:pt x="927" y="1940"/>
                        <a:pt x="955" y="1940"/>
                      </a:cubicBezTo>
                      <a:cubicBezTo>
                        <a:pt x="963" y="1940"/>
                        <a:pt x="970" y="1940"/>
                        <a:pt x="978" y="1941"/>
                      </a:cubicBezTo>
                      <a:cubicBezTo>
                        <a:pt x="1177" y="1960"/>
                        <a:pt x="1261" y="2278"/>
                        <a:pt x="1454" y="2278"/>
                      </a:cubicBezTo>
                      <a:cubicBezTo>
                        <a:pt x="1460" y="2278"/>
                        <a:pt x="1465" y="2278"/>
                        <a:pt x="1471" y="2278"/>
                      </a:cubicBezTo>
                      <a:cubicBezTo>
                        <a:pt x="1569" y="2273"/>
                        <a:pt x="1637" y="2185"/>
                        <a:pt x="1661" y="2097"/>
                      </a:cubicBezTo>
                      <a:cubicBezTo>
                        <a:pt x="1666" y="2077"/>
                        <a:pt x="1666" y="2058"/>
                        <a:pt x="1671" y="2038"/>
                      </a:cubicBezTo>
                      <a:cubicBezTo>
                        <a:pt x="1678" y="1960"/>
                        <a:pt x="1745" y="1908"/>
                        <a:pt x="1815" y="1908"/>
                      </a:cubicBezTo>
                      <a:cubicBezTo>
                        <a:pt x="1841" y="1908"/>
                        <a:pt x="1867" y="1915"/>
                        <a:pt x="1891" y="1931"/>
                      </a:cubicBezTo>
                      <a:cubicBezTo>
                        <a:pt x="1916" y="1945"/>
                        <a:pt x="1935" y="1965"/>
                        <a:pt x="1960" y="1980"/>
                      </a:cubicBezTo>
                      <a:cubicBezTo>
                        <a:pt x="1984" y="2001"/>
                        <a:pt x="2015" y="2011"/>
                        <a:pt x="2046" y="2011"/>
                      </a:cubicBezTo>
                      <a:cubicBezTo>
                        <a:pt x="2070" y="2011"/>
                        <a:pt x="2094" y="2005"/>
                        <a:pt x="2116" y="1994"/>
                      </a:cubicBezTo>
                      <a:cubicBezTo>
                        <a:pt x="2194" y="1955"/>
                        <a:pt x="2311" y="1945"/>
                        <a:pt x="2345" y="1867"/>
                      </a:cubicBezTo>
                      <a:cubicBezTo>
                        <a:pt x="2365" y="1823"/>
                        <a:pt x="2345" y="1765"/>
                        <a:pt x="2365" y="1721"/>
                      </a:cubicBezTo>
                      <a:cubicBezTo>
                        <a:pt x="2365" y="1721"/>
                        <a:pt x="2365" y="1716"/>
                        <a:pt x="2370" y="1716"/>
                      </a:cubicBezTo>
                      <a:cubicBezTo>
                        <a:pt x="2379" y="1692"/>
                        <a:pt x="2397" y="1678"/>
                        <a:pt x="2420" y="1664"/>
                      </a:cubicBezTo>
                      <a:lnTo>
                        <a:pt x="2420" y="1664"/>
                      </a:lnTo>
                      <a:cubicBezTo>
                        <a:pt x="2421" y="1665"/>
                        <a:pt x="2423" y="1666"/>
                        <a:pt x="2424" y="1667"/>
                      </a:cubicBezTo>
                      <a:lnTo>
                        <a:pt x="2424" y="1662"/>
                      </a:lnTo>
                      <a:cubicBezTo>
                        <a:pt x="2423" y="1663"/>
                        <a:pt x="2421" y="1663"/>
                        <a:pt x="2420" y="1664"/>
                      </a:cubicBezTo>
                      <a:lnTo>
                        <a:pt x="2420" y="1664"/>
                      </a:lnTo>
                      <a:cubicBezTo>
                        <a:pt x="2295" y="1552"/>
                        <a:pt x="2183" y="1431"/>
                        <a:pt x="2082" y="1305"/>
                      </a:cubicBezTo>
                      <a:cubicBezTo>
                        <a:pt x="2047" y="1261"/>
                        <a:pt x="2018" y="1217"/>
                        <a:pt x="2008" y="1174"/>
                      </a:cubicBezTo>
                      <a:cubicBezTo>
                        <a:pt x="2003" y="1139"/>
                        <a:pt x="2013" y="1100"/>
                        <a:pt x="2023" y="1061"/>
                      </a:cubicBezTo>
                      <a:cubicBezTo>
                        <a:pt x="2028" y="1032"/>
                        <a:pt x="2033" y="1003"/>
                        <a:pt x="2038" y="968"/>
                      </a:cubicBezTo>
                      <a:cubicBezTo>
                        <a:pt x="2043" y="817"/>
                        <a:pt x="1940" y="690"/>
                        <a:pt x="1832" y="573"/>
                      </a:cubicBezTo>
                      <a:cubicBezTo>
                        <a:pt x="1632" y="372"/>
                        <a:pt x="1417" y="182"/>
                        <a:pt x="1192" y="11"/>
                      </a:cubicBezTo>
                      <a:cubicBezTo>
                        <a:pt x="1188" y="6"/>
                        <a:pt x="1183" y="1"/>
                        <a:pt x="1178"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1640;p46">
                  <a:extLst>
                    <a:ext uri="{FF2B5EF4-FFF2-40B4-BE49-F238E27FC236}">
                      <a16:creationId xmlns:a16="http://schemas.microsoft.com/office/drawing/2014/main" id="{F670DF13-70BD-612E-22C8-5DE0FFA91B74}"/>
                    </a:ext>
                  </a:extLst>
                </p:cNvPr>
                <p:cNvSpPr/>
                <p:nvPr/>
              </p:nvSpPr>
              <p:spPr>
                <a:xfrm>
                  <a:off x="5270228" y="2660763"/>
                  <a:ext cx="114225" cy="198822"/>
                </a:xfrm>
                <a:custGeom>
                  <a:avLst/>
                  <a:gdLst/>
                  <a:ahLst/>
                  <a:cxnLst/>
                  <a:rect l="l" t="t" r="r" b="b"/>
                  <a:pathLst>
                    <a:path w="1145" h="1993" extrusionOk="0">
                      <a:moveTo>
                        <a:pt x="135" y="0"/>
                      </a:moveTo>
                      <a:cubicBezTo>
                        <a:pt x="86" y="0"/>
                        <a:pt x="40" y="23"/>
                        <a:pt x="1" y="58"/>
                      </a:cubicBezTo>
                      <a:cubicBezTo>
                        <a:pt x="20" y="58"/>
                        <a:pt x="35" y="58"/>
                        <a:pt x="55" y="53"/>
                      </a:cubicBezTo>
                      <a:cubicBezTo>
                        <a:pt x="64" y="48"/>
                        <a:pt x="79" y="44"/>
                        <a:pt x="89" y="39"/>
                      </a:cubicBezTo>
                      <a:lnTo>
                        <a:pt x="89" y="39"/>
                      </a:lnTo>
                      <a:cubicBezTo>
                        <a:pt x="79" y="312"/>
                        <a:pt x="74" y="591"/>
                        <a:pt x="128" y="864"/>
                      </a:cubicBezTo>
                      <a:cubicBezTo>
                        <a:pt x="177" y="1138"/>
                        <a:pt x="411" y="1622"/>
                        <a:pt x="631" y="1871"/>
                      </a:cubicBezTo>
                      <a:lnTo>
                        <a:pt x="719" y="1861"/>
                      </a:lnTo>
                      <a:cubicBezTo>
                        <a:pt x="734" y="1861"/>
                        <a:pt x="748" y="1866"/>
                        <a:pt x="753" y="1876"/>
                      </a:cubicBezTo>
                      <a:cubicBezTo>
                        <a:pt x="758" y="1876"/>
                        <a:pt x="758" y="1880"/>
                        <a:pt x="758" y="1880"/>
                      </a:cubicBezTo>
                      <a:cubicBezTo>
                        <a:pt x="758" y="1880"/>
                        <a:pt x="758" y="1885"/>
                        <a:pt x="758" y="1885"/>
                      </a:cubicBezTo>
                      <a:lnTo>
                        <a:pt x="763" y="1885"/>
                      </a:lnTo>
                      <a:cubicBezTo>
                        <a:pt x="778" y="1924"/>
                        <a:pt x="773" y="1959"/>
                        <a:pt x="758" y="1993"/>
                      </a:cubicBezTo>
                      <a:cubicBezTo>
                        <a:pt x="851" y="1977"/>
                        <a:pt x="944" y="1967"/>
                        <a:pt x="1032" y="1967"/>
                      </a:cubicBezTo>
                      <a:cubicBezTo>
                        <a:pt x="1050" y="1967"/>
                        <a:pt x="1068" y="1968"/>
                        <a:pt x="1086" y="1968"/>
                      </a:cubicBezTo>
                      <a:cubicBezTo>
                        <a:pt x="1144" y="1905"/>
                        <a:pt x="1139" y="1797"/>
                        <a:pt x="1051" y="1753"/>
                      </a:cubicBezTo>
                      <a:lnTo>
                        <a:pt x="1046" y="1753"/>
                      </a:lnTo>
                      <a:cubicBezTo>
                        <a:pt x="1012" y="1739"/>
                        <a:pt x="973" y="1734"/>
                        <a:pt x="939" y="1714"/>
                      </a:cubicBezTo>
                      <a:cubicBezTo>
                        <a:pt x="871" y="1670"/>
                        <a:pt x="846" y="1582"/>
                        <a:pt x="846" y="1504"/>
                      </a:cubicBezTo>
                      <a:cubicBezTo>
                        <a:pt x="846" y="1426"/>
                        <a:pt x="861" y="1348"/>
                        <a:pt x="846" y="1270"/>
                      </a:cubicBezTo>
                      <a:cubicBezTo>
                        <a:pt x="841" y="1231"/>
                        <a:pt x="822" y="1192"/>
                        <a:pt x="792" y="1162"/>
                      </a:cubicBezTo>
                      <a:cubicBezTo>
                        <a:pt x="758" y="1123"/>
                        <a:pt x="744" y="1069"/>
                        <a:pt x="763" y="1021"/>
                      </a:cubicBezTo>
                      <a:cubicBezTo>
                        <a:pt x="783" y="977"/>
                        <a:pt x="783" y="928"/>
                        <a:pt x="778" y="884"/>
                      </a:cubicBezTo>
                      <a:cubicBezTo>
                        <a:pt x="758" y="796"/>
                        <a:pt x="700" y="723"/>
                        <a:pt x="631" y="669"/>
                      </a:cubicBezTo>
                      <a:cubicBezTo>
                        <a:pt x="612" y="654"/>
                        <a:pt x="587" y="640"/>
                        <a:pt x="577" y="610"/>
                      </a:cubicBezTo>
                      <a:cubicBezTo>
                        <a:pt x="568" y="586"/>
                        <a:pt x="573" y="566"/>
                        <a:pt x="582" y="552"/>
                      </a:cubicBezTo>
                      <a:cubicBezTo>
                        <a:pt x="607" y="493"/>
                        <a:pt x="587" y="425"/>
                        <a:pt x="533" y="390"/>
                      </a:cubicBezTo>
                      <a:cubicBezTo>
                        <a:pt x="426" y="307"/>
                        <a:pt x="304" y="68"/>
                        <a:pt x="235" y="29"/>
                      </a:cubicBezTo>
                      <a:cubicBezTo>
                        <a:pt x="216" y="19"/>
                        <a:pt x="191" y="9"/>
                        <a:pt x="172" y="4"/>
                      </a:cubicBezTo>
                      <a:cubicBezTo>
                        <a:pt x="159" y="2"/>
                        <a:pt x="147" y="0"/>
                        <a:pt x="135"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1641;p46">
                  <a:extLst>
                    <a:ext uri="{FF2B5EF4-FFF2-40B4-BE49-F238E27FC236}">
                      <a16:creationId xmlns:a16="http://schemas.microsoft.com/office/drawing/2014/main" id="{DA9CE32E-2E93-C9C1-25E3-6A8C946A8CA4}"/>
                    </a:ext>
                  </a:extLst>
                </p:cNvPr>
                <p:cNvSpPr/>
                <p:nvPr/>
              </p:nvSpPr>
              <p:spPr>
                <a:xfrm>
                  <a:off x="5781000" y="3292151"/>
                  <a:ext cx="302273" cy="391558"/>
                </a:xfrm>
                <a:custGeom>
                  <a:avLst/>
                  <a:gdLst/>
                  <a:ahLst/>
                  <a:cxnLst/>
                  <a:rect l="l" t="t" r="r" b="b"/>
                  <a:pathLst>
                    <a:path w="3030" h="3925" extrusionOk="0">
                      <a:moveTo>
                        <a:pt x="809" y="0"/>
                      </a:moveTo>
                      <a:cubicBezTo>
                        <a:pt x="696" y="0"/>
                        <a:pt x="585" y="25"/>
                        <a:pt x="485" y="71"/>
                      </a:cubicBezTo>
                      <a:cubicBezTo>
                        <a:pt x="480" y="75"/>
                        <a:pt x="475" y="75"/>
                        <a:pt x="475" y="75"/>
                      </a:cubicBezTo>
                      <a:cubicBezTo>
                        <a:pt x="382" y="124"/>
                        <a:pt x="294" y="188"/>
                        <a:pt x="226" y="266"/>
                      </a:cubicBezTo>
                      <a:cubicBezTo>
                        <a:pt x="177" y="320"/>
                        <a:pt x="138" y="378"/>
                        <a:pt x="108" y="447"/>
                      </a:cubicBezTo>
                      <a:cubicBezTo>
                        <a:pt x="99" y="461"/>
                        <a:pt x="94" y="481"/>
                        <a:pt x="84" y="496"/>
                      </a:cubicBezTo>
                      <a:cubicBezTo>
                        <a:pt x="79" y="505"/>
                        <a:pt x="74" y="515"/>
                        <a:pt x="74" y="530"/>
                      </a:cubicBezTo>
                      <a:cubicBezTo>
                        <a:pt x="69" y="530"/>
                        <a:pt x="69" y="535"/>
                        <a:pt x="69" y="535"/>
                      </a:cubicBezTo>
                      <a:cubicBezTo>
                        <a:pt x="55" y="579"/>
                        <a:pt x="45" y="623"/>
                        <a:pt x="35" y="667"/>
                      </a:cubicBezTo>
                      <a:cubicBezTo>
                        <a:pt x="1" y="886"/>
                        <a:pt x="64" y="1101"/>
                        <a:pt x="133" y="1302"/>
                      </a:cubicBezTo>
                      <a:cubicBezTo>
                        <a:pt x="143" y="1336"/>
                        <a:pt x="157" y="1370"/>
                        <a:pt x="167" y="1404"/>
                      </a:cubicBezTo>
                      <a:cubicBezTo>
                        <a:pt x="402" y="2054"/>
                        <a:pt x="788" y="2987"/>
                        <a:pt x="1320" y="3764"/>
                      </a:cubicBezTo>
                      <a:cubicBezTo>
                        <a:pt x="1296" y="3764"/>
                        <a:pt x="1296" y="3808"/>
                        <a:pt x="1320" y="3828"/>
                      </a:cubicBezTo>
                      <a:cubicBezTo>
                        <a:pt x="1330" y="3832"/>
                        <a:pt x="1340" y="3837"/>
                        <a:pt x="1349" y="3842"/>
                      </a:cubicBezTo>
                      <a:cubicBezTo>
                        <a:pt x="1354" y="3847"/>
                        <a:pt x="1369" y="3852"/>
                        <a:pt x="1379" y="3857"/>
                      </a:cubicBezTo>
                      <a:cubicBezTo>
                        <a:pt x="1447" y="3886"/>
                        <a:pt x="1525" y="3896"/>
                        <a:pt x="1599" y="3906"/>
                      </a:cubicBezTo>
                      <a:cubicBezTo>
                        <a:pt x="1754" y="3919"/>
                        <a:pt x="1911" y="3925"/>
                        <a:pt x="2067" y="3925"/>
                      </a:cubicBezTo>
                      <a:cubicBezTo>
                        <a:pt x="2264" y="3925"/>
                        <a:pt x="2460" y="3915"/>
                        <a:pt x="2654" y="3896"/>
                      </a:cubicBezTo>
                      <a:cubicBezTo>
                        <a:pt x="2752" y="3886"/>
                        <a:pt x="2854" y="3872"/>
                        <a:pt x="2927" y="3813"/>
                      </a:cubicBezTo>
                      <a:cubicBezTo>
                        <a:pt x="3001" y="3749"/>
                        <a:pt x="3030" y="3627"/>
                        <a:pt x="2962" y="3559"/>
                      </a:cubicBezTo>
                      <a:cubicBezTo>
                        <a:pt x="2932" y="3530"/>
                        <a:pt x="2888" y="3515"/>
                        <a:pt x="2854" y="3486"/>
                      </a:cubicBezTo>
                      <a:cubicBezTo>
                        <a:pt x="2727" y="3388"/>
                        <a:pt x="2786" y="3188"/>
                        <a:pt x="2854" y="3036"/>
                      </a:cubicBezTo>
                      <a:cubicBezTo>
                        <a:pt x="2937" y="2855"/>
                        <a:pt x="3025" y="2660"/>
                        <a:pt x="3015" y="2460"/>
                      </a:cubicBezTo>
                      <a:cubicBezTo>
                        <a:pt x="3006" y="2254"/>
                        <a:pt x="2864" y="2044"/>
                        <a:pt x="2664" y="2030"/>
                      </a:cubicBezTo>
                      <a:cubicBezTo>
                        <a:pt x="2653" y="2029"/>
                        <a:pt x="2642" y="2028"/>
                        <a:pt x="2631" y="2028"/>
                      </a:cubicBezTo>
                      <a:cubicBezTo>
                        <a:pt x="2464" y="2028"/>
                        <a:pt x="2301" y="2143"/>
                        <a:pt x="2138" y="2143"/>
                      </a:cubicBezTo>
                      <a:cubicBezTo>
                        <a:pt x="2111" y="2143"/>
                        <a:pt x="2085" y="2139"/>
                        <a:pt x="2058" y="2132"/>
                      </a:cubicBezTo>
                      <a:cubicBezTo>
                        <a:pt x="1862" y="2079"/>
                        <a:pt x="1794" y="1834"/>
                        <a:pt x="1745" y="1634"/>
                      </a:cubicBezTo>
                      <a:cubicBezTo>
                        <a:pt x="1701" y="1434"/>
                        <a:pt x="1594" y="1194"/>
                        <a:pt x="1388" y="1189"/>
                      </a:cubicBezTo>
                      <a:cubicBezTo>
                        <a:pt x="1343" y="1189"/>
                        <a:pt x="1295" y="1200"/>
                        <a:pt x="1250" y="1200"/>
                      </a:cubicBezTo>
                      <a:cubicBezTo>
                        <a:pt x="1227" y="1200"/>
                        <a:pt x="1204" y="1197"/>
                        <a:pt x="1183" y="1189"/>
                      </a:cubicBezTo>
                      <a:cubicBezTo>
                        <a:pt x="1022" y="1121"/>
                        <a:pt x="1090" y="696"/>
                        <a:pt x="1056" y="559"/>
                      </a:cubicBezTo>
                      <a:cubicBezTo>
                        <a:pt x="1027" y="442"/>
                        <a:pt x="973" y="232"/>
                        <a:pt x="910" y="90"/>
                      </a:cubicBezTo>
                      <a:cubicBezTo>
                        <a:pt x="900" y="66"/>
                        <a:pt x="890" y="46"/>
                        <a:pt x="880" y="27"/>
                      </a:cubicBezTo>
                      <a:cubicBezTo>
                        <a:pt x="875" y="22"/>
                        <a:pt x="871" y="12"/>
                        <a:pt x="871" y="7"/>
                      </a:cubicBezTo>
                      <a:cubicBezTo>
                        <a:pt x="866" y="7"/>
                        <a:pt x="866" y="2"/>
                        <a:pt x="866" y="2"/>
                      </a:cubicBezTo>
                      <a:cubicBezTo>
                        <a:pt x="847" y="1"/>
                        <a:pt x="828" y="0"/>
                        <a:pt x="80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642;p46">
                  <a:extLst>
                    <a:ext uri="{FF2B5EF4-FFF2-40B4-BE49-F238E27FC236}">
                      <a16:creationId xmlns:a16="http://schemas.microsoft.com/office/drawing/2014/main" id="{D0F684BA-D651-BD76-CBF7-A735D6476D93}"/>
                    </a:ext>
                  </a:extLst>
                </p:cNvPr>
                <p:cNvSpPr/>
                <p:nvPr/>
              </p:nvSpPr>
              <p:spPr>
                <a:xfrm>
                  <a:off x="5018832" y="2378937"/>
                  <a:ext cx="1172180" cy="1368707"/>
                </a:xfrm>
                <a:custGeom>
                  <a:avLst/>
                  <a:gdLst/>
                  <a:ahLst/>
                  <a:cxnLst/>
                  <a:rect l="l" t="t" r="r" b="b"/>
                  <a:pathLst>
                    <a:path w="11750" h="13720" extrusionOk="0">
                      <a:moveTo>
                        <a:pt x="8449" y="9154"/>
                      </a:moveTo>
                      <a:cubicBezTo>
                        <a:pt x="8468" y="9154"/>
                        <a:pt x="8487" y="9155"/>
                        <a:pt x="8506" y="9156"/>
                      </a:cubicBezTo>
                      <a:cubicBezTo>
                        <a:pt x="8506" y="9156"/>
                        <a:pt x="8506" y="9161"/>
                        <a:pt x="8511" y="9161"/>
                      </a:cubicBezTo>
                      <a:cubicBezTo>
                        <a:pt x="8520" y="9185"/>
                        <a:pt x="8535" y="9210"/>
                        <a:pt x="8550" y="9244"/>
                      </a:cubicBezTo>
                      <a:cubicBezTo>
                        <a:pt x="8613" y="9381"/>
                        <a:pt x="8667" y="9596"/>
                        <a:pt x="8696" y="9713"/>
                      </a:cubicBezTo>
                      <a:cubicBezTo>
                        <a:pt x="8730" y="9850"/>
                        <a:pt x="8662" y="10275"/>
                        <a:pt x="8823" y="10343"/>
                      </a:cubicBezTo>
                      <a:cubicBezTo>
                        <a:pt x="8844" y="10351"/>
                        <a:pt x="8867" y="10354"/>
                        <a:pt x="8890" y="10354"/>
                      </a:cubicBezTo>
                      <a:cubicBezTo>
                        <a:pt x="8935" y="10354"/>
                        <a:pt x="8983" y="10343"/>
                        <a:pt x="9028" y="10343"/>
                      </a:cubicBezTo>
                      <a:cubicBezTo>
                        <a:pt x="9234" y="10348"/>
                        <a:pt x="9341" y="10588"/>
                        <a:pt x="9385" y="10788"/>
                      </a:cubicBezTo>
                      <a:cubicBezTo>
                        <a:pt x="9434" y="10988"/>
                        <a:pt x="9502" y="11228"/>
                        <a:pt x="9698" y="11281"/>
                      </a:cubicBezTo>
                      <a:cubicBezTo>
                        <a:pt x="9726" y="11290"/>
                        <a:pt x="9754" y="11293"/>
                        <a:pt x="9782" y="11293"/>
                      </a:cubicBezTo>
                      <a:cubicBezTo>
                        <a:pt x="9944" y="11293"/>
                        <a:pt x="10106" y="11177"/>
                        <a:pt x="10272" y="11177"/>
                      </a:cubicBezTo>
                      <a:cubicBezTo>
                        <a:pt x="10282" y="11177"/>
                        <a:pt x="10293" y="11178"/>
                        <a:pt x="10304" y="11179"/>
                      </a:cubicBezTo>
                      <a:cubicBezTo>
                        <a:pt x="10504" y="11198"/>
                        <a:pt x="10646" y="11408"/>
                        <a:pt x="10655" y="11614"/>
                      </a:cubicBezTo>
                      <a:cubicBezTo>
                        <a:pt x="10665" y="11814"/>
                        <a:pt x="10577" y="12009"/>
                        <a:pt x="10494" y="12190"/>
                      </a:cubicBezTo>
                      <a:cubicBezTo>
                        <a:pt x="10426" y="12337"/>
                        <a:pt x="10367" y="12542"/>
                        <a:pt x="10494" y="12640"/>
                      </a:cubicBezTo>
                      <a:cubicBezTo>
                        <a:pt x="10528" y="12669"/>
                        <a:pt x="10572" y="12684"/>
                        <a:pt x="10602" y="12713"/>
                      </a:cubicBezTo>
                      <a:cubicBezTo>
                        <a:pt x="10670" y="12781"/>
                        <a:pt x="10641" y="12903"/>
                        <a:pt x="10567" y="12967"/>
                      </a:cubicBezTo>
                      <a:cubicBezTo>
                        <a:pt x="10494" y="13026"/>
                        <a:pt x="10392" y="13040"/>
                        <a:pt x="10294" y="13050"/>
                      </a:cubicBezTo>
                      <a:cubicBezTo>
                        <a:pt x="10108" y="13068"/>
                        <a:pt x="9920" y="13078"/>
                        <a:pt x="9730" y="13078"/>
                      </a:cubicBezTo>
                      <a:cubicBezTo>
                        <a:pt x="9566" y="13078"/>
                        <a:pt x="9402" y="13071"/>
                        <a:pt x="9239" y="13055"/>
                      </a:cubicBezTo>
                      <a:cubicBezTo>
                        <a:pt x="9165" y="13050"/>
                        <a:pt x="9087" y="13040"/>
                        <a:pt x="9019" y="13011"/>
                      </a:cubicBezTo>
                      <a:cubicBezTo>
                        <a:pt x="9009" y="13006"/>
                        <a:pt x="8999" y="13001"/>
                        <a:pt x="8989" y="12996"/>
                      </a:cubicBezTo>
                      <a:cubicBezTo>
                        <a:pt x="8975" y="12991"/>
                        <a:pt x="8965" y="12986"/>
                        <a:pt x="8955" y="12982"/>
                      </a:cubicBezTo>
                      <a:cubicBezTo>
                        <a:pt x="8931" y="12962"/>
                        <a:pt x="8936" y="12938"/>
                        <a:pt x="8945" y="12923"/>
                      </a:cubicBezTo>
                      <a:cubicBezTo>
                        <a:pt x="8950" y="12918"/>
                        <a:pt x="8955" y="12918"/>
                        <a:pt x="8960" y="12918"/>
                      </a:cubicBezTo>
                      <a:cubicBezTo>
                        <a:pt x="8428" y="12136"/>
                        <a:pt x="8042" y="11208"/>
                        <a:pt x="7807" y="10558"/>
                      </a:cubicBezTo>
                      <a:cubicBezTo>
                        <a:pt x="7797" y="10524"/>
                        <a:pt x="7783" y="10490"/>
                        <a:pt x="7773" y="10456"/>
                      </a:cubicBezTo>
                      <a:cubicBezTo>
                        <a:pt x="7704" y="10255"/>
                        <a:pt x="7641" y="10040"/>
                        <a:pt x="7675" y="9821"/>
                      </a:cubicBezTo>
                      <a:cubicBezTo>
                        <a:pt x="7714" y="9567"/>
                        <a:pt x="7885" y="9337"/>
                        <a:pt x="8125" y="9225"/>
                      </a:cubicBezTo>
                      <a:cubicBezTo>
                        <a:pt x="8225" y="9179"/>
                        <a:pt x="8336" y="9154"/>
                        <a:pt x="8449" y="9154"/>
                      </a:cubicBezTo>
                      <a:close/>
                      <a:moveTo>
                        <a:pt x="1500" y="1"/>
                      </a:moveTo>
                      <a:cubicBezTo>
                        <a:pt x="1382" y="10"/>
                        <a:pt x="1261" y="13"/>
                        <a:pt x="1140" y="13"/>
                      </a:cubicBezTo>
                      <a:cubicBezTo>
                        <a:pt x="1070" y="13"/>
                        <a:pt x="1001" y="12"/>
                        <a:pt x="933" y="10"/>
                      </a:cubicBezTo>
                      <a:cubicBezTo>
                        <a:pt x="867" y="8"/>
                        <a:pt x="801" y="7"/>
                        <a:pt x="735" y="7"/>
                      </a:cubicBezTo>
                      <a:cubicBezTo>
                        <a:pt x="669" y="7"/>
                        <a:pt x="603" y="8"/>
                        <a:pt x="537" y="10"/>
                      </a:cubicBezTo>
                      <a:cubicBezTo>
                        <a:pt x="533" y="15"/>
                        <a:pt x="533" y="25"/>
                        <a:pt x="533" y="30"/>
                      </a:cubicBezTo>
                      <a:cubicBezTo>
                        <a:pt x="528" y="50"/>
                        <a:pt x="518" y="74"/>
                        <a:pt x="513" y="94"/>
                      </a:cubicBezTo>
                      <a:cubicBezTo>
                        <a:pt x="440" y="299"/>
                        <a:pt x="298" y="484"/>
                        <a:pt x="117" y="587"/>
                      </a:cubicBezTo>
                      <a:cubicBezTo>
                        <a:pt x="103" y="592"/>
                        <a:pt x="93" y="602"/>
                        <a:pt x="83" y="607"/>
                      </a:cubicBezTo>
                      <a:cubicBezTo>
                        <a:pt x="57" y="618"/>
                        <a:pt x="35" y="623"/>
                        <a:pt x="16" y="623"/>
                      </a:cubicBezTo>
                      <a:cubicBezTo>
                        <a:pt x="10" y="623"/>
                        <a:pt x="5" y="622"/>
                        <a:pt x="0" y="621"/>
                      </a:cubicBezTo>
                      <a:lnTo>
                        <a:pt x="0" y="621"/>
                      </a:lnTo>
                      <a:cubicBezTo>
                        <a:pt x="15" y="675"/>
                        <a:pt x="24" y="729"/>
                        <a:pt x="29" y="782"/>
                      </a:cubicBezTo>
                      <a:cubicBezTo>
                        <a:pt x="64" y="968"/>
                        <a:pt x="103" y="1163"/>
                        <a:pt x="200" y="1330"/>
                      </a:cubicBezTo>
                      <a:cubicBezTo>
                        <a:pt x="210" y="1354"/>
                        <a:pt x="225" y="1374"/>
                        <a:pt x="239" y="1393"/>
                      </a:cubicBezTo>
                      <a:cubicBezTo>
                        <a:pt x="318" y="1505"/>
                        <a:pt x="430" y="1608"/>
                        <a:pt x="567" y="1696"/>
                      </a:cubicBezTo>
                      <a:cubicBezTo>
                        <a:pt x="630" y="1736"/>
                        <a:pt x="730" y="1785"/>
                        <a:pt x="836" y="1785"/>
                      </a:cubicBezTo>
                      <a:cubicBezTo>
                        <a:pt x="846" y="1785"/>
                        <a:pt x="855" y="1785"/>
                        <a:pt x="865" y="1784"/>
                      </a:cubicBezTo>
                      <a:cubicBezTo>
                        <a:pt x="943" y="1774"/>
                        <a:pt x="1021" y="1725"/>
                        <a:pt x="1060" y="1652"/>
                      </a:cubicBezTo>
                      <a:cubicBezTo>
                        <a:pt x="1246" y="1884"/>
                        <a:pt x="1538" y="2014"/>
                        <a:pt x="1831" y="2014"/>
                      </a:cubicBezTo>
                      <a:cubicBezTo>
                        <a:pt x="1939" y="2014"/>
                        <a:pt x="2047" y="1997"/>
                        <a:pt x="2150" y="1960"/>
                      </a:cubicBezTo>
                      <a:cubicBezTo>
                        <a:pt x="2155" y="1974"/>
                        <a:pt x="2159" y="1989"/>
                        <a:pt x="2164" y="1999"/>
                      </a:cubicBezTo>
                      <a:cubicBezTo>
                        <a:pt x="2189" y="2097"/>
                        <a:pt x="2198" y="2194"/>
                        <a:pt x="2208" y="2297"/>
                      </a:cubicBezTo>
                      <a:cubicBezTo>
                        <a:pt x="2213" y="2360"/>
                        <a:pt x="2223" y="2429"/>
                        <a:pt x="2233" y="2492"/>
                      </a:cubicBezTo>
                      <a:lnTo>
                        <a:pt x="2233" y="2512"/>
                      </a:lnTo>
                      <a:cubicBezTo>
                        <a:pt x="2252" y="2619"/>
                        <a:pt x="2272" y="2737"/>
                        <a:pt x="2350" y="2820"/>
                      </a:cubicBezTo>
                      <a:cubicBezTo>
                        <a:pt x="2389" y="2864"/>
                        <a:pt x="2448" y="2883"/>
                        <a:pt x="2506" y="2888"/>
                      </a:cubicBezTo>
                      <a:lnTo>
                        <a:pt x="2521" y="2888"/>
                      </a:lnTo>
                      <a:cubicBezTo>
                        <a:pt x="2560" y="2853"/>
                        <a:pt x="2603" y="2830"/>
                        <a:pt x="2653" y="2830"/>
                      </a:cubicBezTo>
                      <a:cubicBezTo>
                        <a:pt x="2666" y="2830"/>
                        <a:pt x="2678" y="2831"/>
                        <a:pt x="2692" y="2834"/>
                      </a:cubicBezTo>
                      <a:cubicBezTo>
                        <a:pt x="2711" y="2839"/>
                        <a:pt x="2731" y="2849"/>
                        <a:pt x="2755" y="2859"/>
                      </a:cubicBezTo>
                      <a:cubicBezTo>
                        <a:pt x="2824" y="2898"/>
                        <a:pt x="2941" y="3137"/>
                        <a:pt x="3053" y="3220"/>
                      </a:cubicBezTo>
                      <a:cubicBezTo>
                        <a:pt x="3102" y="3259"/>
                        <a:pt x="3127" y="3323"/>
                        <a:pt x="3102" y="3381"/>
                      </a:cubicBezTo>
                      <a:cubicBezTo>
                        <a:pt x="3093" y="3396"/>
                        <a:pt x="3088" y="3416"/>
                        <a:pt x="3097" y="3440"/>
                      </a:cubicBezTo>
                      <a:cubicBezTo>
                        <a:pt x="3102" y="3469"/>
                        <a:pt x="3127" y="3484"/>
                        <a:pt x="3151" y="3499"/>
                      </a:cubicBezTo>
                      <a:cubicBezTo>
                        <a:pt x="3220" y="3552"/>
                        <a:pt x="3278" y="3626"/>
                        <a:pt x="3293" y="3714"/>
                      </a:cubicBezTo>
                      <a:cubicBezTo>
                        <a:pt x="3303" y="3758"/>
                        <a:pt x="3298" y="3807"/>
                        <a:pt x="3283" y="3851"/>
                      </a:cubicBezTo>
                      <a:cubicBezTo>
                        <a:pt x="3264" y="3899"/>
                        <a:pt x="3278" y="3953"/>
                        <a:pt x="3312" y="3992"/>
                      </a:cubicBezTo>
                      <a:cubicBezTo>
                        <a:pt x="3337" y="4022"/>
                        <a:pt x="3356" y="4061"/>
                        <a:pt x="3366" y="4100"/>
                      </a:cubicBezTo>
                      <a:cubicBezTo>
                        <a:pt x="3381" y="4173"/>
                        <a:pt x="3366" y="4256"/>
                        <a:pt x="3366" y="4334"/>
                      </a:cubicBezTo>
                      <a:cubicBezTo>
                        <a:pt x="3366" y="4412"/>
                        <a:pt x="3391" y="4500"/>
                        <a:pt x="3459" y="4539"/>
                      </a:cubicBezTo>
                      <a:cubicBezTo>
                        <a:pt x="3493" y="4564"/>
                        <a:pt x="3532" y="4569"/>
                        <a:pt x="3566" y="4583"/>
                      </a:cubicBezTo>
                      <a:lnTo>
                        <a:pt x="3571" y="4583"/>
                      </a:lnTo>
                      <a:cubicBezTo>
                        <a:pt x="3615" y="4603"/>
                        <a:pt x="3635" y="4642"/>
                        <a:pt x="3640" y="4681"/>
                      </a:cubicBezTo>
                      <a:cubicBezTo>
                        <a:pt x="3645" y="4720"/>
                        <a:pt x="3635" y="4764"/>
                        <a:pt x="3606" y="4793"/>
                      </a:cubicBezTo>
                      <a:cubicBezTo>
                        <a:pt x="3948" y="4803"/>
                        <a:pt x="4255" y="4925"/>
                        <a:pt x="4475" y="5043"/>
                      </a:cubicBezTo>
                      <a:cubicBezTo>
                        <a:pt x="4553" y="5087"/>
                        <a:pt x="4695" y="5184"/>
                        <a:pt x="4851" y="5297"/>
                      </a:cubicBezTo>
                      <a:cubicBezTo>
                        <a:pt x="5110" y="5477"/>
                        <a:pt x="5433" y="5707"/>
                        <a:pt x="5545" y="5722"/>
                      </a:cubicBezTo>
                      <a:cubicBezTo>
                        <a:pt x="5555" y="5722"/>
                        <a:pt x="5560" y="5727"/>
                        <a:pt x="5565" y="5731"/>
                      </a:cubicBezTo>
                      <a:cubicBezTo>
                        <a:pt x="5589" y="5673"/>
                        <a:pt x="5594" y="5614"/>
                        <a:pt x="5574" y="5556"/>
                      </a:cubicBezTo>
                      <a:cubicBezTo>
                        <a:pt x="5560" y="5521"/>
                        <a:pt x="5579" y="5477"/>
                        <a:pt x="5618" y="5463"/>
                      </a:cubicBezTo>
                      <a:cubicBezTo>
                        <a:pt x="5672" y="5438"/>
                        <a:pt x="5716" y="5389"/>
                        <a:pt x="5726" y="5331"/>
                      </a:cubicBezTo>
                      <a:cubicBezTo>
                        <a:pt x="5730" y="5295"/>
                        <a:pt x="5759" y="5272"/>
                        <a:pt x="5794" y="5272"/>
                      </a:cubicBezTo>
                      <a:cubicBezTo>
                        <a:pt x="5797" y="5272"/>
                        <a:pt x="5801" y="5272"/>
                        <a:pt x="5804" y="5272"/>
                      </a:cubicBezTo>
                      <a:cubicBezTo>
                        <a:pt x="5853" y="5282"/>
                        <a:pt x="5897" y="5292"/>
                        <a:pt x="5941" y="5311"/>
                      </a:cubicBezTo>
                      <a:cubicBezTo>
                        <a:pt x="5955" y="5316"/>
                        <a:pt x="5970" y="5321"/>
                        <a:pt x="5985" y="5326"/>
                      </a:cubicBezTo>
                      <a:cubicBezTo>
                        <a:pt x="6063" y="5355"/>
                        <a:pt x="6136" y="5394"/>
                        <a:pt x="6205" y="5443"/>
                      </a:cubicBezTo>
                      <a:cubicBezTo>
                        <a:pt x="6371" y="5560"/>
                        <a:pt x="6498" y="5727"/>
                        <a:pt x="6620" y="5888"/>
                      </a:cubicBezTo>
                      <a:lnTo>
                        <a:pt x="6884" y="6230"/>
                      </a:lnTo>
                      <a:cubicBezTo>
                        <a:pt x="6913" y="6269"/>
                        <a:pt x="6947" y="6313"/>
                        <a:pt x="6962" y="6362"/>
                      </a:cubicBezTo>
                      <a:cubicBezTo>
                        <a:pt x="6972" y="6386"/>
                        <a:pt x="6972" y="6406"/>
                        <a:pt x="6977" y="6430"/>
                      </a:cubicBezTo>
                      <a:cubicBezTo>
                        <a:pt x="6981" y="6503"/>
                        <a:pt x="6977" y="6572"/>
                        <a:pt x="6977" y="6645"/>
                      </a:cubicBezTo>
                      <a:cubicBezTo>
                        <a:pt x="6977" y="6669"/>
                        <a:pt x="6986" y="6689"/>
                        <a:pt x="6991" y="6713"/>
                      </a:cubicBezTo>
                      <a:lnTo>
                        <a:pt x="6996" y="6713"/>
                      </a:lnTo>
                      <a:cubicBezTo>
                        <a:pt x="6999" y="6713"/>
                        <a:pt x="7003" y="6712"/>
                        <a:pt x="7006" y="6712"/>
                      </a:cubicBezTo>
                      <a:cubicBezTo>
                        <a:pt x="7023" y="6712"/>
                        <a:pt x="7041" y="6722"/>
                        <a:pt x="7045" y="6743"/>
                      </a:cubicBezTo>
                      <a:cubicBezTo>
                        <a:pt x="7113" y="7016"/>
                        <a:pt x="7030" y="7319"/>
                        <a:pt x="6928" y="7568"/>
                      </a:cubicBezTo>
                      <a:cubicBezTo>
                        <a:pt x="6908" y="7622"/>
                        <a:pt x="6884" y="7676"/>
                        <a:pt x="6859" y="7725"/>
                      </a:cubicBezTo>
                      <a:cubicBezTo>
                        <a:pt x="6840" y="7764"/>
                        <a:pt x="6840" y="7813"/>
                        <a:pt x="6845" y="7866"/>
                      </a:cubicBezTo>
                      <a:cubicBezTo>
                        <a:pt x="6845" y="7891"/>
                        <a:pt x="6845" y="7920"/>
                        <a:pt x="6845" y="7945"/>
                      </a:cubicBezTo>
                      <a:cubicBezTo>
                        <a:pt x="6840" y="8013"/>
                        <a:pt x="6806" y="8076"/>
                        <a:pt x="6762" y="8116"/>
                      </a:cubicBezTo>
                      <a:cubicBezTo>
                        <a:pt x="6735" y="8135"/>
                        <a:pt x="6709" y="8142"/>
                        <a:pt x="6680" y="8142"/>
                      </a:cubicBezTo>
                      <a:cubicBezTo>
                        <a:pt x="6671" y="8142"/>
                        <a:pt x="6663" y="8141"/>
                        <a:pt x="6654" y="8140"/>
                      </a:cubicBezTo>
                      <a:cubicBezTo>
                        <a:pt x="6625" y="8135"/>
                        <a:pt x="6600" y="8116"/>
                        <a:pt x="6576" y="8101"/>
                      </a:cubicBezTo>
                      <a:cubicBezTo>
                        <a:pt x="6561" y="8086"/>
                        <a:pt x="6542" y="8076"/>
                        <a:pt x="6527" y="8072"/>
                      </a:cubicBezTo>
                      <a:cubicBezTo>
                        <a:pt x="6525" y="8071"/>
                        <a:pt x="6523" y="8071"/>
                        <a:pt x="6521" y="8071"/>
                      </a:cubicBezTo>
                      <a:cubicBezTo>
                        <a:pt x="6484" y="8071"/>
                        <a:pt x="6447" y="8114"/>
                        <a:pt x="6405" y="8174"/>
                      </a:cubicBezTo>
                      <a:lnTo>
                        <a:pt x="6400" y="8179"/>
                      </a:lnTo>
                      <a:cubicBezTo>
                        <a:pt x="6381" y="8204"/>
                        <a:pt x="6312" y="8282"/>
                        <a:pt x="6244" y="8326"/>
                      </a:cubicBezTo>
                      <a:cubicBezTo>
                        <a:pt x="6234" y="8331"/>
                        <a:pt x="6229" y="8331"/>
                        <a:pt x="6224" y="8335"/>
                      </a:cubicBezTo>
                      <a:cubicBezTo>
                        <a:pt x="6210" y="8345"/>
                        <a:pt x="6195" y="8350"/>
                        <a:pt x="6180" y="8350"/>
                      </a:cubicBezTo>
                      <a:cubicBezTo>
                        <a:pt x="6175" y="8355"/>
                        <a:pt x="6166" y="8355"/>
                        <a:pt x="6161" y="8355"/>
                      </a:cubicBezTo>
                      <a:cubicBezTo>
                        <a:pt x="6136" y="8355"/>
                        <a:pt x="6122" y="8350"/>
                        <a:pt x="6107" y="8335"/>
                      </a:cubicBezTo>
                      <a:cubicBezTo>
                        <a:pt x="5946" y="8282"/>
                        <a:pt x="5814" y="8169"/>
                        <a:pt x="5697" y="8072"/>
                      </a:cubicBezTo>
                      <a:cubicBezTo>
                        <a:pt x="5692" y="8072"/>
                        <a:pt x="5692" y="8067"/>
                        <a:pt x="5687" y="8067"/>
                      </a:cubicBezTo>
                      <a:cubicBezTo>
                        <a:pt x="5477" y="7881"/>
                        <a:pt x="5276" y="7686"/>
                        <a:pt x="5086" y="7476"/>
                      </a:cubicBezTo>
                      <a:cubicBezTo>
                        <a:pt x="4749" y="7099"/>
                        <a:pt x="4451" y="6689"/>
                        <a:pt x="4197" y="6244"/>
                      </a:cubicBezTo>
                      <a:cubicBezTo>
                        <a:pt x="4148" y="6147"/>
                        <a:pt x="4026" y="6044"/>
                        <a:pt x="3913" y="5990"/>
                      </a:cubicBezTo>
                      <a:cubicBezTo>
                        <a:pt x="3728" y="5907"/>
                        <a:pt x="3522" y="5844"/>
                        <a:pt x="3322" y="5805"/>
                      </a:cubicBezTo>
                      <a:cubicBezTo>
                        <a:pt x="3288" y="5863"/>
                        <a:pt x="3244" y="5912"/>
                        <a:pt x="3195" y="5956"/>
                      </a:cubicBezTo>
                      <a:lnTo>
                        <a:pt x="3195" y="5951"/>
                      </a:lnTo>
                      <a:cubicBezTo>
                        <a:pt x="3166" y="5966"/>
                        <a:pt x="3141" y="5976"/>
                        <a:pt x="3112" y="5985"/>
                      </a:cubicBezTo>
                      <a:cubicBezTo>
                        <a:pt x="3112" y="5995"/>
                        <a:pt x="3112" y="6000"/>
                        <a:pt x="3112" y="6010"/>
                      </a:cubicBezTo>
                      <a:cubicBezTo>
                        <a:pt x="3107" y="6029"/>
                        <a:pt x="3107" y="6049"/>
                        <a:pt x="3107" y="6069"/>
                      </a:cubicBezTo>
                      <a:cubicBezTo>
                        <a:pt x="3107" y="6127"/>
                        <a:pt x="3107" y="6186"/>
                        <a:pt x="3107" y="6244"/>
                      </a:cubicBezTo>
                      <a:cubicBezTo>
                        <a:pt x="3107" y="6279"/>
                        <a:pt x="3107" y="6313"/>
                        <a:pt x="3107" y="6347"/>
                      </a:cubicBezTo>
                      <a:cubicBezTo>
                        <a:pt x="3112" y="6513"/>
                        <a:pt x="3122" y="6679"/>
                        <a:pt x="3146" y="6845"/>
                      </a:cubicBezTo>
                      <a:cubicBezTo>
                        <a:pt x="3176" y="6875"/>
                        <a:pt x="3205" y="6904"/>
                        <a:pt x="3229" y="6933"/>
                      </a:cubicBezTo>
                      <a:cubicBezTo>
                        <a:pt x="3244" y="6948"/>
                        <a:pt x="3249" y="6963"/>
                        <a:pt x="3254" y="6982"/>
                      </a:cubicBezTo>
                      <a:cubicBezTo>
                        <a:pt x="3264" y="7011"/>
                        <a:pt x="3268" y="7041"/>
                        <a:pt x="3278" y="7070"/>
                      </a:cubicBezTo>
                      <a:cubicBezTo>
                        <a:pt x="3322" y="7256"/>
                        <a:pt x="3391" y="7436"/>
                        <a:pt x="3498" y="7598"/>
                      </a:cubicBezTo>
                      <a:cubicBezTo>
                        <a:pt x="3693" y="7910"/>
                        <a:pt x="3996" y="8145"/>
                        <a:pt x="4290" y="8365"/>
                      </a:cubicBezTo>
                      <a:cubicBezTo>
                        <a:pt x="4290" y="8365"/>
                        <a:pt x="5526" y="9342"/>
                        <a:pt x="5530" y="9366"/>
                      </a:cubicBezTo>
                      <a:cubicBezTo>
                        <a:pt x="5535" y="9386"/>
                        <a:pt x="5540" y="9405"/>
                        <a:pt x="5545" y="9425"/>
                      </a:cubicBezTo>
                      <a:lnTo>
                        <a:pt x="5545" y="9430"/>
                      </a:lnTo>
                      <a:lnTo>
                        <a:pt x="5697" y="9542"/>
                      </a:lnTo>
                      <a:lnTo>
                        <a:pt x="5819" y="9635"/>
                      </a:lnTo>
                      <a:cubicBezTo>
                        <a:pt x="5809" y="9669"/>
                        <a:pt x="5804" y="9708"/>
                        <a:pt x="5799" y="9733"/>
                      </a:cubicBezTo>
                      <a:cubicBezTo>
                        <a:pt x="5794" y="9811"/>
                        <a:pt x="5794" y="9894"/>
                        <a:pt x="5799" y="9972"/>
                      </a:cubicBezTo>
                      <a:cubicBezTo>
                        <a:pt x="5824" y="10739"/>
                        <a:pt x="6136" y="11491"/>
                        <a:pt x="6664" y="12044"/>
                      </a:cubicBezTo>
                      <a:cubicBezTo>
                        <a:pt x="6590" y="12027"/>
                        <a:pt x="6514" y="12020"/>
                        <a:pt x="6436" y="12020"/>
                      </a:cubicBezTo>
                      <a:cubicBezTo>
                        <a:pt x="6264" y="12020"/>
                        <a:pt x="6087" y="12054"/>
                        <a:pt x="5912" y="12087"/>
                      </a:cubicBezTo>
                      <a:lnTo>
                        <a:pt x="5838" y="12097"/>
                      </a:lnTo>
                      <a:cubicBezTo>
                        <a:pt x="5286" y="12200"/>
                        <a:pt x="5149" y="12684"/>
                        <a:pt x="5169" y="12903"/>
                      </a:cubicBezTo>
                      <a:cubicBezTo>
                        <a:pt x="5174" y="12972"/>
                        <a:pt x="5198" y="13006"/>
                        <a:pt x="5237" y="13006"/>
                      </a:cubicBezTo>
                      <a:lnTo>
                        <a:pt x="5848" y="13001"/>
                      </a:lnTo>
                      <a:lnTo>
                        <a:pt x="7480" y="13001"/>
                      </a:lnTo>
                      <a:cubicBezTo>
                        <a:pt x="7626" y="13006"/>
                        <a:pt x="7797" y="13006"/>
                        <a:pt x="7988" y="13011"/>
                      </a:cubicBezTo>
                      <a:lnTo>
                        <a:pt x="8110" y="13011"/>
                      </a:lnTo>
                      <a:cubicBezTo>
                        <a:pt x="8232" y="13016"/>
                        <a:pt x="8359" y="13016"/>
                        <a:pt x="8496" y="13016"/>
                      </a:cubicBezTo>
                      <a:cubicBezTo>
                        <a:pt x="8481" y="13026"/>
                        <a:pt x="8467" y="13030"/>
                        <a:pt x="8452" y="13040"/>
                      </a:cubicBezTo>
                      <a:cubicBezTo>
                        <a:pt x="8276" y="13138"/>
                        <a:pt x="8130" y="13353"/>
                        <a:pt x="8188" y="13563"/>
                      </a:cubicBezTo>
                      <a:cubicBezTo>
                        <a:pt x="8203" y="13622"/>
                        <a:pt x="8232" y="13661"/>
                        <a:pt x="8266" y="13685"/>
                      </a:cubicBezTo>
                      <a:cubicBezTo>
                        <a:pt x="8307" y="13707"/>
                        <a:pt x="8352" y="13710"/>
                        <a:pt x="8391" y="13710"/>
                      </a:cubicBezTo>
                      <a:cubicBezTo>
                        <a:pt x="8404" y="13710"/>
                        <a:pt x="8417" y="13709"/>
                        <a:pt x="8428" y="13709"/>
                      </a:cubicBezTo>
                      <a:cubicBezTo>
                        <a:pt x="8548" y="13699"/>
                        <a:pt x="8672" y="13695"/>
                        <a:pt x="8800" y="13695"/>
                      </a:cubicBezTo>
                      <a:cubicBezTo>
                        <a:pt x="8962" y="13695"/>
                        <a:pt x="9130" y="13701"/>
                        <a:pt x="9302" y="13709"/>
                      </a:cubicBezTo>
                      <a:cubicBezTo>
                        <a:pt x="9483" y="13714"/>
                        <a:pt x="9659" y="13719"/>
                        <a:pt x="9839" y="13719"/>
                      </a:cubicBezTo>
                      <a:cubicBezTo>
                        <a:pt x="10265" y="13719"/>
                        <a:pt x="10685" y="13680"/>
                        <a:pt x="11041" y="13509"/>
                      </a:cubicBezTo>
                      <a:cubicBezTo>
                        <a:pt x="11315" y="13377"/>
                        <a:pt x="11432" y="13074"/>
                        <a:pt x="11510" y="12796"/>
                      </a:cubicBezTo>
                      <a:cubicBezTo>
                        <a:pt x="11525" y="12742"/>
                        <a:pt x="11540" y="12688"/>
                        <a:pt x="11554" y="12635"/>
                      </a:cubicBezTo>
                      <a:cubicBezTo>
                        <a:pt x="11559" y="12600"/>
                        <a:pt x="11569" y="12571"/>
                        <a:pt x="11579" y="12537"/>
                      </a:cubicBezTo>
                      <a:lnTo>
                        <a:pt x="11579" y="12542"/>
                      </a:lnTo>
                      <a:cubicBezTo>
                        <a:pt x="11696" y="12029"/>
                        <a:pt x="11750" y="11531"/>
                        <a:pt x="11725" y="11062"/>
                      </a:cubicBezTo>
                      <a:cubicBezTo>
                        <a:pt x="11725" y="11027"/>
                        <a:pt x="11720" y="10998"/>
                        <a:pt x="11720" y="10964"/>
                      </a:cubicBezTo>
                      <a:cubicBezTo>
                        <a:pt x="11676" y="10285"/>
                        <a:pt x="11476" y="9679"/>
                        <a:pt x="11134" y="9190"/>
                      </a:cubicBezTo>
                      <a:cubicBezTo>
                        <a:pt x="11080" y="9112"/>
                        <a:pt x="11017" y="9029"/>
                        <a:pt x="10953" y="8951"/>
                      </a:cubicBezTo>
                      <a:cubicBezTo>
                        <a:pt x="10875" y="8848"/>
                        <a:pt x="10787" y="8741"/>
                        <a:pt x="10714" y="8629"/>
                      </a:cubicBezTo>
                      <a:cubicBezTo>
                        <a:pt x="10543" y="8355"/>
                        <a:pt x="10431" y="8037"/>
                        <a:pt x="10323" y="7730"/>
                      </a:cubicBezTo>
                      <a:cubicBezTo>
                        <a:pt x="10221" y="7432"/>
                        <a:pt x="10113" y="7119"/>
                        <a:pt x="9947" y="6845"/>
                      </a:cubicBezTo>
                      <a:cubicBezTo>
                        <a:pt x="9497" y="6117"/>
                        <a:pt x="8721" y="5643"/>
                        <a:pt x="8169" y="5350"/>
                      </a:cubicBezTo>
                      <a:cubicBezTo>
                        <a:pt x="8017" y="4920"/>
                        <a:pt x="7846" y="4437"/>
                        <a:pt x="7490" y="4095"/>
                      </a:cubicBezTo>
                      <a:cubicBezTo>
                        <a:pt x="7411" y="4017"/>
                        <a:pt x="7319" y="3943"/>
                        <a:pt x="7231" y="3880"/>
                      </a:cubicBezTo>
                      <a:cubicBezTo>
                        <a:pt x="7187" y="3841"/>
                        <a:pt x="7138" y="3807"/>
                        <a:pt x="7089" y="3767"/>
                      </a:cubicBezTo>
                      <a:cubicBezTo>
                        <a:pt x="7064" y="3748"/>
                        <a:pt x="7040" y="3723"/>
                        <a:pt x="7016" y="3704"/>
                      </a:cubicBezTo>
                      <a:cubicBezTo>
                        <a:pt x="6991" y="3719"/>
                        <a:pt x="6972" y="3733"/>
                        <a:pt x="6957" y="3753"/>
                      </a:cubicBezTo>
                      <a:cubicBezTo>
                        <a:pt x="6957" y="3758"/>
                        <a:pt x="6957" y="3758"/>
                        <a:pt x="6957" y="3763"/>
                      </a:cubicBezTo>
                      <a:cubicBezTo>
                        <a:pt x="6937" y="3807"/>
                        <a:pt x="6957" y="3860"/>
                        <a:pt x="6937" y="3904"/>
                      </a:cubicBezTo>
                      <a:cubicBezTo>
                        <a:pt x="6903" y="3987"/>
                        <a:pt x="6786" y="3992"/>
                        <a:pt x="6708" y="4031"/>
                      </a:cubicBezTo>
                      <a:cubicBezTo>
                        <a:pt x="6685" y="4042"/>
                        <a:pt x="6660" y="4049"/>
                        <a:pt x="6635" y="4049"/>
                      </a:cubicBezTo>
                      <a:cubicBezTo>
                        <a:pt x="6605" y="4049"/>
                        <a:pt x="6575" y="4040"/>
                        <a:pt x="6552" y="4022"/>
                      </a:cubicBezTo>
                      <a:cubicBezTo>
                        <a:pt x="6527" y="4002"/>
                        <a:pt x="6508" y="3987"/>
                        <a:pt x="6483" y="3968"/>
                      </a:cubicBezTo>
                      <a:cubicBezTo>
                        <a:pt x="6458" y="3952"/>
                        <a:pt x="6431" y="3945"/>
                        <a:pt x="6405" y="3945"/>
                      </a:cubicBezTo>
                      <a:cubicBezTo>
                        <a:pt x="6335" y="3945"/>
                        <a:pt x="6270" y="3997"/>
                        <a:pt x="6263" y="4075"/>
                      </a:cubicBezTo>
                      <a:cubicBezTo>
                        <a:pt x="6258" y="4095"/>
                        <a:pt x="6258" y="4114"/>
                        <a:pt x="6253" y="4134"/>
                      </a:cubicBezTo>
                      <a:cubicBezTo>
                        <a:pt x="6229" y="4227"/>
                        <a:pt x="6161" y="4310"/>
                        <a:pt x="6063" y="4320"/>
                      </a:cubicBezTo>
                      <a:cubicBezTo>
                        <a:pt x="6059" y="4320"/>
                        <a:pt x="6054" y="4320"/>
                        <a:pt x="6050" y="4320"/>
                      </a:cubicBezTo>
                      <a:cubicBezTo>
                        <a:pt x="5854" y="4320"/>
                        <a:pt x="5770" y="4002"/>
                        <a:pt x="5570" y="3982"/>
                      </a:cubicBezTo>
                      <a:cubicBezTo>
                        <a:pt x="5562" y="3982"/>
                        <a:pt x="5554" y="3981"/>
                        <a:pt x="5546" y="3981"/>
                      </a:cubicBezTo>
                      <a:cubicBezTo>
                        <a:pt x="5522" y="3981"/>
                        <a:pt x="5497" y="3984"/>
                        <a:pt x="5473" y="3984"/>
                      </a:cubicBezTo>
                      <a:cubicBezTo>
                        <a:pt x="5455" y="3984"/>
                        <a:pt x="5439" y="3983"/>
                        <a:pt x="5423" y="3978"/>
                      </a:cubicBezTo>
                      <a:cubicBezTo>
                        <a:pt x="5267" y="3938"/>
                        <a:pt x="5301" y="3689"/>
                        <a:pt x="5179" y="3587"/>
                      </a:cubicBezTo>
                      <a:cubicBezTo>
                        <a:pt x="5135" y="3543"/>
                        <a:pt x="5071" y="3533"/>
                        <a:pt x="5013" y="3509"/>
                      </a:cubicBezTo>
                      <a:cubicBezTo>
                        <a:pt x="4793" y="3425"/>
                        <a:pt x="4622" y="3167"/>
                        <a:pt x="4695" y="2942"/>
                      </a:cubicBezTo>
                      <a:cubicBezTo>
                        <a:pt x="4700" y="2917"/>
                        <a:pt x="4710" y="2898"/>
                        <a:pt x="4719" y="2873"/>
                      </a:cubicBezTo>
                      <a:cubicBezTo>
                        <a:pt x="4724" y="2873"/>
                        <a:pt x="4724" y="2869"/>
                        <a:pt x="4729" y="2864"/>
                      </a:cubicBezTo>
                      <a:lnTo>
                        <a:pt x="4729" y="2864"/>
                      </a:lnTo>
                      <a:cubicBezTo>
                        <a:pt x="4658" y="2891"/>
                        <a:pt x="4581" y="2905"/>
                        <a:pt x="4503" y="2905"/>
                      </a:cubicBezTo>
                      <a:cubicBezTo>
                        <a:pt x="4398" y="2905"/>
                        <a:pt x="4292" y="2880"/>
                        <a:pt x="4197" y="2829"/>
                      </a:cubicBezTo>
                      <a:cubicBezTo>
                        <a:pt x="3991" y="2717"/>
                        <a:pt x="3879" y="2502"/>
                        <a:pt x="3791" y="2312"/>
                      </a:cubicBezTo>
                      <a:cubicBezTo>
                        <a:pt x="3728" y="2155"/>
                        <a:pt x="3654" y="1965"/>
                        <a:pt x="3630" y="1760"/>
                      </a:cubicBezTo>
                      <a:cubicBezTo>
                        <a:pt x="3610" y="1784"/>
                        <a:pt x="3581" y="1799"/>
                        <a:pt x="3552" y="1813"/>
                      </a:cubicBezTo>
                      <a:cubicBezTo>
                        <a:pt x="3548" y="1814"/>
                        <a:pt x="3545" y="1814"/>
                        <a:pt x="3541" y="1814"/>
                      </a:cubicBezTo>
                      <a:cubicBezTo>
                        <a:pt x="3524" y="1814"/>
                        <a:pt x="3506" y="1805"/>
                        <a:pt x="3498" y="1789"/>
                      </a:cubicBezTo>
                      <a:cubicBezTo>
                        <a:pt x="3439" y="1637"/>
                        <a:pt x="3391" y="1481"/>
                        <a:pt x="3356" y="1320"/>
                      </a:cubicBezTo>
                      <a:cubicBezTo>
                        <a:pt x="3347" y="1354"/>
                        <a:pt x="3332" y="1383"/>
                        <a:pt x="3312" y="1408"/>
                      </a:cubicBezTo>
                      <a:cubicBezTo>
                        <a:pt x="3283" y="1442"/>
                        <a:pt x="3249" y="1466"/>
                        <a:pt x="3205" y="1481"/>
                      </a:cubicBezTo>
                      <a:cubicBezTo>
                        <a:pt x="3200" y="1481"/>
                        <a:pt x="3195" y="1486"/>
                        <a:pt x="3185" y="1486"/>
                      </a:cubicBezTo>
                      <a:cubicBezTo>
                        <a:pt x="3088" y="1505"/>
                        <a:pt x="2980" y="1520"/>
                        <a:pt x="2878" y="1540"/>
                      </a:cubicBezTo>
                      <a:cubicBezTo>
                        <a:pt x="2834" y="1545"/>
                        <a:pt x="2785" y="1554"/>
                        <a:pt x="2736" y="1564"/>
                      </a:cubicBezTo>
                      <a:cubicBezTo>
                        <a:pt x="2699" y="1570"/>
                        <a:pt x="2660" y="1575"/>
                        <a:pt x="2622" y="1575"/>
                      </a:cubicBezTo>
                      <a:cubicBezTo>
                        <a:pt x="2564" y="1575"/>
                        <a:pt x="2508" y="1563"/>
                        <a:pt x="2467" y="1525"/>
                      </a:cubicBezTo>
                      <a:cubicBezTo>
                        <a:pt x="2423" y="1486"/>
                        <a:pt x="2389" y="1422"/>
                        <a:pt x="2384" y="1359"/>
                      </a:cubicBezTo>
                      <a:cubicBezTo>
                        <a:pt x="2384" y="1344"/>
                        <a:pt x="2384" y="1334"/>
                        <a:pt x="2379" y="1325"/>
                      </a:cubicBezTo>
                      <a:cubicBezTo>
                        <a:pt x="2362" y="1217"/>
                        <a:pt x="2308" y="1183"/>
                        <a:pt x="2240" y="1183"/>
                      </a:cubicBezTo>
                      <a:cubicBezTo>
                        <a:pt x="2123" y="1183"/>
                        <a:pt x="1967" y="1287"/>
                        <a:pt x="1907" y="1287"/>
                      </a:cubicBezTo>
                      <a:cubicBezTo>
                        <a:pt x="1902" y="1287"/>
                        <a:pt x="1899" y="1287"/>
                        <a:pt x="1896" y="1286"/>
                      </a:cubicBezTo>
                      <a:cubicBezTo>
                        <a:pt x="1813" y="1266"/>
                        <a:pt x="1764" y="1163"/>
                        <a:pt x="1793" y="1080"/>
                      </a:cubicBezTo>
                      <a:lnTo>
                        <a:pt x="1627" y="1071"/>
                      </a:lnTo>
                      <a:cubicBezTo>
                        <a:pt x="1573" y="1071"/>
                        <a:pt x="1519" y="1022"/>
                        <a:pt x="1519" y="968"/>
                      </a:cubicBezTo>
                      <a:cubicBezTo>
                        <a:pt x="1519" y="870"/>
                        <a:pt x="1466" y="768"/>
                        <a:pt x="1373" y="729"/>
                      </a:cubicBezTo>
                      <a:cubicBezTo>
                        <a:pt x="1314" y="699"/>
                        <a:pt x="1246" y="694"/>
                        <a:pt x="1197" y="655"/>
                      </a:cubicBezTo>
                      <a:cubicBezTo>
                        <a:pt x="1133" y="611"/>
                        <a:pt x="1138" y="514"/>
                        <a:pt x="1202" y="470"/>
                      </a:cubicBezTo>
                      <a:cubicBezTo>
                        <a:pt x="1324" y="392"/>
                        <a:pt x="1500" y="416"/>
                        <a:pt x="1558" y="230"/>
                      </a:cubicBezTo>
                      <a:cubicBezTo>
                        <a:pt x="1578" y="167"/>
                        <a:pt x="1558" y="118"/>
                        <a:pt x="1539" y="74"/>
                      </a:cubicBezTo>
                      <a:cubicBezTo>
                        <a:pt x="1524" y="50"/>
                        <a:pt x="1515" y="25"/>
                        <a:pt x="1500"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643;p46">
                  <a:extLst>
                    <a:ext uri="{FF2B5EF4-FFF2-40B4-BE49-F238E27FC236}">
                      <a16:creationId xmlns:a16="http://schemas.microsoft.com/office/drawing/2014/main" id="{69BEC647-E2B0-B64A-C9B5-00358F2251FD}"/>
                    </a:ext>
                  </a:extLst>
                </p:cNvPr>
                <p:cNvSpPr/>
                <p:nvPr/>
              </p:nvSpPr>
              <p:spPr>
                <a:xfrm>
                  <a:off x="5256161" y="2312197"/>
                  <a:ext cx="128092" cy="223562"/>
                </a:xfrm>
                <a:custGeom>
                  <a:avLst/>
                  <a:gdLst/>
                  <a:ahLst/>
                  <a:cxnLst/>
                  <a:rect l="l" t="t" r="r" b="b"/>
                  <a:pathLst>
                    <a:path w="1284" h="2241" extrusionOk="0">
                      <a:moveTo>
                        <a:pt x="885" y="0"/>
                      </a:moveTo>
                      <a:cubicBezTo>
                        <a:pt x="635" y="191"/>
                        <a:pt x="460" y="460"/>
                        <a:pt x="494" y="797"/>
                      </a:cubicBezTo>
                      <a:cubicBezTo>
                        <a:pt x="503" y="904"/>
                        <a:pt x="533" y="1017"/>
                        <a:pt x="484" y="1114"/>
                      </a:cubicBezTo>
                      <a:cubicBezTo>
                        <a:pt x="445" y="1202"/>
                        <a:pt x="347" y="1251"/>
                        <a:pt x="289" y="1334"/>
                      </a:cubicBezTo>
                      <a:cubicBezTo>
                        <a:pt x="191" y="1466"/>
                        <a:pt x="220" y="1647"/>
                        <a:pt x="230" y="1813"/>
                      </a:cubicBezTo>
                      <a:cubicBezTo>
                        <a:pt x="235" y="1852"/>
                        <a:pt x="235" y="1896"/>
                        <a:pt x="215" y="1930"/>
                      </a:cubicBezTo>
                      <a:cubicBezTo>
                        <a:pt x="187" y="1983"/>
                        <a:pt x="136" y="2000"/>
                        <a:pt x="75" y="2000"/>
                      </a:cubicBezTo>
                      <a:cubicBezTo>
                        <a:pt x="51" y="2000"/>
                        <a:pt x="26" y="1998"/>
                        <a:pt x="0" y="1994"/>
                      </a:cubicBezTo>
                      <a:lnTo>
                        <a:pt x="0" y="1994"/>
                      </a:lnTo>
                      <a:cubicBezTo>
                        <a:pt x="5" y="2003"/>
                        <a:pt x="5" y="2013"/>
                        <a:pt x="5" y="2023"/>
                      </a:cubicBezTo>
                      <a:cubicBezTo>
                        <a:pt x="10" y="2087"/>
                        <a:pt x="44" y="2150"/>
                        <a:pt x="88" y="2194"/>
                      </a:cubicBezTo>
                      <a:cubicBezTo>
                        <a:pt x="130" y="2230"/>
                        <a:pt x="181" y="2241"/>
                        <a:pt x="234" y="2241"/>
                      </a:cubicBezTo>
                      <a:cubicBezTo>
                        <a:pt x="275" y="2241"/>
                        <a:pt x="317" y="2235"/>
                        <a:pt x="357" y="2228"/>
                      </a:cubicBezTo>
                      <a:cubicBezTo>
                        <a:pt x="406" y="2223"/>
                        <a:pt x="455" y="2214"/>
                        <a:pt x="503" y="2204"/>
                      </a:cubicBezTo>
                      <a:cubicBezTo>
                        <a:pt x="606" y="2189"/>
                        <a:pt x="709" y="2170"/>
                        <a:pt x="811" y="2150"/>
                      </a:cubicBezTo>
                      <a:cubicBezTo>
                        <a:pt x="860" y="2140"/>
                        <a:pt x="904" y="2116"/>
                        <a:pt x="933" y="2077"/>
                      </a:cubicBezTo>
                      <a:cubicBezTo>
                        <a:pt x="948" y="1974"/>
                        <a:pt x="948" y="1867"/>
                        <a:pt x="933" y="1754"/>
                      </a:cubicBezTo>
                      <a:cubicBezTo>
                        <a:pt x="933" y="1754"/>
                        <a:pt x="933" y="1754"/>
                        <a:pt x="933" y="1749"/>
                      </a:cubicBezTo>
                      <a:cubicBezTo>
                        <a:pt x="929" y="1701"/>
                        <a:pt x="924" y="1647"/>
                        <a:pt x="914" y="1598"/>
                      </a:cubicBezTo>
                      <a:cubicBezTo>
                        <a:pt x="909" y="1554"/>
                        <a:pt x="904" y="1510"/>
                        <a:pt x="899" y="1471"/>
                      </a:cubicBezTo>
                      <a:cubicBezTo>
                        <a:pt x="894" y="1432"/>
                        <a:pt x="894" y="1388"/>
                        <a:pt x="904" y="1349"/>
                      </a:cubicBezTo>
                      <a:cubicBezTo>
                        <a:pt x="899" y="1188"/>
                        <a:pt x="909" y="1026"/>
                        <a:pt x="933" y="865"/>
                      </a:cubicBezTo>
                      <a:cubicBezTo>
                        <a:pt x="933" y="860"/>
                        <a:pt x="933" y="855"/>
                        <a:pt x="938" y="850"/>
                      </a:cubicBezTo>
                      <a:cubicBezTo>
                        <a:pt x="938" y="807"/>
                        <a:pt x="753" y="743"/>
                        <a:pt x="968" y="450"/>
                      </a:cubicBezTo>
                      <a:cubicBezTo>
                        <a:pt x="992" y="425"/>
                        <a:pt x="1095" y="357"/>
                        <a:pt x="1173" y="303"/>
                      </a:cubicBezTo>
                      <a:cubicBezTo>
                        <a:pt x="1237" y="262"/>
                        <a:pt x="1284" y="230"/>
                        <a:pt x="1257" y="230"/>
                      </a:cubicBezTo>
                      <a:cubicBezTo>
                        <a:pt x="1256" y="230"/>
                        <a:pt x="1253" y="230"/>
                        <a:pt x="1251" y="230"/>
                      </a:cubicBezTo>
                      <a:lnTo>
                        <a:pt x="1241" y="230"/>
                      </a:lnTo>
                      <a:cubicBezTo>
                        <a:pt x="1231" y="127"/>
                        <a:pt x="1153" y="44"/>
                        <a:pt x="1056" y="30"/>
                      </a:cubicBezTo>
                      <a:cubicBezTo>
                        <a:pt x="997" y="20"/>
                        <a:pt x="938" y="10"/>
                        <a:pt x="885"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644;p46">
                  <a:extLst>
                    <a:ext uri="{FF2B5EF4-FFF2-40B4-BE49-F238E27FC236}">
                      <a16:creationId xmlns:a16="http://schemas.microsoft.com/office/drawing/2014/main" id="{C4F261E5-1F58-7715-FBDA-D4188AE5EFD1}"/>
                    </a:ext>
                  </a:extLst>
                </p:cNvPr>
                <p:cNvSpPr/>
                <p:nvPr/>
              </p:nvSpPr>
              <p:spPr>
                <a:xfrm>
                  <a:off x="5343352" y="2386719"/>
                  <a:ext cx="199919" cy="281822"/>
                </a:xfrm>
                <a:custGeom>
                  <a:avLst/>
                  <a:gdLst/>
                  <a:ahLst/>
                  <a:cxnLst/>
                  <a:rect l="l" t="t" r="r" b="b"/>
                  <a:pathLst>
                    <a:path w="2004" h="2825" extrusionOk="0">
                      <a:moveTo>
                        <a:pt x="1" y="6"/>
                      </a:moveTo>
                      <a:lnTo>
                        <a:pt x="1" y="6"/>
                      </a:lnTo>
                      <a:cubicBezTo>
                        <a:pt x="20" y="55"/>
                        <a:pt x="64" y="84"/>
                        <a:pt x="64" y="103"/>
                      </a:cubicBezTo>
                      <a:cubicBezTo>
                        <a:pt x="59" y="108"/>
                        <a:pt x="59" y="113"/>
                        <a:pt x="59" y="118"/>
                      </a:cubicBezTo>
                      <a:cubicBezTo>
                        <a:pt x="6" y="494"/>
                        <a:pt x="20" y="875"/>
                        <a:pt x="103" y="1242"/>
                      </a:cubicBezTo>
                      <a:cubicBezTo>
                        <a:pt x="138" y="1398"/>
                        <a:pt x="186" y="1554"/>
                        <a:pt x="245" y="1711"/>
                      </a:cubicBezTo>
                      <a:cubicBezTo>
                        <a:pt x="252" y="1725"/>
                        <a:pt x="267" y="1734"/>
                        <a:pt x="282" y="1734"/>
                      </a:cubicBezTo>
                      <a:cubicBezTo>
                        <a:pt x="288" y="1734"/>
                        <a:pt x="294" y="1733"/>
                        <a:pt x="299" y="1730"/>
                      </a:cubicBezTo>
                      <a:cubicBezTo>
                        <a:pt x="328" y="1721"/>
                        <a:pt x="357" y="1701"/>
                        <a:pt x="377" y="1682"/>
                      </a:cubicBezTo>
                      <a:cubicBezTo>
                        <a:pt x="401" y="1887"/>
                        <a:pt x="475" y="2077"/>
                        <a:pt x="538" y="2229"/>
                      </a:cubicBezTo>
                      <a:cubicBezTo>
                        <a:pt x="626" y="2424"/>
                        <a:pt x="738" y="2639"/>
                        <a:pt x="944" y="2747"/>
                      </a:cubicBezTo>
                      <a:cubicBezTo>
                        <a:pt x="1039" y="2800"/>
                        <a:pt x="1145" y="2824"/>
                        <a:pt x="1250" y="2824"/>
                      </a:cubicBezTo>
                      <a:cubicBezTo>
                        <a:pt x="1328" y="2824"/>
                        <a:pt x="1405" y="2811"/>
                        <a:pt x="1476" y="2786"/>
                      </a:cubicBezTo>
                      <a:cubicBezTo>
                        <a:pt x="1559" y="2756"/>
                        <a:pt x="1633" y="2707"/>
                        <a:pt x="1691" y="2639"/>
                      </a:cubicBezTo>
                      <a:cubicBezTo>
                        <a:pt x="1735" y="2634"/>
                        <a:pt x="1784" y="2629"/>
                        <a:pt x="1828" y="2620"/>
                      </a:cubicBezTo>
                      <a:cubicBezTo>
                        <a:pt x="1935" y="2527"/>
                        <a:pt x="2004" y="2390"/>
                        <a:pt x="1979" y="2253"/>
                      </a:cubicBezTo>
                      <a:lnTo>
                        <a:pt x="1979" y="2253"/>
                      </a:lnTo>
                      <a:cubicBezTo>
                        <a:pt x="1896" y="2258"/>
                        <a:pt x="1813" y="2264"/>
                        <a:pt x="1731" y="2264"/>
                      </a:cubicBezTo>
                      <a:cubicBezTo>
                        <a:pt x="1648" y="2264"/>
                        <a:pt x="1567" y="2258"/>
                        <a:pt x="1486" y="2238"/>
                      </a:cubicBezTo>
                      <a:cubicBezTo>
                        <a:pt x="1325" y="2199"/>
                        <a:pt x="1173" y="2107"/>
                        <a:pt x="1105" y="1955"/>
                      </a:cubicBezTo>
                      <a:cubicBezTo>
                        <a:pt x="1071" y="1882"/>
                        <a:pt x="1056" y="1799"/>
                        <a:pt x="1002" y="1745"/>
                      </a:cubicBezTo>
                      <a:cubicBezTo>
                        <a:pt x="958" y="1706"/>
                        <a:pt x="890" y="1691"/>
                        <a:pt x="836" y="1657"/>
                      </a:cubicBezTo>
                      <a:cubicBezTo>
                        <a:pt x="543" y="1501"/>
                        <a:pt x="133" y="914"/>
                        <a:pt x="177" y="79"/>
                      </a:cubicBezTo>
                      <a:cubicBezTo>
                        <a:pt x="182" y="1"/>
                        <a:pt x="55" y="16"/>
                        <a:pt x="1" y="6"/>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645;p46">
                  <a:extLst>
                    <a:ext uri="{FF2B5EF4-FFF2-40B4-BE49-F238E27FC236}">
                      <a16:creationId xmlns:a16="http://schemas.microsoft.com/office/drawing/2014/main" id="{A9E42DED-E019-7FDE-2853-F7F2F06A8391}"/>
                    </a:ext>
                  </a:extLst>
                </p:cNvPr>
                <p:cNvSpPr/>
                <p:nvPr/>
              </p:nvSpPr>
              <p:spPr>
                <a:xfrm>
                  <a:off x="5040679" y="2507131"/>
                  <a:ext cx="449519" cy="169792"/>
                </a:xfrm>
                <a:custGeom>
                  <a:avLst/>
                  <a:gdLst/>
                  <a:ahLst/>
                  <a:cxnLst/>
                  <a:rect l="l" t="t" r="r" b="b"/>
                  <a:pathLst>
                    <a:path w="4506" h="1702" extrusionOk="0">
                      <a:moveTo>
                        <a:pt x="4505" y="1579"/>
                      </a:moveTo>
                      <a:cubicBezTo>
                        <a:pt x="4504" y="1579"/>
                        <a:pt x="4503" y="1579"/>
                        <a:pt x="4502" y="1580"/>
                      </a:cubicBezTo>
                      <a:lnTo>
                        <a:pt x="4502" y="1580"/>
                      </a:lnTo>
                      <a:cubicBezTo>
                        <a:pt x="4503" y="1579"/>
                        <a:pt x="4504" y="1579"/>
                        <a:pt x="4505" y="1579"/>
                      </a:cubicBezTo>
                      <a:close/>
                      <a:moveTo>
                        <a:pt x="1932" y="1"/>
                      </a:moveTo>
                      <a:cubicBezTo>
                        <a:pt x="1679" y="1"/>
                        <a:pt x="1432" y="217"/>
                        <a:pt x="1191" y="217"/>
                      </a:cubicBezTo>
                      <a:cubicBezTo>
                        <a:pt x="1146" y="217"/>
                        <a:pt x="1101" y="209"/>
                        <a:pt x="1056" y="191"/>
                      </a:cubicBezTo>
                      <a:cubicBezTo>
                        <a:pt x="978" y="154"/>
                        <a:pt x="905" y="88"/>
                        <a:pt x="819" y="88"/>
                      </a:cubicBezTo>
                      <a:cubicBezTo>
                        <a:pt x="813" y="88"/>
                        <a:pt x="808" y="88"/>
                        <a:pt x="802" y="89"/>
                      </a:cubicBezTo>
                      <a:cubicBezTo>
                        <a:pt x="734" y="93"/>
                        <a:pt x="685" y="137"/>
                        <a:pt x="626" y="167"/>
                      </a:cubicBezTo>
                      <a:cubicBezTo>
                        <a:pt x="555" y="210"/>
                        <a:pt x="471" y="230"/>
                        <a:pt x="387" y="230"/>
                      </a:cubicBezTo>
                      <a:cubicBezTo>
                        <a:pt x="241" y="230"/>
                        <a:pt x="94" y="169"/>
                        <a:pt x="1" y="54"/>
                      </a:cubicBezTo>
                      <a:lnTo>
                        <a:pt x="1" y="54"/>
                      </a:lnTo>
                      <a:cubicBezTo>
                        <a:pt x="6" y="74"/>
                        <a:pt x="11" y="89"/>
                        <a:pt x="16" y="103"/>
                      </a:cubicBezTo>
                      <a:cubicBezTo>
                        <a:pt x="99" y="220"/>
                        <a:pt x="211" y="323"/>
                        <a:pt x="348" y="406"/>
                      </a:cubicBezTo>
                      <a:cubicBezTo>
                        <a:pt x="409" y="445"/>
                        <a:pt x="501" y="496"/>
                        <a:pt x="604" y="496"/>
                      </a:cubicBezTo>
                      <a:cubicBezTo>
                        <a:pt x="616" y="496"/>
                        <a:pt x="628" y="496"/>
                        <a:pt x="641" y="494"/>
                      </a:cubicBezTo>
                      <a:cubicBezTo>
                        <a:pt x="724" y="484"/>
                        <a:pt x="802" y="435"/>
                        <a:pt x="836" y="362"/>
                      </a:cubicBezTo>
                      <a:cubicBezTo>
                        <a:pt x="1026" y="595"/>
                        <a:pt x="1322" y="729"/>
                        <a:pt x="1617" y="729"/>
                      </a:cubicBezTo>
                      <a:cubicBezTo>
                        <a:pt x="1723" y="729"/>
                        <a:pt x="1829" y="711"/>
                        <a:pt x="1931" y="675"/>
                      </a:cubicBezTo>
                      <a:cubicBezTo>
                        <a:pt x="1936" y="685"/>
                        <a:pt x="1940" y="699"/>
                        <a:pt x="1940" y="714"/>
                      </a:cubicBezTo>
                      <a:cubicBezTo>
                        <a:pt x="1984" y="680"/>
                        <a:pt x="2019" y="636"/>
                        <a:pt x="1999" y="582"/>
                      </a:cubicBezTo>
                      <a:lnTo>
                        <a:pt x="1999" y="582"/>
                      </a:lnTo>
                      <a:cubicBezTo>
                        <a:pt x="2114" y="598"/>
                        <a:pt x="2238" y="610"/>
                        <a:pt x="2359" y="610"/>
                      </a:cubicBezTo>
                      <a:cubicBezTo>
                        <a:pt x="2619" y="610"/>
                        <a:pt x="2869" y="552"/>
                        <a:pt x="3005" y="343"/>
                      </a:cubicBezTo>
                      <a:cubicBezTo>
                        <a:pt x="3030" y="421"/>
                        <a:pt x="3054" y="504"/>
                        <a:pt x="3093" y="567"/>
                      </a:cubicBezTo>
                      <a:cubicBezTo>
                        <a:pt x="3118" y="611"/>
                        <a:pt x="3328" y="753"/>
                        <a:pt x="3333" y="753"/>
                      </a:cubicBezTo>
                      <a:cubicBezTo>
                        <a:pt x="3362" y="904"/>
                        <a:pt x="3411" y="1056"/>
                        <a:pt x="3474" y="1193"/>
                      </a:cubicBezTo>
                      <a:cubicBezTo>
                        <a:pt x="3523" y="1295"/>
                        <a:pt x="3582" y="1393"/>
                        <a:pt x="3670" y="1466"/>
                      </a:cubicBezTo>
                      <a:cubicBezTo>
                        <a:pt x="3738" y="1525"/>
                        <a:pt x="3816" y="1559"/>
                        <a:pt x="3900" y="1593"/>
                      </a:cubicBezTo>
                      <a:cubicBezTo>
                        <a:pt x="4012" y="1647"/>
                        <a:pt x="4134" y="1696"/>
                        <a:pt x="4256" y="1701"/>
                      </a:cubicBezTo>
                      <a:cubicBezTo>
                        <a:pt x="4265" y="1701"/>
                        <a:pt x="4274" y="1702"/>
                        <a:pt x="4283" y="1702"/>
                      </a:cubicBezTo>
                      <a:cubicBezTo>
                        <a:pt x="4348" y="1702"/>
                        <a:pt x="4415" y="1686"/>
                        <a:pt x="4471" y="1652"/>
                      </a:cubicBezTo>
                      <a:cubicBezTo>
                        <a:pt x="4476" y="1632"/>
                        <a:pt x="4486" y="1608"/>
                        <a:pt x="4500" y="1588"/>
                      </a:cubicBezTo>
                      <a:cubicBezTo>
                        <a:pt x="4500" y="1585"/>
                        <a:pt x="4500" y="1581"/>
                        <a:pt x="4502" y="1580"/>
                      </a:cubicBezTo>
                      <a:lnTo>
                        <a:pt x="4502" y="1580"/>
                      </a:lnTo>
                      <a:cubicBezTo>
                        <a:pt x="4432" y="1604"/>
                        <a:pt x="4356" y="1617"/>
                        <a:pt x="4279" y="1617"/>
                      </a:cubicBezTo>
                      <a:cubicBezTo>
                        <a:pt x="4175" y="1617"/>
                        <a:pt x="4068" y="1593"/>
                        <a:pt x="3973" y="1540"/>
                      </a:cubicBezTo>
                      <a:lnTo>
                        <a:pt x="3978" y="1540"/>
                      </a:lnTo>
                      <a:cubicBezTo>
                        <a:pt x="3772" y="1432"/>
                        <a:pt x="3660" y="1217"/>
                        <a:pt x="3572" y="1022"/>
                      </a:cubicBezTo>
                      <a:cubicBezTo>
                        <a:pt x="3509" y="870"/>
                        <a:pt x="3435" y="680"/>
                        <a:pt x="3411" y="475"/>
                      </a:cubicBezTo>
                      <a:cubicBezTo>
                        <a:pt x="3391" y="494"/>
                        <a:pt x="3362" y="514"/>
                        <a:pt x="3333" y="523"/>
                      </a:cubicBezTo>
                      <a:cubicBezTo>
                        <a:pt x="3328" y="526"/>
                        <a:pt x="3322" y="527"/>
                        <a:pt x="3317" y="527"/>
                      </a:cubicBezTo>
                      <a:cubicBezTo>
                        <a:pt x="3302" y="527"/>
                        <a:pt x="3286" y="517"/>
                        <a:pt x="3279" y="499"/>
                      </a:cubicBezTo>
                      <a:cubicBezTo>
                        <a:pt x="3220" y="347"/>
                        <a:pt x="3172" y="191"/>
                        <a:pt x="3137" y="35"/>
                      </a:cubicBezTo>
                      <a:cubicBezTo>
                        <a:pt x="3128" y="64"/>
                        <a:pt x="3113" y="98"/>
                        <a:pt x="3093" y="123"/>
                      </a:cubicBezTo>
                      <a:cubicBezTo>
                        <a:pt x="3089" y="133"/>
                        <a:pt x="3079" y="137"/>
                        <a:pt x="3069" y="147"/>
                      </a:cubicBezTo>
                      <a:cubicBezTo>
                        <a:pt x="3069" y="147"/>
                        <a:pt x="3064" y="152"/>
                        <a:pt x="3059" y="152"/>
                      </a:cubicBezTo>
                      <a:cubicBezTo>
                        <a:pt x="3054" y="157"/>
                        <a:pt x="3049" y="162"/>
                        <a:pt x="3040" y="167"/>
                      </a:cubicBezTo>
                      <a:cubicBezTo>
                        <a:pt x="3035" y="172"/>
                        <a:pt x="3030" y="172"/>
                        <a:pt x="3025" y="176"/>
                      </a:cubicBezTo>
                      <a:cubicBezTo>
                        <a:pt x="3020" y="176"/>
                        <a:pt x="3015" y="181"/>
                        <a:pt x="3015" y="181"/>
                      </a:cubicBezTo>
                      <a:cubicBezTo>
                        <a:pt x="3005" y="186"/>
                        <a:pt x="2996" y="186"/>
                        <a:pt x="2986" y="191"/>
                      </a:cubicBezTo>
                      <a:cubicBezTo>
                        <a:pt x="2981" y="191"/>
                        <a:pt x="2976" y="196"/>
                        <a:pt x="2966" y="196"/>
                      </a:cubicBezTo>
                      <a:cubicBezTo>
                        <a:pt x="2864" y="216"/>
                        <a:pt x="2761" y="235"/>
                        <a:pt x="2659" y="250"/>
                      </a:cubicBezTo>
                      <a:cubicBezTo>
                        <a:pt x="2610" y="260"/>
                        <a:pt x="2566" y="264"/>
                        <a:pt x="2517" y="274"/>
                      </a:cubicBezTo>
                      <a:cubicBezTo>
                        <a:pt x="2479" y="280"/>
                        <a:pt x="2438" y="285"/>
                        <a:pt x="2399" y="285"/>
                      </a:cubicBezTo>
                      <a:cubicBezTo>
                        <a:pt x="2343" y="285"/>
                        <a:pt x="2289" y="275"/>
                        <a:pt x="2248" y="240"/>
                      </a:cubicBezTo>
                      <a:cubicBezTo>
                        <a:pt x="2204" y="196"/>
                        <a:pt x="2170" y="133"/>
                        <a:pt x="2165" y="69"/>
                      </a:cubicBezTo>
                      <a:cubicBezTo>
                        <a:pt x="2165" y="59"/>
                        <a:pt x="2165" y="45"/>
                        <a:pt x="2160" y="35"/>
                      </a:cubicBezTo>
                      <a:cubicBezTo>
                        <a:pt x="2107" y="25"/>
                        <a:pt x="2043" y="10"/>
                        <a:pt x="1994" y="6"/>
                      </a:cubicBezTo>
                      <a:cubicBezTo>
                        <a:pt x="1973" y="2"/>
                        <a:pt x="1952" y="1"/>
                        <a:pt x="1932"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646;p46">
                  <a:extLst>
                    <a:ext uri="{FF2B5EF4-FFF2-40B4-BE49-F238E27FC236}">
                      <a16:creationId xmlns:a16="http://schemas.microsoft.com/office/drawing/2014/main" id="{A2D3CD08-00E0-DDDB-D34F-8025E5F110F6}"/>
                    </a:ext>
                  </a:extLst>
                </p:cNvPr>
                <p:cNvSpPr/>
                <p:nvPr/>
              </p:nvSpPr>
              <p:spPr>
                <a:xfrm>
                  <a:off x="5787884" y="3263420"/>
                  <a:ext cx="218375" cy="81604"/>
                </a:xfrm>
                <a:custGeom>
                  <a:avLst/>
                  <a:gdLst/>
                  <a:ahLst/>
                  <a:cxnLst/>
                  <a:rect l="l" t="t" r="r" b="b"/>
                  <a:pathLst>
                    <a:path w="2189" h="818" extrusionOk="0">
                      <a:moveTo>
                        <a:pt x="1164" y="1"/>
                      </a:moveTo>
                      <a:cubicBezTo>
                        <a:pt x="1097" y="1"/>
                        <a:pt x="1029" y="6"/>
                        <a:pt x="958" y="17"/>
                      </a:cubicBezTo>
                      <a:cubicBezTo>
                        <a:pt x="242" y="124"/>
                        <a:pt x="50" y="681"/>
                        <a:pt x="5" y="804"/>
                      </a:cubicBezTo>
                      <a:lnTo>
                        <a:pt x="5" y="804"/>
                      </a:lnTo>
                      <a:cubicBezTo>
                        <a:pt x="9" y="796"/>
                        <a:pt x="12" y="790"/>
                        <a:pt x="15" y="784"/>
                      </a:cubicBezTo>
                      <a:cubicBezTo>
                        <a:pt x="20" y="764"/>
                        <a:pt x="30" y="749"/>
                        <a:pt x="39" y="735"/>
                      </a:cubicBezTo>
                      <a:cubicBezTo>
                        <a:pt x="69" y="666"/>
                        <a:pt x="108" y="608"/>
                        <a:pt x="157" y="554"/>
                      </a:cubicBezTo>
                      <a:cubicBezTo>
                        <a:pt x="225" y="476"/>
                        <a:pt x="308" y="412"/>
                        <a:pt x="406" y="363"/>
                      </a:cubicBezTo>
                      <a:cubicBezTo>
                        <a:pt x="406" y="363"/>
                        <a:pt x="411" y="363"/>
                        <a:pt x="416" y="359"/>
                      </a:cubicBezTo>
                      <a:cubicBezTo>
                        <a:pt x="516" y="313"/>
                        <a:pt x="627" y="288"/>
                        <a:pt x="740" y="288"/>
                      </a:cubicBezTo>
                      <a:cubicBezTo>
                        <a:pt x="759" y="288"/>
                        <a:pt x="778" y="289"/>
                        <a:pt x="797" y="290"/>
                      </a:cubicBezTo>
                      <a:cubicBezTo>
                        <a:pt x="797" y="290"/>
                        <a:pt x="797" y="295"/>
                        <a:pt x="797" y="295"/>
                      </a:cubicBezTo>
                      <a:cubicBezTo>
                        <a:pt x="802" y="300"/>
                        <a:pt x="806" y="310"/>
                        <a:pt x="811" y="315"/>
                      </a:cubicBezTo>
                      <a:cubicBezTo>
                        <a:pt x="840" y="314"/>
                        <a:pt x="870" y="314"/>
                        <a:pt x="899" y="314"/>
                      </a:cubicBezTo>
                      <a:cubicBezTo>
                        <a:pt x="1334" y="314"/>
                        <a:pt x="1767" y="382"/>
                        <a:pt x="2179" y="515"/>
                      </a:cubicBezTo>
                      <a:lnTo>
                        <a:pt x="2179" y="510"/>
                      </a:lnTo>
                      <a:cubicBezTo>
                        <a:pt x="2188" y="426"/>
                        <a:pt x="1775" y="1"/>
                        <a:pt x="1164" y="1"/>
                      </a:cubicBezTo>
                      <a:close/>
                      <a:moveTo>
                        <a:pt x="5" y="804"/>
                      </a:moveTo>
                      <a:cubicBezTo>
                        <a:pt x="4" y="808"/>
                        <a:pt x="2" y="813"/>
                        <a:pt x="0" y="818"/>
                      </a:cubicBezTo>
                      <a:cubicBezTo>
                        <a:pt x="2" y="814"/>
                        <a:pt x="3" y="810"/>
                        <a:pt x="5" y="804"/>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647;p46">
                  <a:extLst>
                    <a:ext uri="{FF2B5EF4-FFF2-40B4-BE49-F238E27FC236}">
                      <a16:creationId xmlns:a16="http://schemas.microsoft.com/office/drawing/2014/main" id="{6DCF1FDE-2288-A640-B925-9A00CB836DA5}"/>
                    </a:ext>
                  </a:extLst>
                </p:cNvPr>
                <p:cNvSpPr/>
                <p:nvPr/>
              </p:nvSpPr>
              <p:spPr>
                <a:xfrm>
                  <a:off x="5319509" y="3064696"/>
                  <a:ext cx="213087" cy="610332"/>
                </a:xfrm>
                <a:custGeom>
                  <a:avLst/>
                  <a:gdLst/>
                  <a:ahLst/>
                  <a:cxnLst/>
                  <a:rect l="l" t="t" r="r" b="b"/>
                  <a:pathLst>
                    <a:path w="2136" h="6118" extrusionOk="0">
                      <a:moveTo>
                        <a:pt x="162" y="1"/>
                      </a:moveTo>
                      <a:cubicBezTo>
                        <a:pt x="152" y="1"/>
                        <a:pt x="147" y="6"/>
                        <a:pt x="142" y="15"/>
                      </a:cubicBezTo>
                      <a:cubicBezTo>
                        <a:pt x="137" y="20"/>
                        <a:pt x="132" y="25"/>
                        <a:pt x="132" y="35"/>
                      </a:cubicBezTo>
                      <a:cubicBezTo>
                        <a:pt x="127" y="89"/>
                        <a:pt x="123" y="142"/>
                        <a:pt x="118" y="201"/>
                      </a:cubicBezTo>
                      <a:cubicBezTo>
                        <a:pt x="108" y="514"/>
                        <a:pt x="176" y="836"/>
                        <a:pt x="318" y="1119"/>
                      </a:cubicBezTo>
                      <a:cubicBezTo>
                        <a:pt x="372" y="1237"/>
                        <a:pt x="445" y="1344"/>
                        <a:pt x="508" y="1452"/>
                      </a:cubicBezTo>
                      <a:cubicBezTo>
                        <a:pt x="557" y="1525"/>
                        <a:pt x="601" y="1603"/>
                        <a:pt x="645" y="1676"/>
                      </a:cubicBezTo>
                      <a:cubicBezTo>
                        <a:pt x="694" y="1769"/>
                        <a:pt x="743" y="1862"/>
                        <a:pt x="772" y="1960"/>
                      </a:cubicBezTo>
                      <a:cubicBezTo>
                        <a:pt x="836" y="2145"/>
                        <a:pt x="850" y="2341"/>
                        <a:pt x="870" y="2536"/>
                      </a:cubicBezTo>
                      <a:lnTo>
                        <a:pt x="1095" y="5311"/>
                      </a:lnTo>
                      <a:lnTo>
                        <a:pt x="508" y="5560"/>
                      </a:lnTo>
                      <a:cubicBezTo>
                        <a:pt x="445" y="5590"/>
                        <a:pt x="377" y="5590"/>
                        <a:pt x="313" y="5590"/>
                      </a:cubicBezTo>
                      <a:cubicBezTo>
                        <a:pt x="201" y="5595"/>
                        <a:pt x="88" y="5599"/>
                        <a:pt x="35" y="5741"/>
                      </a:cubicBezTo>
                      <a:cubicBezTo>
                        <a:pt x="0" y="5834"/>
                        <a:pt x="10" y="5932"/>
                        <a:pt x="64" y="6005"/>
                      </a:cubicBezTo>
                      <a:cubicBezTo>
                        <a:pt x="103" y="6054"/>
                        <a:pt x="157" y="6088"/>
                        <a:pt x="225" y="6108"/>
                      </a:cubicBezTo>
                      <a:cubicBezTo>
                        <a:pt x="250" y="6112"/>
                        <a:pt x="279" y="6117"/>
                        <a:pt x="308" y="6117"/>
                      </a:cubicBezTo>
                      <a:cubicBezTo>
                        <a:pt x="318" y="6117"/>
                        <a:pt x="328" y="6112"/>
                        <a:pt x="342" y="6112"/>
                      </a:cubicBezTo>
                      <a:cubicBezTo>
                        <a:pt x="658" y="6088"/>
                        <a:pt x="972" y="6077"/>
                        <a:pt x="1279" y="6077"/>
                      </a:cubicBezTo>
                      <a:cubicBezTo>
                        <a:pt x="1462" y="6077"/>
                        <a:pt x="1641" y="6081"/>
                        <a:pt x="1818" y="6088"/>
                      </a:cubicBezTo>
                      <a:lnTo>
                        <a:pt x="1876" y="6088"/>
                      </a:lnTo>
                      <a:cubicBezTo>
                        <a:pt x="2033" y="6078"/>
                        <a:pt x="2072" y="5868"/>
                        <a:pt x="2101" y="5702"/>
                      </a:cubicBezTo>
                      <a:cubicBezTo>
                        <a:pt x="2106" y="5673"/>
                        <a:pt x="2111" y="5643"/>
                        <a:pt x="2116" y="5619"/>
                      </a:cubicBezTo>
                      <a:cubicBezTo>
                        <a:pt x="2135" y="5521"/>
                        <a:pt x="2116" y="5419"/>
                        <a:pt x="2106" y="5326"/>
                      </a:cubicBezTo>
                      <a:lnTo>
                        <a:pt x="2101" y="5311"/>
                      </a:lnTo>
                      <a:cubicBezTo>
                        <a:pt x="2038" y="4906"/>
                        <a:pt x="2052" y="4476"/>
                        <a:pt x="2106" y="4061"/>
                      </a:cubicBezTo>
                      <a:lnTo>
                        <a:pt x="2106" y="4061"/>
                      </a:lnTo>
                      <a:cubicBezTo>
                        <a:pt x="2086" y="4084"/>
                        <a:pt x="2069" y="4095"/>
                        <a:pt x="2053" y="4095"/>
                      </a:cubicBezTo>
                      <a:cubicBezTo>
                        <a:pt x="2043" y="4095"/>
                        <a:pt x="2033" y="4090"/>
                        <a:pt x="2023" y="4080"/>
                      </a:cubicBezTo>
                      <a:cubicBezTo>
                        <a:pt x="2008" y="4070"/>
                        <a:pt x="1999" y="4051"/>
                        <a:pt x="1984" y="4026"/>
                      </a:cubicBezTo>
                      <a:cubicBezTo>
                        <a:pt x="1793" y="3714"/>
                        <a:pt x="1857" y="3577"/>
                        <a:pt x="1779" y="3254"/>
                      </a:cubicBezTo>
                      <a:cubicBezTo>
                        <a:pt x="1779" y="3250"/>
                        <a:pt x="1779" y="3250"/>
                        <a:pt x="1774" y="3245"/>
                      </a:cubicBezTo>
                      <a:cubicBezTo>
                        <a:pt x="1749" y="3181"/>
                        <a:pt x="1559" y="2864"/>
                        <a:pt x="1520" y="2864"/>
                      </a:cubicBezTo>
                      <a:cubicBezTo>
                        <a:pt x="1447" y="2859"/>
                        <a:pt x="1378" y="2795"/>
                        <a:pt x="1359" y="2727"/>
                      </a:cubicBezTo>
                      <a:cubicBezTo>
                        <a:pt x="1339" y="2649"/>
                        <a:pt x="1354" y="2566"/>
                        <a:pt x="1378" y="2487"/>
                      </a:cubicBezTo>
                      <a:cubicBezTo>
                        <a:pt x="1388" y="2458"/>
                        <a:pt x="1378" y="2424"/>
                        <a:pt x="1363" y="2399"/>
                      </a:cubicBezTo>
                      <a:cubicBezTo>
                        <a:pt x="1280" y="2282"/>
                        <a:pt x="1232" y="2150"/>
                        <a:pt x="1212" y="2013"/>
                      </a:cubicBezTo>
                      <a:cubicBezTo>
                        <a:pt x="1207" y="1962"/>
                        <a:pt x="1168" y="1920"/>
                        <a:pt x="1118" y="1920"/>
                      </a:cubicBezTo>
                      <a:cubicBezTo>
                        <a:pt x="1115" y="1920"/>
                        <a:pt x="1112" y="1920"/>
                        <a:pt x="1109" y="1921"/>
                      </a:cubicBezTo>
                      <a:cubicBezTo>
                        <a:pt x="1102" y="1921"/>
                        <a:pt x="1095" y="1921"/>
                        <a:pt x="1087" y="1921"/>
                      </a:cubicBezTo>
                      <a:cubicBezTo>
                        <a:pt x="992" y="1921"/>
                        <a:pt x="898" y="1892"/>
                        <a:pt x="816" y="1838"/>
                      </a:cubicBezTo>
                      <a:cubicBezTo>
                        <a:pt x="753" y="1686"/>
                        <a:pt x="665" y="1549"/>
                        <a:pt x="577" y="1413"/>
                      </a:cubicBezTo>
                      <a:cubicBezTo>
                        <a:pt x="513" y="1305"/>
                        <a:pt x="445" y="1193"/>
                        <a:pt x="386" y="1080"/>
                      </a:cubicBezTo>
                      <a:cubicBezTo>
                        <a:pt x="298" y="900"/>
                        <a:pt x="240" y="699"/>
                        <a:pt x="215" y="499"/>
                      </a:cubicBezTo>
                      <a:cubicBezTo>
                        <a:pt x="206" y="426"/>
                        <a:pt x="201" y="357"/>
                        <a:pt x="201" y="284"/>
                      </a:cubicBezTo>
                      <a:cubicBezTo>
                        <a:pt x="201" y="255"/>
                        <a:pt x="201" y="225"/>
                        <a:pt x="201" y="196"/>
                      </a:cubicBezTo>
                      <a:cubicBezTo>
                        <a:pt x="186" y="133"/>
                        <a:pt x="171" y="64"/>
                        <a:pt x="162"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1648;p46">
                  <a:extLst>
                    <a:ext uri="{FF2B5EF4-FFF2-40B4-BE49-F238E27FC236}">
                      <a16:creationId xmlns:a16="http://schemas.microsoft.com/office/drawing/2014/main" id="{A77513B4-1B34-5A52-B755-EAA8BBA7EA77}"/>
                    </a:ext>
                  </a:extLst>
                </p:cNvPr>
                <p:cNvSpPr/>
                <p:nvPr/>
              </p:nvSpPr>
              <p:spPr>
                <a:xfrm>
                  <a:off x="5328096" y="2881270"/>
                  <a:ext cx="218375" cy="81604"/>
                </a:xfrm>
                <a:custGeom>
                  <a:avLst/>
                  <a:gdLst/>
                  <a:ahLst/>
                  <a:cxnLst/>
                  <a:rect l="l" t="t" r="r" b="b"/>
                  <a:pathLst>
                    <a:path w="2189" h="818" extrusionOk="0">
                      <a:moveTo>
                        <a:pt x="1164" y="1"/>
                      </a:moveTo>
                      <a:cubicBezTo>
                        <a:pt x="1097" y="1"/>
                        <a:pt x="1029" y="6"/>
                        <a:pt x="958" y="17"/>
                      </a:cubicBezTo>
                      <a:cubicBezTo>
                        <a:pt x="242" y="124"/>
                        <a:pt x="50" y="681"/>
                        <a:pt x="5" y="804"/>
                      </a:cubicBezTo>
                      <a:lnTo>
                        <a:pt x="5" y="804"/>
                      </a:lnTo>
                      <a:cubicBezTo>
                        <a:pt x="9" y="796"/>
                        <a:pt x="12" y="790"/>
                        <a:pt x="15" y="784"/>
                      </a:cubicBezTo>
                      <a:cubicBezTo>
                        <a:pt x="20" y="764"/>
                        <a:pt x="30" y="749"/>
                        <a:pt x="39" y="735"/>
                      </a:cubicBezTo>
                      <a:cubicBezTo>
                        <a:pt x="69" y="666"/>
                        <a:pt x="108" y="608"/>
                        <a:pt x="157" y="554"/>
                      </a:cubicBezTo>
                      <a:cubicBezTo>
                        <a:pt x="225" y="476"/>
                        <a:pt x="308" y="412"/>
                        <a:pt x="406" y="363"/>
                      </a:cubicBezTo>
                      <a:cubicBezTo>
                        <a:pt x="406" y="363"/>
                        <a:pt x="411" y="363"/>
                        <a:pt x="416" y="359"/>
                      </a:cubicBezTo>
                      <a:cubicBezTo>
                        <a:pt x="516" y="313"/>
                        <a:pt x="627" y="288"/>
                        <a:pt x="740" y="288"/>
                      </a:cubicBezTo>
                      <a:cubicBezTo>
                        <a:pt x="759" y="288"/>
                        <a:pt x="778" y="289"/>
                        <a:pt x="797" y="290"/>
                      </a:cubicBezTo>
                      <a:cubicBezTo>
                        <a:pt x="797" y="290"/>
                        <a:pt x="797" y="295"/>
                        <a:pt x="797" y="295"/>
                      </a:cubicBezTo>
                      <a:cubicBezTo>
                        <a:pt x="802" y="300"/>
                        <a:pt x="806" y="310"/>
                        <a:pt x="811" y="315"/>
                      </a:cubicBezTo>
                      <a:cubicBezTo>
                        <a:pt x="840" y="314"/>
                        <a:pt x="870" y="314"/>
                        <a:pt x="899" y="314"/>
                      </a:cubicBezTo>
                      <a:cubicBezTo>
                        <a:pt x="1334" y="314"/>
                        <a:pt x="1767" y="382"/>
                        <a:pt x="2179" y="515"/>
                      </a:cubicBezTo>
                      <a:lnTo>
                        <a:pt x="2179" y="510"/>
                      </a:lnTo>
                      <a:cubicBezTo>
                        <a:pt x="2188" y="426"/>
                        <a:pt x="1775" y="1"/>
                        <a:pt x="1164" y="1"/>
                      </a:cubicBezTo>
                      <a:close/>
                      <a:moveTo>
                        <a:pt x="5" y="804"/>
                      </a:moveTo>
                      <a:cubicBezTo>
                        <a:pt x="4" y="808"/>
                        <a:pt x="2" y="813"/>
                        <a:pt x="0" y="818"/>
                      </a:cubicBezTo>
                      <a:cubicBezTo>
                        <a:pt x="2" y="814"/>
                        <a:pt x="3" y="810"/>
                        <a:pt x="5" y="804"/>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47" name="Rectangle 46">
            <a:extLst>
              <a:ext uri="{FF2B5EF4-FFF2-40B4-BE49-F238E27FC236}">
                <a16:creationId xmlns:a16="http://schemas.microsoft.com/office/drawing/2014/main" id="{F623BD8F-F222-7A24-F940-6ECA7892324B}"/>
              </a:ext>
            </a:extLst>
          </p:cNvPr>
          <p:cNvSpPr/>
          <p:nvPr/>
        </p:nvSpPr>
        <p:spPr>
          <a:xfrm>
            <a:off x="5309184" y="7226939"/>
            <a:ext cx="5345312" cy="868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605F598-98A5-AEC3-89FD-22C25D4E6BE5}"/>
              </a:ext>
            </a:extLst>
          </p:cNvPr>
          <p:cNvSpPr/>
          <p:nvPr/>
        </p:nvSpPr>
        <p:spPr>
          <a:xfrm>
            <a:off x="-1515333" y="5202870"/>
            <a:ext cx="495898" cy="8506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9723C10-1E9E-992F-9E08-8118DB5A2340}"/>
              </a:ext>
            </a:extLst>
          </p:cNvPr>
          <p:cNvSpPr txBox="1"/>
          <p:nvPr/>
        </p:nvSpPr>
        <p:spPr>
          <a:xfrm>
            <a:off x="0" y="7510519"/>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المفاهيم والمصطلاحات المستخدمة في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50" name="TextBox 49">
            <a:extLst>
              <a:ext uri="{FF2B5EF4-FFF2-40B4-BE49-F238E27FC236}">
                <a16:creationId xmlns:a16="http://schemas.microsoft.com/office/drawing/2014/main" id="{ABF5FB52-8F8B-E13E-38F8-7A01C3BD7488}"/>
              </a:ext>
            </a:extLst>
          </p:cNvPr>
          <p:cNvSpPr txBox="1"/>
          <p:nvPr/>
        </p:nvSpPr>
        <p:spPr>
          <a:xfrm>
            <a:off x="9235735" y="1008391"/>
            <a:ext cx="10796796" cy="1877437"/>
          </a:xfrm>
          <a:prstGeom prst="rect">
            <a:avLst/>
          </a:prstGeom>
          <a:noFill/>
        </p:spPr>
        <p:txBody>
          <a:bodyPr wrap="square" rtlCol="0">
            <a:spAutoFit/>
          </a:bodyPr>
          <a:lstStyle/>
          <a:p>
            <a:pPr algn="r" rtl="1">
              <a:spcBef>
                <a:spcPts val="600"/>
              </a:spcBef>
              <a:spcAft>
                <a:spcPts val="600"/>
              </a:spcAft>
              <a:buNone/>
            </a:pPr>
            <a:r>
              <a:rPr lang="ar-EG" sz="3200" dirty="0">
                <a:solidFill>
                  <a:srgbClr val="7030A0"/>
                </a:solidFill>
                <a:latin typeface="Alnaseeb" panose="00000500000000000000" pitchFamily="50" charset="-78"/>
                <a:cs typeface="Alnaseeb" panose="00000500000000000000" pitchFamily="50" charset="-78"/>
              </a:rPr>
              <a:t>الاستجابة الطبيعية </a:t>
            </a:r>
            <a:r>
              <a:rPr lang="en-US" sz="3200" dirty="0">
                <a:solidFill>
                  <a:srgbClr val="7030A0"/>
                </a:solidFill>
                <a:latin typeface="Alnaseeb" panose="00000500000000000000" pitchFamily="50" charset="-78"/>
                <a:cs typeface="Alnaseeb" panose="00000500000000000000" pitchFamily="50" charset="-78"/>
              </a:rPr>
              <a:t>Unconditioned Response - UCR) :</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spcBef>
                <a:spcPts val="600"/>
              </a:spcBef>
              <a:spcAft>
                <a:spcPts val="600"/>
              </a:spcAft>
              <a:buNone/>
            </a:pPr>
            <a:r>
              <a:rPr lang="ar-EG" sz="3200" dirty="0">
                <a:latin typeface="Alnaseeb" panose="00000500000000000000" pitchFamily="50" charset="-78"/>
                <a:cs typeface="Alnaseeb" panose="00000500000000000000" pitchFamily="50" charset="-78"/>
              </a:rPr>
              <a:t>هي الاستجابة اللي بتحصل تلقائيًا نتيجة للمثير الطبيعي.</a:t>
            </a:r>
          </a:p>
          <a:p>
            <a:pPr algn="r" rtl="1">
              <a:spcBef>
                <a:spcPts val="600"/>
              </a:spcBef>
              <a:spcAft>
                <a:spcPts val="600"/>
              </a:spcAft>
            </a:pPr>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سيلان لعاب الكلب عند رؤية الطعام.</a:t>
            </a:r>
          </a:p>
        </p:txBody>
      </p:sp>
      <p:sp>
        <p:nvSpPr>
          <p:cNvPr id="51" name="TextBox 50">
            <a:extLst>
              <a:ext uri="{FF2B5EF4-FFF2-40B4-BE49-F238E27FC236}">
                <a16:creationId xmlns:a16="http://schemas.microsoft.com/office/drawing/2014/main" id="{CDFCE921-F42C-8C6F-90EC-72865E88F854}"/>
              </a:ext>
            </a:extLst>
          </p:cNvPr>
          <p:cNvSpPr txBox="1"/>
          <p:nvPr/>
        </p:nvSpPr>
        <p:spPr>
          <a:xfrm>
            <a:off x="-11726017" y="3479729"/>
            <a:ext cx="10796796" cy="2369880"/>
          </a:xfrm>
          <a:prstGeom prst="rect">
            <a:avLst/>
          </a:prstGeom>
          <a:noFill/>
        </p:spPr>
        <p:txBody>
          <a:bodyPr wrap="square" rtlCol="0">
            <a:spAutoFit/>
          </a:bodyPr>
          <a:lstStyle/>
          <a:p>
            <a:pPr algn="r" rtl="1">
              <a:spcBef>
                <a:spcPts val="600"/>
              </a:spcBef>
              <a:spcAft>
                <a:spcPts val="600"/>
              </a:spcAft>
            </a:pPr>
            <a:r>
              <a:rPr lang="ar-EG" sz="3200" dirty="0">
                <a:solidFill>
                  <a:srgbClr val="7030A0"/>
                </a:solidFill>
                <a:latin typeface="Alnaseeb" panose="00000500000000000000" pitchFamily="50" charset="-78"/>
                <a:cs typeface="Alnaseeb" panose="00000500000000000000" pitchFamily="50" charset="-78"/>
              </a:rPr>
              <a:t>الاشتراط التقليدي :</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هي عملية اكساب المثير المحايد قوة المثير الطبيعي في انتزاع الاستجابة التي ينتزعها المثير</a:t>
            </a:r>
          </a:p>
          <a:p>
            <a:pPr algn="r" rtl="1">
              <a:spcBef>
                <a:spcPts val="600"/>
              </a:spcBef>
              <a:spcAft>
                <a:spcPts val="600"/>
              </a:spcAft>
            </a:pPr>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الجرس (محايد) + الطعام (طبيعي) </a:t>
            </a:r>
            <a:r>
              <a:rPr lang="en-US" sz="3200" b="0" i="0" dirty="0">
                <a:solidFill>
                  <a:srgbClr val="000000"/>
                </a:solidFill>
                <a:effectLst/>
                <a:latin typeface="times new roman" panose="02020603050405020304" pitchFamily="18" charset="0"/>
              </a:rPr>
              <a:t>←</a:t>
            </a:r>
            <a:r>
              <a:rPr lang="ar-EG" sz="3200" dirty="0">
                <a:latin typeface="Alnaseeb" panose="00000500000000000000" pitchFamily="50" charset="-78"/>
                <a:cs typeface="Alnaseeb" panose="00000500000000000000" pitchFamily="50" charset="-78"/>
              </a:rPr>
              <a:t> بعد التكرار </a:t>
            </a:r>
            <a:r>
              <a:rPr lang="en-US" sz="3200" b="0" i="0" dirty="0">
                <a:solidFill>
                  <a:srgbClr val="000000"/>
                </a:solidFill>
                <a:effectLst/>
                <a:latin typeface="times new roman" panose="02020603050405020304" pitchFamily="18" charset="0"/>
              </a:rPr>
              <a:t>←</a:t>
            </a:r>
            <a:r>
              <a:rPr lang="ar-EG" sz="3200" dirty="0">
                <a:latin typeface="Alnaseeb" panose="00000500000000000000" pitchFamily="50" charset="-78"/>
                <a:cs typeface="Alnaseeb" panose="00000500000000000000" pitchFamily="50" charset="-78"/>
              </a:rPr>
              <a:t> الجرس بمفرده يؤدي إلى سيلان اللعاب.</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6"/>
          <p:cNvSpPr txBox="1">
            <a:spLocks noGrp="1"/>
          </p:cNvSpPr>
          <p:nvPr>
            <p:ph type="title"/>
          </p:nvPr>
        </p:nvSpPr>
        <p:spPr>
          <a:xfrm>
            <a:off x="68206" y="2990105"/>
            <a:ext cx="6435594" cy="1389265"/>
          </a:xfrm>
          <a:prstGeom prst="rect">
            <a:avLst/>
          </a:prstGeom>
        </p:spPr>
        <p:txBody>
          <a:bodyPr spcFirstLastPara="1" wrap="square" lIns="105234" tIns="105234" rIns="105234" bIns="105234" anchor="t" anchorCtr="0">
            <a:noAutofit/>
          </a:bodyPr>
          <a:lstStyle/>
          <a:p>
            <a:pPr algn="ctr" rtl="1"/>
            <a:r>
              <a:rPr lang="ar-EG" sz="3200" dirty="0">
                <a:solidFill>
                  <a:srgbClr val="7030A0"/>
                </a:solidFill>
                <a:latin typeface="GE SS Two Bold" panose="020A0503020102020204" pitchFamily="18" charset="-78"/>
                <a:ea typeface="GE SS Two Bold" panose="020A0503020102020204" pitchFamily="18" charset="-78"/>
                <a:cs typeface="GE SS Two Bold" panose="020A0503020102020204" pitchFamily="18" charset="-78"/>
              </a:rPr>
              <a:t>قسم معلم الحاسب الألي</a:t>
            </a:r>
            <a:endParaRPr sz="3200" dirty="0">
              <a:solidFill>
                <a:srgbClr val="7030A0"/>
              </a:solidFill>
              <a:latin typeface="GE SS Two Bold" panose="020A0503020102020204" pitchFamily="18" charset="-78"/>
              <a:ea typeface="GE SS Two Bold" panose="020A0503020102020204" pitchFamily="18" charset="-78"/>
              <a:cs typeface="GE SS Two Bold" panose="020A0503020102020204" pitchFamily="18" charset="-78"/>
            </a:endParaRPr>
          </a:p>
        </p:txBody>
      </p:sp>
      <p:grpSp>
        <p:nvGrpSpPr>
          <p:cNvPr id="821" name="Google Shape;821;p36"/>
          <p:cNvGrpSpPr/>
          <p:nvPr/>
        </p:nvGrpSpPr>
        <p:grpSpPr>
          <a:xfrm>
            <a:off x="6599730" y="581694"/>
            <a:ext cx="4875648" cy="5694611"/>
            <a:chOff x="5327443" y="691072"/>
            <a:chExt cx="5376756" cy="6279891"/>
          </a:xfrm>
        </p:grpSpPr>
        <p:sp>
          <p:nvSpPr>
            <p:cNvPr id="822" name="Google Shape;822;p36"/>
            <p:cNvSpPr/>
            <p:nvPr/>
          </p:nvSpPr>
          <p:spPr>
            <a:xfrm flipH="1">
              <a:off x="6892943" y="691075"/>
              <a:ext cx="1523647" cy="2888573"/>
            </a:xfrm>
            <a:custGeom>
              <a:avLst/>
              <a:gdLst/>
              <a:ahLst/>
              <a:cxnLst/>
              <a:rect l="l" t="t" r="r" b="b"/>
              <a:pathLst>
                <a:path w="67158" h="127320" extrusionOk="0">
                  <a:moveTo>
                    <a:pt x="4723" y="103719"/>
                  </a:moveTo>
                  <a:cubicBezTo>
                    <a:pt x="4426" y="111767"/>
                    <a:pt x="2808" y="119764"/>
                    <a:pt x="0" y="127320"/>
                  </a:cubicBezTo>
                  <a:lnTo>
                    <a:pt x="29917" y="127320"/>
                  </a:lnTo>
                  <a:cubicBezTo>
                    <a:pt x="24909" y="116969"/>
                    <a:pt x="21984" y="105207"/>
                    <a:pt x="24702" y="94079"/>
                  </a:cubicBezTo>
                  <a:cubicBezTo>
                    <a:pt x="28377" y="79107"/>
                    <a:pt x="41187" y="68523"/>
                    <a:pt x="51655" y="57201"/>
                  </a:cubicBezTo>
                  <a:cubicBezTo>
                    <a:pt x="62123" y="45878"/>
                    <a:pt x="71194" y="29911"/>
                    <a:pt x="65294" y="15664"/>
                  </a:cubicBezTo>
                  <a:cubicBezTo>
                    <a:pt x="60221" y="3411"/>
                    <a:pt x="44771" y="-2477"/>
                    <a:pt x="31961" y="978"/>
                  </a:cubicBezTo>
                  <a:cubicBezTo>
                    <a:pt x="19151" y="4433"/>
                    <a:pt x="9368" y="15496"/>
                    <a:pt x="4749" y="27931"/>
                  </a:cubicBezTo>
                  <a:cubicBezTo>
                    <a:pt x="130" y="40366"/>
                    <a:pt x="26" y="54030"/>
                    <a:pt x="1411" y="67216"/>
                  </a:cubicBezTo>
                  <a:cubicBezTo>
                    <a:pt x="2692" y="79379"/>
                    <a:pt x="5176" y="91491"/>
                    <a:pt x="4710" y="103706"/>
                  </a:cubicBezTo>
                  <a:close/>
                </a:path>
              </a:pathLst>
            </a:custGeom>
            <a:solidFill>
              <a:schemeClr val="dk2"/>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23" name="Google Shape;823;p36"/>
            <p:cNvSpPr/>
            <p:nvPr/>
          </p:nvSpPr>
          <p:spPr>
            <a:xfrm flipH="1">
              <a:off x="8160154" y="1769941"/>
              <a:ext cx="1206816" cy="1809782"/>
            </a:xfrm>
            <a:custGeom>
              <a:avLst/>
              <a:gdLst/>
              <a:ahLst/>
              <a:cxnLst/>
              <a:rect l="l" t="t" r="r" b="b"/>
              <a:pathLst>
                <a:path w="53193" h="79770" extrusionOk="0">
                  <a:moveTo>
                    <a:pt x="35300" y="79770"/>
                  </a:moveTo>
                  <a:lnTo>
                    <a:pt x="43284" y="79770"/>
                  </a:lnTo>
                  <a:cubicBezTo>
                    <a:pt x="50025" y="69897"/>
                    <a:pt x="53597" y="57863"/>
                    <a:pt x="53157" y="45907"/>
                  </a:cubicBezTo>
                  <a:cubicBezTo>
                    <a:pt x="52691" y="33200"/>
                    <a:pt x="47670" y="20675"/>
                    <a:pt x="39104" y="11268"/>
                  </a:cubicBezTo>
                  <a:cubicBezTo>
                    <a:pt x="33592" y="5212"/>
                    <a:pt x="26191" y="295"/>
                    <a:pt x="18013" y="10"/>
                  </a:cubicBezTo>
                  <a:cubicBezTo>
                    <a:pt x="9835" y="-274"/>
                    <a:pt x="1178" y="5341"/>
                    <a:pt x="117" y="13468"/>
                  </a:cubicBezTo>
                  <a:cubicBezTo>
                    <a:pt x="-672" y="19446"/>
                    <a:pt x="2628" y="25294"/>
                    <a:pt x="6910" y="29539"/>
                  </a:cubicBezTo>
                  <a:cubicBezTo>
                    <a:pt x="11194" y="33783"/>
                    <a:pt x="16473" y="36849"/>
                    <a:pt x="21144" y="40667"/>
                  </a:cubicBezTo>
                  <a:cubicBezTo>
                    <a:pt x="27058" y="45493"/>
                    <a:pt x="32039" y="51614"/>
                    <a:pt x="34757" y="58730"/>
                  </a:cubicBezTo>
                  <a:cubicBezTo>
                    <a:pt x="37306" y="65420"/>
                    <a:pt x="37733" y="73042"/>
                    <a:pt x="35313" y="79757"/>
                  </a:cubicBezTo>
                  <a:close/>
                </a:path>
              </a:pathLst>
            </a:custGeom>
            <a:solidFill>
              <a:schemeClr val="accent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24" name="Google Shape;824;p36"/>
            <p:cNvSpPr/>
            <p:nvPr/>
          </p:nvSpPr>
          <p:spPr>
            <a:xfrm flipH="1">
              <a:off x="8588075" y="771120"/>
              <a:ext cx="946454" cy="838122"/>
            </a:xfrm>
            <a:custGeom>
              <a:avLst/>
              <a:gdLst/>
              <a:ahLst/>
              <a:cxnLst/>
              <a:rect l="l" t="t" r="r" b="b"/>
              <a:pathLst>
                <a:path w="41717" h="36942" extrusionOk="0">
                  <a:moveTo>
                    <a:pt x="31933" y="39"/>
                  </a:moveTo>
                  <a:cubicBezTo>
                    <a:pt x="25735" y="-531"/>
                    <a:pt x="20326" y="5266"/>
                    <a:pt x="18916" y="11141"/>
                  </a:cubicBezTo>
                  <a:cubicBezTo>
                    <a:pt x="13585" y="8178"/>
                    <a:pt x="5485" y="8320"/>
                    <a:pt x="1758" y="13405"/>
                  </a:cubicBezTo>
                  <a:cubicBezTo>
                    <a:pt x="-2072" y="18620"/>
                    <a:pt x="930" y="25879"/>
                    <a:pt x="5277" y="29593"/>
                  </a:cubicBezTo>
                  <a:cubicBezTo>
                    <a:pt x="8538" y="32375"/>
                    <a:pt x="12653" y="33954"/>
                    <a:pt x="16794" y="35040"/>
                  </a:cubicBezTo>
                  <a:cubicBezTo>
                    <a:pt x="20934" y="36127"/>
                    <a:pt x="27909" y="35752"/>
                    <a:pt x="32024" y="36943"/>
                  </a:cubicBezTo>
                  <a:cubicBezTo>
                    <a:pt x="33861" y="33074"/>
                    <a:pt x="36203" y="29463"/>
                    <a:pt x="38144" y="25646"/>
                  </a:cubicBezTo>
                  <a:cubicBezTo>
                    <a:pt x="40085" y="21829"/>
                    <a:pt x="41638" y="17701"/>
                    <a:pt x="41716" y="13418"/>
                  </a:cubicBezTo>
                  <a:cubicBezTo>
                    <a:pt x="41819" y="7699"/>
                    <a:pt x="38377" y="647"/>
                    <a:pt x="31933" y="52"/>
                  </a:cubicBezTo>
                  <a:close/>
                </a:path>
              </a:pathLst>
            </a:custGeom>
            <a:solidFill>
              <a:schemeClr val="accent4"/>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25" name="Google Shape;825;p36"/>
            <p:cNvSpPr/>
            <p:nvPr/>
          </p:nvSpPr>
          <p:spPr>
            <a:xfrm flipH="1">
              <a:off x="5327443" y="3011326"/>
              <a:ext cx="5376756" cy="3394027"/>
            </a:xfrm>
            <a:custGeom>
              <a:avLst/>
              <a:gdLst/>
              <a:ahLst/>
              <a:cxnLst/>
              <a:rect l="l" t="t" r="r" b="b"/>
              <a:pathLst>
                <a:path w="236992" h="149599" extrusionOk="0">
                  <a:moveTo>
                    <a:pt x="56220" y="149600"/>
                  </a:moveTo>
                  <a:cubicBezTo>
                    <a:pt x="42582" y="149600"/>
                    <a:pt x="29241" y="145355"/>
                    <a:pt x="19019" y="137048"/>
                  </a:cubicBezTo>
                  <a:cubicBezTo>
                    <a:pt x="-209" y="121430"/>
                    <a:pt x="-5851" y="91436"/>
                    <a:pt x="6687" y="71535"/>
                  </a:cubicBezTo>
                  <a:cubicBezTo>
                    <a:pt x="17246" y="54791"/>
                    <a:pt x="39373" y="44763"/>
                    <a:pt x="65873" y="44737"/>
                  </a:cubicBezTo>
                  <a:lnTo>
                    <a:pt x="66016" y="44737"/>
                  </a:lnTo>
                  <a:cubicBezTo>
                    <a:pt x="72641" y="44737"/>
                    <a:pt x="79434" y="45254"/>
                    <a:pt x="86007" y="45746"/>
                  </a:cubicBezTo>
                  <a:cubicBezTo>
                    <a:pt x="101406" y="46911"/>
                    <a:pt x="117321" y="48114"/>
                    <a:pt x="131814" y="42718"/>
                  </a:cubicBezTo>
                  <a:cubicBezTo>
                    <a:pt x="146669" y="37193"/>
                    <a:pt x="158702" y="24952"/>
                    <a:pt x="168368" y="15118"/>
                  </a:cubicBezTo>
                  <a:cubicBezTo>
                    <a:pt x="180195" y="3097"/>
                    <a:pt x="204250" y="-7397"/>
                    <a:pt x="220748" y="6901"/>
                  </a:cubicBezTo>
                  <a:cubicBezTo>
                    <a:pt x="235628" y="19802"/>
                    <a:pt x="239484" y="46587"/>
                    <a:pt x="235551" y="65233"/>
                  </a:cubicBezTo>
                  <a:cubicBezTo>
                    <a:pt x="233623" y="74382"/>
                    <a:pt x="229353" y="83310"/>
                    <a:pt x="223219" y="91048"/>
                  </a:cubicBezTo>
                  <a:cubicBezTo>
                    <a:pt x="218406" y="97116"/>
                    <a:pt x="210306" y="105036"/>
                    <a:pt x="199061" y="108348"/>
                  </a:cubicBezTo>
                  <a:cubicBezTo>
                    <a:pt x="189085" y="111285"/>
                    <a:pt x="178513" y="110043"/>
                    <a:pt x="168278" y="108840"/>
                  </a:cubicBezTo>
                  <a:cubicBezTo>
                    <a:pt x="159064" y="107753"/>
                    <a:pt x="149528" y="106627"/>
                    <a:pt x="140470" y="108568"/>
                  </a:cubicBezTo>
                  <a:cubicBezTo>
                    <a:pt x="127880" y="111272"/>
                    <a:pt x="117464" y="119567"/>
                    <a:pt x="107397" y="127576"/>
                  </a:cubicBezTo>
                  <a:cubicBezTo>
                    <a:pt x="101082" y="132597"/>
                    <a:pt x="94561" y="137799"/>
                    <a:pt x="87470" y="141681"/>
                  </a:cubicBezTo>
                  <a:cubicBezTo>
                    <a:pt x="77778" y="146986"/>
                    <a:pt x="66921" y="149600"/>
                    <a:pt x="56233" y="149600"/>
                  </a:cubicBezTo>
                  <a:close/>
                  <a:moveTo>
                    <a:pt x="66016" y="45694"/>
                  </a:moveTo>
                  <a:lnTo>
                    <a:pt x="65873" y="45694"/>
                  </a:lnTo>
                  <a:cubicBezTo>
                    <a:pt x="39709" y="45720"/>
                    <a:pt x="17893" y="55580"/>
                    <a:pt x="7503" y="72052"/>
                  </a:cubicBezTo>
                  <a:cubicBezTo>
                    <a:pt x="-4803" y="91565"/>
                    <a:pt x="748" y="120990"/>
                    <a:pt x="19627" y="136311"/>
                  </a:cubicBezTo>
                  <a:cubicBezTo>
                    <a:pt x="37574" y="150881"/>
                    <a:pt x="65278" y="152757"/>
                    <a:pt x="87004" y="140852"/>
                  </a:cubicBezTo>
                  <a:cubicBezTo>
                    <a:pt x="94017" y="137009"/>
                    <a:pt x="100513" y="131833"/>
                    <a:pt x="106801" y="126839"/>
                  </a:cubicBezTo>
                  <a:cubicBezTo>
                    <a:pt x="116959" y="118752"/>
                    <a:pt x="127453" y="110393"/>
                    <a:pt x="140276" y="107649"/>
                  </a:cubicBezTo>
                  <a:cubicBezTo>
                    <a:pt x="149489" y="105670"/>
                    <a:pt x="159103" y="106808"/>
                    <a:pt x="168394" y="107895"/>
                  </a:cubicBezTo>
                  <a:cubicBezTo>
                    <a:pt x="178526" y="109086"/>
                    <a:pt x="189007" y="110328"/>
                    <a:pt x="198789" y="107442"/>
                  </a:cubicBezTo>
                  <a:cubicBezTo>
                    <a:pt x="209788" y="104207"/>
                    <a:pt x="217733" y="96418"/>
                    <a:pt x="222456" y="90466"/>
                  </a:cubicBezTo>
                  <a:cubicBezTo>
                    <a:pt x="228499" y="82844"/>
                    <a:pt x="232704" y="74058"/>
                    <a:pt x="234606" y="65052"/>
                  </a:cubicBezTo>
                  <a:cubicBezTo>
                    <a:pt x="238488" y="46665"/>
                    <a:pt x="234722" y="20294"/>
                    <a:pt x="220114" y="7639"/>
                  </a:cubicBezTo>
                  <a:cubicBezTo>
                    <a:pt x="204094" y="-6245"/>
                    <a:pt x="180609" y="4055"/>
                    <a:pt x="169054" y="15804"/>
                  </a:cubicBezTo>
                  <a:lnTo>
                    <a:pt x="169054" y="15804"/>
                  </a:lnTo>
                  <a:cubicBezTo>
                    <a:pt x="159311" y="25703"/>
                    <a:pt x="147199" y="38021"/>
                    <a:pt x="132150" y="43624"/>
                  </a:cubicBezTo>
                  <a:cubicBezTo>
                    <a:pt x="117464" y="49085"/>
                    <a:pt x="101444" y="47881"/>
                    <a:pt x="85943" y="46704"/>
                  </a:cubicBezTo>
                  <a:cubicBezTo>
                    <a:pt x="79382" y="46212"/>
                    <a:pt x="72615" y="45694"/>
                    <a:pt x="66029" y="45694"/>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26" name="Google Shape;826;p36"/>
            <p:cNvSpPr/>
            <p:nvPr/>
          </p:nvSpPr>
          <p:spPr>
            <a:xfrm flipH="1">
              <a:off x="6148257" y="1793537"/>
              <a:ext cx="1438161" cy="1275945"/>
            </a:xfrm>
            <a:custGeom>
              <a:avLst/>
              <a:gdLst/>
              <a:ahLst/>
              <a:cxnLst/>
              <a:rect l="l" t="t" r="r" b="b"/>
              <a:pathLst>
                <a:path w="63390" h="56240" extrusionOk="0">
                  <a:moveTo>
                    <a:pt x="819" y="55684"/>
                  </a:moveTo>
                  <a:cubicBezTo>
                    <a:pt x="-1057" y="47532"/>
                    <a:pt x="418" y="38837"/>
                    <a:pt x="3925" y="31241"/>
                  </a:cubicBezTo>
                  <a:cubicBezTo>
                    <a:pt x="7431" y="23646"/>
                    <a:pt x="12892" y="17085"/>
                    <a:pt x="19012" y="11392"/>
                  </a:cubicBezTo>
                  <a:cubicBezTo>
                    <a:pt x="24124" y="6630"/>
                    <a:pt x="29934" y="2334"/>
                    <a:pt x="36675" y="497"/>
                  </a:cubicBezTo>
                  <a:cubicBezTo>
                    <a:pt x="53820" y="-4188"/>
                    <a:pt x="76451" y="25677"/>
                    <a:pt x="53975" y="30905"/>
                  </a:cubicBezTo>
                  <a:cubicBezTo>
                    <a:pt x="49550" y="31940"/>
                    <a:pt x="44943" y="31293"/>
                    <a:pt x="40427" y="30853"/>
                  </a:cubicBezTo>
                  <a:cubicBezTo>
                    <a:pt x="35019" y="30322"/>
                    <a:pt x="29494" y="30102"/>
                    <a:pt x="24214" y="31435"/>
                  </a:cubicBezTo>
                  <a:cubicBezTo>
                    <a:pt x="18948" y="32768"/>
                    <a:pt x="13914" y="35822"/>
                    <a:pt x="11249" y="40571"/>
                  </a:cubicBezTo>
                  <a:cubicBezTo>
                    <a:pt x="8583" y="45306"/>
                    <a:pt x="8234" y="52333"/>
                    <a:pt x="12012" y="56240"/>
                  </a:cubicBezTo>
                  <a:lnTo>
                    <a:pt x="806" y="55697"/>
                  </a:lnTo>
                  <a:close/>
                </a:path>
              </a:pathLst>
            </a:custGeom>
            <a:solidFill>
              <a:schemeClr val="accent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nvGrpSpPr>
            <p:cNvPr id="827" name="Google Shape;827;p36"/>
            <p:cNvGrpSpPr/>
            <p:nvPr/>
          </p:nvGrpSpPr>
          <p:grpSpPr>
            <a:xfrm flipH="1">
              <a:off x="6200360" y="2860251"/>
              <a:ext cx="3377845" cy="3852382"/>
              <a:chOff x="7375502" y="96374"/>
              <a:chExt cx="148875" cy="169793"/>
            </a:xfrm>
          </p:grpSpPr>
          <p:sp>
            <p:nvSpPr>
              <p:cNvPr id="828" name="Google Shape;828;p36"/>
              <p:cNvSpPr/>
              <p:nvPr/>
            </p:nvSpPr>
            <p:spPr>
              <a:xfrm>
                <a:off x="7491515" y="196940"/>
                <a:ext cx="17543" cy="9873"/>
              </a:xfrm>
              <a:custGeom>
                <a:avLst/>
                <a:gdLst/>
                <a:ahLst/>
                <a:cxnLst/>
                <a:rect l="l" t="t" r="r" b="b"/>
                <a:pathLst>
                  <a:path w="17543" h="9873" extrusionOk="0">
                    <a:moveTo>
                      <a:pt x="17038" y="9874"/>
                    </a:moveTo>
                    <a:lnTo>
                      <a:pt x="17012" y="9874"/>
                    </a:lnTo>
                    <a:cubicBezTo>
                      <a:pt x="10413" y="9473"/>
                      <a:pt x="4086" y="6082"/>
                      <a:pt x="101" y="803"/>
                    </a:cubicBezTo>
                    <a:cubicBezTo>
                      <a:pt x="-68" y="583"/>
                      <a:pt x="-16" y="273"/>
                      <a:pt x="191" y="104"/>
                    </a:cubicBezTo>
                    <a:cubicBezTo>
                      <a:pt x="398" y="-64"/>
                      <a:pt x="722" y="-25"/>
                      <a:pt x="890" y="195"/>
                    </a:cubicBezTo>
                    <a:cubicBezTo>
                      <a:pt x="4707" y="5241"/>
                      <a:pt x="10763" y="8489"/>
                      <a:pt x="17077" y="8877"/>
                    </a:cubicBezTo>
                    <a:cubicBezTo>
                      <a:pt x="17349" y="8890"/>
                      <a:pt x="17556" y="9123"/>
                      <a:pt x="17543" y="9408"/>
                    </a:cubicBezTo>
                    <a:cubicBezTo>
                      <a:pt x="17530" y="9667"/>
                      <a:pt x="17310" y="9874"/>
                      <a:pt x="17051" y="9874"/>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nvGrpSpPr>
              <p:cNvPr id="829" name="Google Shape;829;p36"/>
              <p:cNvGrpSpPr/>
              <p:nvPr/>
            </p:nvGrpSpPr>
            <p:grpSpPr>
              <a:xfrm>
                <a:off x="7375502" y="96374"/>
                <a:ext cx="148875" cy="169793"/>
                <a:chOff x="7375502" y="96374"/>
                <a:chExt cx="148875" cy="169793"/>
              </a:xfrm>
            </p:grpSpPr>
            <p:sp>
              <p:nvSpPr>
                <p:cNvPr id="830" name="Google Shape;830;p36"/>
                <p:cNvSpPr/>
                <p:nvPr/>
              </p:nvSpPr>
              <p:spPr>
                <a:xfrm>
                  <a:off x="7388486" y="188763"/>
                  <a:ext cx="89127" cy="77404"/>
                </a:xfrm>
                <a:custGeom>
                  <a:avLst/>
                  <a:gdLst/>
                  <a:ahLst/>
                  <a:cxnLst/>
                  <a:rect l="l" t="t" r="r" b="b"/>
                  <a:pathLst>
                    <a:path w="89127" h="77404" extrusionOk="0">
                      <a:moveTo>
                        <a:pt x="0" y="77055"/>
                      </a:moveTo>
                      <a:cubicBezTo>
                        <a:pt x="0" y="77055"/>
                        <a:pt x="18905" y="32931"/>
                        <a:pt x="20341" y="10300"/>
                      </a:cubicBezTo>
                      <a:lnTo>
                        <a:pt x="46388" y="0"/>
                      </a:lnTo>
                      <a:lnTo>
                        <a:pt x="89128" y="56080"/>
                      </a:lnTo>
                      <a:lnTo>
                        <a:pt x="89128" y="77405"/>
                      </a:lnTo>
                      <a:lnTo>
                        <a:pt x="0" y="77055"/>
                      </a:lnTo>
                      <a:close/>
                    </a:path>
                  </a:pathLst>
                </a:custGeom>
                <a:solidFill>
                  <a:schemeClr val="accent3"/>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31" name="Google Shape;831;p36"/>
                <p:cNvSpPr/>
                <p:nvPr/>
              </p:nvSpPr>
              <p:spPr>
                <a:xfrm>
                  <a:off x="7388486" y="253513"/>
                  <a:ext cx="89127" cy="12654"/>
                </a:xfrm>
                <a:custGeom>
                  <a:avLst/>
                  <a:gdLst/>
                  <a:ahLst/>
                  <a:cxnLst/>
                  <a:rect l="l" t="t" r="r" b="b"/>
                  <a:pathLst>
                    <a:path w="89127" h="12654" extrusionOk="0">
                      <a:moveTo>
                        <a:pt x="4969" y="0"/>
                      </a:moveTo>
                      <a:cubicBezTo>
                        <a:pt x="2109" y="7389"/>
                        <a:pt x="0" y="12306"/>
                        <a:pt x="0" y="12306"/>
                      </a:cubicBezTo>
                      <a:lnTo>
                        <a:pt x="89128" y="12655"/>
                      </a:lnTo>
                      <a:lnTo>
                        <a:pt x="89128" y="0"/>
                      </a:lnTo>
                      <a:lnTo>
                        <a:pt x="4969" y="0"/>
                      </a:lnTo>
                      <a:close/>
                    </a:path>
                  </a:pathLst>
                </a:custGeom>
                <a:solidFill>
                  <a:schemeClr val="lt2"/>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32" name="Google Shape;832;p36"/>
                <p:cNvSpPr/>
                <p:nvPr/>
              </p:nvSpPr>
              <p:spPr>
                <a:xfrm>
                  <a:off x="7432869" y="188776"/>
                  <a:ext cx="44732" cy="75761"/>
                </a:xfrm>
                <a:custGeom>
                  <a:avLst/>
                  <a:gdLst/>
                  <a:ahLst/>
                  <a:cxnLst/>
                  <a:rect l="l" t="t" r="r" b="b"/>
                  <a:pathLst>
                    <a:path w="44732" h="75761" extrusionOk="0">
                      <a:moveTo>
                        <a:pt x="130" y="2329"/>
                      </a:moveTo>
                      <a:cubicBezTo>
                        <a:pt x="854" y="10313"/>
                        <a:pt x="2523" y="18206"/>
                        <a:pt x="5034" y="25815"/>
                      </a:cubicBezTo>
                      <a:cubicBezTo>
                        <a:pt x="7544" y="33397"/>
                        <a:pt x="10921" y="40695"/>
                        <a:pt x="15153" y="47463"/>
                      </a:cubicBezTo>
                      <a:cubicBezTo>
                        <a:pt x="19319" y="54114"/>
                        <a:pt x="24327" y="60260"/>
                        <a:pt x="30149" y="65526"/>
                      </a:cubicBezTo>
                      <a:cubicBezTo>
                        <a:pt x="34562" y="69525"/>
                        <a:pt x="39466" y="72979"/>
                        <a:pt x="44732" y="75761"/>
                      </a:cubicBezTo>
                      <a:lnTo>
                        <a:pt x="44732" y="56080"/>
                      </a:lnTo>
                      <a:lnTo>
                        <a:pt x="1993" y="0"/>
                      </a:lnTo>
                      <a:lnTo>
                        <a:pt x="0" y="789"/>
                      </a:lnTo>
                      <a:cubicBezTo>
                        <a:pt x="39" y="1307"/>
                        <a:pt x="65" y="1824"/>
                        <a:pt x="117" y="2329"/>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33" name="Google Shape;833;p36"/>
                <p:cNvSpPr/>
                <p:nvPr/>
              </p:nvSpPr>
              <p:spPr>
                <a:xfrm>
                  <a:off x="7375623" y="100269"/>
                  <a:ext cx="134163" cy="144641"/>
                </a:xfrm>
                <a:custGeom>
                  <a:avLst/>
                  <a:gdLst/>
                  <a:ahLst/>
                  <a:cxnLst/>
                  <a:rect l="l" t="t" r="r" b="b"/>
                  <a:pathLst>
                    <a:path w="134163" h="144641" extrusionOk="0">
                      <a:moveTo>
                        <a:pt x="128337" y="2691"/>
                      </a:moveTo>
                      <a:cubicBezTo>
                        <a:pt x="128246" y="1799"/>
                        <a:pt x="128155" y="906"/>
                        <a:pt x="128065" y="0"/>
                      </a:cubicBezTo>
                      <a:lnTo>
                        <a:pt x="4453" y="0"/>
                      </a:lnTo>
                      <a:cubicBezTo>
                        <a:pt x="1464" y="6612"/>
                        <a:pt x="-51" y="13975"/>
                        <a:pt x="1" y="21247"/>
                      </a:cubicBezTo>
                      <a:cubicBezTo>
                        <a:pt x="92" y="34756"/>
                        <a:pt x="5087" y="47902"/>
                        <a:pt x="12385" y="59276"/>
                      </a:cubicBezTo>
                      <a:cubicBezTo>
                        <a:pt x="19243" y="69952"/>
                        <a:pt x="28068" y="79203"/>
                        <a:pt x="35546" y="89439"/>
                      </a:cubicBezTo>
                      <a:cubicBezTo>
                        <a:pt x="39493" y="94834"/>
                        <a:pt x="43090" y="100528"/>
                        <a:pt x="46817" y="106118"/>
                      </a:cubicBezTo>
                      <a:cubicBezTo>
                        <a:pt x="58255" y="123263"/>
                        <a:pt x="80408" y="143280"/>
                        <a:pt x="101991" y="144600"/>
                      </a:cubicBezTo>
                      <a:cubicBezTo>
                        <a:pt x="116096" y="145467"/>
                        <a:pt x="126525" y="132385"/>
                        <a:pt x="130704" y="120274"/>
                      </a:cubicBezTo>
                      <a:cubicBezTo>
                        <a:pt x="136269" y="104099"/>
                        <a:pt x="133655" y="86644"/>
                        <a:pt x="132801" y="69965"/>
                      </a:cubicBezTo>
                      <a:cubicBezTo>
                        <a:pt x="131649" y="47527"/>
                        <a:pt x="130498" y="25064"/>
                        <a:pt x="128337" y="2704"/>
                      </a:cubicBezTo>
                      <a:close/>
                    </a:path>
                  </a:pathLst>
                </a:custGeom>
                <a:solidFill>
                  <a:schemeClr val="accent3"/>
                </a:solidFill>
                <a:ln>
                  <a:noFill/>
                </a:ln>
              </p:spPr>
              <p:txBody>
                <a:bodyPr spcFirstLastPara="1" wrap="square" lIns="82904" tIns="41441" rIns="82904" bIns="41441" anchor="ctr" anchorCtr="0">
                  <a:noAutofit/>
                </a:bodyPr>
                <a:lstStyle/>
                <a:p>
                  <a:pPr defTabSz="829178">
                    <a:buClr>
                      <a:srgbClr val="000000"/>
                    </a:buClr>
                  </a:pPr>
                  <a:endParaRPr sz="1632" kern="0" dirty="0">
                    <a:solidFill>
                      <a:srgbClr val="111010"/>
                    </a:solidFill>
                    <a:latin typeface="Arial"/>
                    <a:ea typeface="Arial"/>
                    <a:cs typeface="Arial"/>
                    <a:sym typeface="Arial"/>
                  </a:endParaRPr>
                </a:p>
              </p:txBody>
            </p:sp>
            <p:sp>
              <p:nvSpPr>
                <p:cNvPr id="834" name="Google Shape;834;p36"/>
                <p:cNvSpPr/>
                <p:nvPr/>
              </p:nvSpPr>
              <p:spPr>
                <a:xfrm>
                  <a:off x="7375623" y="96374"/>
                  <a:ext cx="129423" cy="111837"/>
                </a:xfrm>
                <a:custGeom>
                  <a:avLst/>
                  <a:gdLst/>
                  <a:ahLst/>
                  <a:cxnLst/>
                  <a:rect l="l" t="t" r="r" b="b"/>
                  <a:pathLst>
                    <a:path w="129423" h="111837" extrusionOk="0">
                      <a:moveTo>
                        <a:pt x="127664" y="0"/>
                      </a:moveTo>
                      <a:lnTo>
                        <a:pt x="6445" y="0"/>
                      </a:lnTo>
                      <a:cubicBezTo>
                        <a:pt x="2124" y="7544"/>
                        <a:pt x="-63" y="16407"/>
                        <a:pt x="1" y="25142"/>
                      </a:cubicBezTo>
                      <a:cubicBezTo>
                        <a:pt x="92" y="38651"/>
                        <a:pt x="5087" y="51797"/>
                        <a:pt x="12385" y="63171"/>
                      </a:cubicBezTo>
                      <a:cubicBezTo>
                        <a:pt x="19243" y="73846"/>
                        <a:pt x="28068" y="83098"/>
                        <a:pt x="35546" y="93333"/>
                      </a:cubicBezTo>
                      <a:cubicBezTo>
                        <a:pt x="39493" y="98729"/>
                        <a:pt x="43090" y="104423"/>
                        <a:pt x="46817" y="110013"/>
                      </a:cubicBezTo>
                      <a:cubicBezTo>
                        <a:pt x="47218" y="110621"/>
                        <a:pt x="47645" y="111229"/>
                        <a:pt x="48072" y="111837"/>
                      </a:cubicBezTo>
                      <a:cubicBezTo>
                        <a:pt x="49418" y="108576"/>
                        <a:pt x="50660" y="105277"/>
                        <a:pt x="51773" y="101925"/>
                      </a:cubicBezTo>
                      <a:cubicBezTo>
                        <a:pt x="54969" y="92234"/>
                        <a:pt x="56988" y="82180"/>
                        <a:pt x="57492" y="71983"/>
                      </a:cubicBezTo>
                      <a:cubicBezTo>
                        <a:pt x="58023" y="61282"/>
                        <a:pt x="56949" y="50568"/>
                        <a:pt x="54866" y="40074"/>
                      </a:cubicBezTo>
                      <a:cubicBezTo>
                        <a:pt x="54775" y="39634"/>
                        <a:pt x="55072" y="39104"/>
                        <a:pt x="55577" y="39129"/>
                      </a:cubicBezTo>
                      <a:cubicBezTo>
                        <a:pt x="57635" y="39272"/>
                        <a:pt x="59718" y="39000"/>
                        <a:pt x="61568" y="38055"/>
                      </a:cubicBezTo>
                      <a:cubicBezTo>
                        <a:pt x="67921" y="34808"/>
                        <a:pt x="69643" y="26254"/>
                        <a:pt x="69073" y="19772"/>
                      </a:cubicBezTo>
                      <a:cubicBezTo>
                        <a:pt x="69009" y="19099"/>
                        <a:pt x="69733" y="18905"/>
                        <a:pt x="70199" y="19189"/>
                      </a:cubicBezTo>
                      <a:cubicBezTo>
                        <a:pt x="70315" y="19099"/>
                        <a:pt x="70471" y="19034"/>
                        <a:pt x="70652" y="19034"/>
                      </a:cubicBezTo>
                      <a:lnTo>
                        <a:pt x="129424" y="19034"/>
                      </a:lnTo>
                      <a:cubicBezTo>
                        <a:pt x="129087" y="14893"/>
                        <a:pt x="128738" y="10753"/>
                        <a:pt x="128337" y="6612"/>
                      </a:cubicBezTo>
                      <a:cubicBezTo>
                        <a:pt x="128130" y="4412"/>
                        <a:pt x="127897" y="2226"/>
                        <a:pt x="127664" y="26"/>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35" name="Google Shape;835;p36"/>
                <p:cNvSpPr/>
                <p:nvPr/>
              </p:nvSpPr>
              <p:spPr>
                <a:xfrm rot="-4777092">
                  <a:off x="7379989" y="161380"/>
                  <a:ext cx="54775" cy="54775"/>
                </a:xfrm>
                <a:custGeom>
                  <a:avLst/>
                  <a:gdLst/>
                  <a:ahLst/>
                  <a:cxnLst/>
                  <a:rect l="l" t="t" r="r" b="b"/>
                  <a:pathLst>
                    <a:path w="54838" h="54838" extrusionOk="0">
                      <a:moveTo>
                        <a:pt x="54838" y="27419"/>
                      </a:moveTo>
                      <a:cubicBezTo>
                        <a:pt x="54838" y="42562"/>
                        <a:pt x="42562" y="54838"/>
                        <a:pt x="27419" y="54838"/>
                      </a:cubicBezTo>
                      <a:cubicBezTo>
                        <a:pt x="12276" y="54838"/>
                        <a:pt x="0" y="42562"/>
                        <a:pt x="0" y="27419"/>
                      </a:cubicBezTo>
                      <a:cubicBezTo>
                        <a:pt x="0" y="12276"/>
                        <a:pt x="12276" y="0"/>
                        <a:pt x="27419" y="0"/>
                      </a:cubicBezTo>
                      <a:cubicBezTo>
                        <a:pt x="42562" y="0"/>
                        <a:pt x="54838" y="12276"/>
                        <a:pt x="54838" y="27419"/>
                      </a:cubicBezTo>
                      <a:close/>
                    </a:path>
                  </a:pathLst>
                </a:custGeom>
                <a:solidFill>
                  <a:schemeClr val="accent3"/>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36" name="Google Shape;836;p36"/>
                <p:cNvSpPr/>
                <p:nvPr/>
              </p:nvSpPr>
              <p:spPr>
                <a:xfrm>
                  <a:off x="7503519" y="178825"/>
                  <a:ext cx="20858" cy="25051"/>
                </a:xfrm>
                <a:custGeom>
                  <a:avLst/>
                  <a:gdLst/>
                  <a:ahLst/>
                  <a:cxnLst/>
                  <a:rect l="l" t="t" r="r" b="b"/>
                  <a:pathLst>
                    <a:path w="20858" h="25051" extrusionOk="0">
                      <a:moveTo>
                        <a:pt x="0" y="8708"/>
                      </a:moveTo>
                      <a:lnTo>
                        <a:pt x="20859" y="0"/>
                      </a:lnTo>
                      <a:lnTo>
                        <a:pt x="4516" y="25051"/>
                      </a:lnTo>
                      <a:lnTo>
                        <a:pt x="0" y="8708"/>
                      </a:lnTo>
                      <a:close/>
                    </a:path>
                  </a:pathLst>
                </a:custGeom>
                <a:solidFill>
                  <a:schemeClr val="accent3"/>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sp>
            <p:nvSpPr>
              <p:cNvPr id="837" name="Google Shape;837;p36"/>
              <p:cNvSpPr/>
              <p:nvPr/>
            </p:nvSpPr>
            <p:spPr>
              <a:xfrm>
                <a:off x="7491515" y="196940"/>
                <a:ext cx="17543" cy="9873"/>
              </a:xfrm>
              <a:custGeom>
                <a:avLst/>
                <a:gdLst/>
                <a:ahLst/>
                <a:cxnLst/>
                <a:rect l="l" t="t" r="r" b="b"/>
                <a:pathLst>
                  <a:path w="17543" h="9873" extrusionOk="0">
                    <a:moveTo>
                      <a:pt x="17038" y="9874"/>
                    </a:moveTo>
                    <a:lnTo>
                      <a:pt x="17012" y="9874"/>
                    </a:lnTo>
                    <a:cubicBezTo>
                      <a:pt x="10413" y="9473"/>
                      <a:pt x="4086" y="6082"/>
                      <a:pt x="101" y="803"/>
                    </a:cubicBezTo>
                    <a:cubicBezTo>
                      <a:pt x="-68" y="583"/>
                      <a:pt x="-16" y="273"/>
                      <a:pt x="191" y="104"/>
                    </a:cubicBezTo>
                    <a:cubicBezTo>
                      <a:pt x="398" y="-64"/>
                      <a:pt x="722" y="-25"/>
                      <a:pt x="890" y="195"/>
                    </a:cubicBezTo>
                    <a:cubicBezTo>
                      <a:pt x="4707" y="5241"/>
                      <a:pt x="10763" y="8489"/>
                      <a:pt x="17077" y="8877"/>
                    </a:cubicBezTo>
                    <a:cubicBezTo>
                      <a:pt x="17349" y="8890"/>
                      <a:pt x="17556" y="9123"/>
                      <a:pt x="17543" y="9408"/>
                    </a:cubicBezTo>
                    <a:cubicBezTo>
                      <a:pt x="17530" y="9667"/>
                      <a:pt x="17310" y="9874"/>
                      <a:pt x="17051" y="9874"/>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sp>
          <p:nvSpPr>
            <p:cNvPr id="838" name="Google Shape;838;p36"/>
            <p:cNvSpPr/>
            <p:nvPr/>
          </p:nvSpPr>
          <p:spPr>
            <a:xfrm flipH="1">
              <a:off x="8609781" y="4681844"/>
              <a:ext cx="524104" cy="520270"/>
            </a:xfrm>
            <a:custGeom>
              <a:avLst/>
              <a:gdLst/>
              <a:ahLst/>
              <a:cxnLst/>
              <a:rect l="l" t="t" r="r" b="b"/>
              <a:pathLst>
                <a:path w="23101" h="22932" extrusionOk="0">
                  <a:moveTo>
                    <a:pt x="20098" y="22932"/>
                  </a:moveTo>
                  <a:cubicBezTo>
                    <a:pt x="20098" y="22932"/>
                    <a:pt x="19981" y="22932"/>
                    <a:pt x="19929" y="22893"/>
                  </a:cubicBezTo>
                  <a:cubicBezTo>
                    <a:pt x="15168" y="21043"/>
                    <a:pt x="11959" y="15997"/>
                    <a:pt x="12450" y="11144"/>
                  </a:cubicBezTo>
                  <a:cubicBezTo>
                    <a:pt x="12903" y="6719"/>
                    <a:pt x="16578" y="2928"/>
                    <a:pt x="20770" y="2177"/>
                  </a:cubicBezTo>
                  <a:cubicBezTo>
                    <a:pt x="16927" y="599"/>
                    <a:pt x="12515" y="547"/>
                    <a:pt x="8905" y="2087"/>
                  </a:cubicBezTo>
                  <a:cubicBezTo>
                    <a:pt x="4557" y="3950"/>
                    <a:pt x="1361" y="8207"/>
                    <a:pt x="947" y="12684"/>
                  </a:cubicBezTo>
                  <a:cubicBezTo>
                    <a:pt x="921" y="12943"/>
                    <a:pt x="714" y="13137"/>
                    <a:pt x="429" y="13111"/>
                  </a:cubicBezTo>
                  <a:cubicBezTo>
                    <a:pt x="171" y="13085"/>
                    <a:pt x="-24" y="12852"/>
                    <a:pt x="2" y="12594"/>
                  </a:cubicBezTo>
                  <a:cubicBezTo>
                    <a:pt x="442" y="7780"/>
                    <a:pt x="3871" y="3199"/>
                    <a:pt x="8530" y="1207"/>
                  </a:cubicBezTo>
                  <a:cubicBezTo>
                    <a:pt x="12929" y="-683"/>
                    <a:pt x="18415" y="-333"/>
                    <a:pt x="22854" y="2112"/>
                  </a:cubicBezTo>
                  <a:cubicBezTo>
                    <a:pt x="23048" y="2216"/>
                    <a:pt x="23139" y="2449"/>
                    <a:pt x="23087" y="2656"/>
                  </a:cubicBezTo>
                  <a:cubicBezTo>
                    <a:pt x="23022" y="2876"/>
                    <a:pt x="22815" y="3044"/>
                    <a:pt x="22608" y="3005"/>
                  </a:cubicBezTo>
                  <a:cubicBezTo>
                    <a:pt x="18208" y="2824"/>
                    <a:pt x="13887" y="6641"/>
                    <a:pt x="13408" y="11235"/>
                  </a:cubicBezTo>
                  <a:cubicBezTo>
                    <a:pt x="12955" y="15673"/>
                    <a:pt x="15905" y="20293"/>
                    <a:pt x="20279" y="21988"/>
                  </a:cubicBezTo>
                  <a:cubicBezTo>
                    <a:pt x="20525" y="22078"/>
                    <a:pt x="20654" y="22363"/>
                    <a:pt x="20551" y="22609"/>
                  </a:cubicBezTo>
                  <a:cubicBezTo>
                    <a:pt x="20473" y="22803"/>
                    <a:pt x="20292" y="22919"/>
                    <a:pt x="20111" y="22919"/>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39" name="Google Shape;839;p36"/>
            <p:cNvSpPr/>
            <p:nvPr/>
          </p:nvSpPr>
          <p:spPr>
            <a:xfrm flipH="1">
              <a:off x="6797863" y="4113040"/>
              <a:ext cx="397689" cy="267622"/>
            </a:xfrm>
            <a:custGeom>
              <a:avLst/>
              <a:gdLst/>
              <a:ahLst/>
              <a:cxnLst/>
              <a:rect l="l" t="t" r="r" b="b"/>
              <a:pathLst>
                <a:path w="17529" h="11796" extrusionOk="0">
                  <a:moveTo>
                    <a:pt x="492" y="11784"/>
                  </a:moveTo>
                  <a:cubicBezTo>
                    <a:pt x="220" y="11784"/>
                    <a:pt x="0" y="11577"/>
                    <a:pt x="0" y="11305"/>
                  </a:cubicBezTo>
                  <a:cubicBezTo>
                    <a:pt x="0" y="11034"/>
                    <a:pt x="207" y="10801"/>
                    <a:pt x="479" y="10801"/>
                  </a:cubicBezTo>
                  <a:cubicBezTo>
                    <a:pt x="7233" y="10619"/>
                    <a:pt x="13716" y="6401"/>
                    <a:pt x="16589" y="281"/>
                  </a:cubicBezTo>
                  <a:cubicBezTo>
                    <a:pt x="16705" y="35"/>
                    <a:pt x="17003" y="-69"/>
                    <a:pt x="17249" y="48"/>
                  </a:cubicBezTo>
                  <a:cubicBezTo>
                    <a:pt x="17494" y="164"/>
                    <a:pt x="17598" y="462"/>
                    <a:pt x="17481" y="708"/>
                  </a:cubicBezTo>
                  <a:cubicBezTo>
                    <a:pt x="14441" y="7152"/>
                    <a:pt x="7621" y="11603"/>
                    <a:pt x="505" y="11797"/>
                  </a:cubicBezTo>
                  <a:lnTo>
                    <a:pt x="505" y="11797"/>
                  </a:ln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40" name="Google Shape;840;p36"/>
            <p:cNvSpPr/>
            <p:nvPr/>
          </p:nvSpPr>
          <p:spPr>
            <a:xfrm flipH="1">
              <a:off x="6768319" y="4611350"/>
              <a:ext cx="354946" cy="172425"/>
            </a:xfrm>
            <a:custGeom>
              <a:avLst/>
              <a:gdLst/>
              <a:ahLst/>
              <a:cxnLst/>
              <a:rect l="l" t="t" r="r" b="b"/>
              <a:pathLst>
                <a:path w="15645" h="7600" extrusionOk="0">
                  <a:moveTo>
                    <a:pt x="8912" y="7600"/>
                  </a:moveTo>
                  <a:cubicBezTo>
                    <a:pt x="7437" y="7600"/>
                    <a:pt x="5923" y="7186"/>
                    <a:pt x="4591" y="6384"/>
                  </a:cubicBezTo>
                  <a:cubicBezTo>
                    <a:pt x="2598" y="5193"/>
                    <a:pt x="980" y="3162"/>
                    <a:pt x="36" y="664"/>
                  </a:cubicBezTo>
                  <a:cubicBezTo>
                    <a:pt x="-68" y="406"/>
                    <a:pt x="62" y="121"/>
                    <a:pt x="320" y="30"/>
                  </a:cubicBezTo>
                  <a:cubicBezTo>
                    <a:pt x="579" y="-60"/>
                    <a:pt x="864" y="56"/>
                    <a:pt x="954" y="315"/>
                  </a:cubicBezTo>
                  <a:cubicBezTo>
                    <a:pt x="1822" y="2605"/>
                    <a:pt x="3297" y="4456"/>
                    <a:pt x="5095" y="5543"/>
                  </a:cubicBezTo>
                  <a:cubicBezTo>
                    <a:pt x="7101" y="6746"/>
                    <a:pt x="9534" y="6953"/>
                    <a:pt x="11462" y="6086"/>
                  </a:cubicBezTo>
                  <a:cubicBezTo>
                    <a:pt x="13519" y="5155"/>
                    <a:pt x="14852" y="2981"/>
                    <a:pt x="14632" y="897"/>
                  </a:cubicBezTo>
                  <a:cubicBezTo>
                    <a:pt x="14606" y="626"/>
                    <a:pt x="14800" y="380"/>
                    <a:pt x="15072" y="354"/>
                  </a:cubicBezTo>
                  <a:cubicBezTo>
                    <a:pt x="15330" y="315"/>
                    <a:pt x="15589" y="522"/>
                    <a:pt x="15615" y="794"/>
                  </a:cubicBezTo>
                  <a:cubicBezTo>
                    <a:pt x="15887" y="3291"/>
                    <a:pt x="14308" y="5892"/>
                    <a:pt x="11862" y="6992"/>
                  </a:cubicBezTo>
                  <a:cubicBezTo>
                    <a:pt x="10944" y="7406"/>
                    <a:pt x="9934" y="7600"/>
                    <a:pt x="8912" y="7600"/>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41" name="Google Shape;841;p36"/>
            <p:cNvSpPr/>
            <p:nvPr/>
          </p:nvSpPr>
          <p:spPr>
            <a:xfrm>
              <a:off x="9578205" y="691072"/>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42" name="Google Shape;842;p36"/>
            <p:cNvSpPr/>
            <p:nvPr/>
          </p:nvSpPr>
          <p:spPr>
            <a:xfrm>
              <a:off x="5566484" y="1337648"/>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43" name="Google Shape;843;p36"/>
            <p:cNvSpPr/>
            <p:nvPr/>
          </p:nvSpPr>
          <p:spPr>
            <a:xfrm>
              <a:off x="5879778" y="1327397"/>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44" name="Google Shape;844;p36"/>
            <p:cNvSpPr/>
            <p:nvPr/>
          </p:nvSpPr>
          <p:spPr>
            <a:xfrm>
              <a:off x="9754553" y="6768934"/>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45" name="Google Shape;845;p36"/>
            <p:cNvSpPr/>
            <p:nvPr/>
          </p:nvSpPr>
          <p:spPr>
            <a:xfrm>
              <a:off x="10094809" y="6405348"/>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nvGrpSpPr>
            <p:cNvPr id="846" name="Google Shape;846;p36"/>
            <p:cNvGrpSpPr/>
            <p:nvPr/>
          </p:nvGrpSpPr>
          <p:grpSpPr>
            <a:xfrm>
              <a:off x="5434709" y="2042699"/>
              <a:ext cx="445070" cy="445070"/>
              <a:chOff x="4859377" y="6166974"/>
              <a:chExt cx="445070" cy="445070"/>
            </a:xfrm>
          </p:grpSpPr>
          <p:sp>
            <p:nvSpPr>
              <p:cNvPr id="847" name="Google Shape;847;p36"/>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48" name="Google Shape;848;p36"/>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grpSp>
          <p:nvGrpSpPr>
            <p:cNvPr id="849" name="Google Shape;849;p36"/>
            <p:cNvGrpSpPr/>
            <p:nvPr/>
          </p:nvGrpSpPr>
          <p:grpSpPr>
            <a:xfrm>
              <a:off x="6200359" y="6405349"/>
              <a:ext cx="445070" cy="445070"/>
              <a:chOff x="4859377" y="6166974"/>
              <a:chExt cx="445070" cy="445070"/>
            </a:xfrm>
          </p:grpSpPr>
          <p:sp>
            <p:nvSpPr>
              <p:cNvPr id="850" name="Google Shape;850;p36"/>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sp>
            <p:nvSpPr>
              <p:cNvPr id="851" name="Google Shape;851;p36"/>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82904" tIns="41441" rIns="82904" bIns="41441" anchor="ctr" anchorCtr="0">
                <a:noAutofit/>
              </a:bodyPr>
              <a:lstStyle/>
              <a:p>
                <a:pPr defTabSz="829178">
                  <a:buClr>
                    <a:srgbClr val="000000"/>
                  </a:buClr>
                </a:pPr>
                <a:endParaRPr sz="1632" kern="0">
                  <a:solidFill>
                    <a:srgbClr val="111010"/>
                  </a:solidFill>
                  <a:latin typeface="Arial"/>
                  <a:ea typeface="Arial"/>
                  <a:cs typeface="Arial"/>
                  <a:sym typeface="Arial"/>
                </a:endParaRPr>
              </a:p>
            </p:txBody>
          </p:sp>
        </p:grpSp>
      </p:grpSp>
      <p:sp>
        <p:nvSpPr>
          <p:cNvPr id="3" name="TextBox 2">
            <a:extLst>
              <a:ext uri="{FF2B5EF4-FFF2-40B4-BE49-F238E27FC236}">
                <a16:creationId xmlns:a16="http://schemas.microsoft.com/office/drawing/2014/main" id="{A140FE69-21BA-8E0F-6A3B-53CF37ABE883}"/>
              </a:ext>
            </a:extLst>
          </p:cNvPr>
          <p:cNvSpPr txBox="1"/>
          <p:nvPr/>
        </p:nvSpPr>
        <p:spPr>
          <a:xfrm>
            <a:off x="-163069" y="1375731"/>
            <a:ext cx="692251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400" b="0" i="0" u="none" strike="noStrike" kern="1200" cap="none" spc="0" normalizeH="0" baseline="0" noProof="0" dirty="0">
                <a:ln>
                  <a:noFill/>
                </a:ln>
                <a:effectLst/>
                <a:uLnTx/>
                <a:uFillTx/>
                <a:latin typeface="Omnes Arabic Black" panose="00000A00000000000000" pitchFamily="2" charset="-78"/>
                <a:ea typeface="+mn-ea"/>
                <a:cs typeface="Omnes Arabic Black" panose="00000A00000000000000" pitchFamily="2" charset="-78"/>
              </a:rPr>
              <a:t>مقرر علم النفس التعليمي</a:t>
            </a:r>
            <a:endParaRPr kumimoji="0" lang="en-US" sz="4400" b="0" i="0" u="none" strike="noStrike" kern="1200" cap="none" spc="0" normalizeH="0" baseline="0" noProof="0" dirty="0">
              <a:ln>
                <a:noFill/>
              </a:ln>
              <a:effectLst/>
              <a:uLnTx/>
              <a:uFillTx/>
              <a:latin typeface="All Genders v4" panose="00000800000000000000" pitchFamily="50" charset="-78"/>
              <a:ea typeface="+mn-ea"/>
              <a:cs typeface="All Genders v4" panose="00000800000000000000" pitchFamily="50" charset="-78"/>
            </a:endParaRPr>
          </a:p>
        </p:txBody>
      </p:sp>
      <p:sp>
        <p:nvSpPr>
          <p:cNvPr id="60" name="Rectangle 59">
            <a:extLst>
              <a:ext uri="{FF2B5EF4-FFF2-40B4-BE49-F238E27FC236}">
                <a16:creationId xmlns:a16="http://schemas.microsoft.com/office/drawing/2014/main" id="{2F7ADCE8-D00E-9011-E6BD-C58033B85A6C}"/>
              </a:ext>
            </a:extLst>
          </p:cNvPr>
          <p:cNvSpPr/>
          <p:nvPr/>
        </p:nvSpPr>
        <p:spPr>
          <a:xfrm>
            <a:off x="15017683" y="0"/>
            <a:ext cx="3404576"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D80ABF2-9977-C665-C260-7A6B7E709566}"/>
              </a:ext>
            </a:extLst>
          </p:cNvPr>
          <p:cNvCxnSpPr>
            <a:cxnSpLocks/>
          </p:cNvCxnSpPr>
          <p:nvPr/>
        </p:nvCxnSpPr>
        <p:spPr>
          <a:xfrm>
            <a:off x="8787425" y="-702564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93F32521-F915-18C5-0389-1178D39E5247}"/>
              </a:ext>
            </a:extLst>
          </p:cNvPr>
          <p:cNvSpPr txBox="1"/>
          <p:nvPr/>
        </p:nvSpPr>
        <p:spPr>
          <a:xfrm>
            <a:off x="9134324" y="73054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233" name="Rectangle: Top Corners Rounded 232">
            <a:extLst>
              <a:ext uri="{FF2B5EF4-FFF2-40B4-BE49-F238E27FC236}">
                <a16:creationId xmlns:a16="http://schemas.microsoft.com/office/drawing/2014/main" id="{13DC47AF-8467-9816-543F-3D45B1D9AABF}"/>
              </a:ext>
            </a:extLst>
          </p:cNvPr>
          <p:cNvSpPr/>
          <p:nvPr/>
        </p:nvSpPr>
        <p:spPr>
          <a:xfrm>
            <a:off x="12523906" y="97795"/>
            <a:ext cx="2375694" cy="1467021"/>
          </a:xfrm>
          <a:prstGeom prst="round2SameRect">
            <a:avLst>
              <a:gd name="adj1" fmla="val 2360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Oval 239">
            <a:extLst>
              <a:ext uri="{FF2B5EF4-FFF2-40B4-BE49-F238E27FC236}">
                <a16:creationId xmlns:a16="http://schemas.microsoft.com/office/drawing/2014/main" id="{AE0F8A99-FF53-2D88-C7AB-9211D3787EA4}"/>
              </a:ext>
            </a:extLst>
          </p:cNvPr>
          <p:cNvSpPr/>
          <p:nvPr/>
        </p:nvSpPr>
        <p:spPr>
          <a:xfrm>
            <a:off x="12977376" y="826086"/>
            <a:ext cx="1468755" cy="1337293"/>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Top Corners Rounded 233">
            <a:extLst>
              <a:ext uri="{FF2B5EF4-FFF2-40B4-BE49-F238E27FC236}">
                <a16:creationId xmlns:a16="http://schemas.microsoft.com/office/drawing/2014/main" id="{2EE98117-42F0-A94D-AD83-43D0DD3AEC63}"/>
              </a:ext>
            </a:extLst>
          </p:cNvPr>
          <p:cNvSpPr/>
          <p:nvPr/>
        </p:nvSpPr>
        <p:spPr>
          <a:xfrm flipV="1">
            <a:off x="12523906" y="1555919"/>
            <a:ext cx="2375694" cy="668511"/>
          </a:xfrm>
          <a:prstGeom prst="round2SameRect">
            <a:avLst>
              <a:gd name="adj1" fmla="val 46117"/>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TextBox 235">
            <a:extLst>
              <a:ext uri="{FF2B5EF4-FFF2-40B4-BE49-F238E27FC236}">
                <a16:creationId xmlns:a16="http://schemas.microsoft.com/office/drawing/2014/main" id="{15A157C4-9C1F-57E0-365E-D729A287A296}"/>
              </a:ext>
            </a:extLst>
          </p:cNvPr>
          <p:cNvSpPr txBox="1"/>
          <p:nvPr/>
        </p:nvSpPr>
        <p:spPr>
          <a:xfrm>
            <a:off x="12523905" y="1662758"/>
            <a:ext cx="2375694" cy="369332"/>
          </a:xfrm>
          <a:prstGeom prst="rect">
            <a:avLst/>
          </a:prstGeom>
          <a:noFill/>
        </p:spPr>
        <p:txBody>
          <a:bodyPr wrap="square" rtlCol="0">
            <a:spAutoFit/>
          </a:bodyPr>
          <a:lstStyle/>
          <a:p>
            <a:pPr algn="ctr" rtl="1"/>
            <a:r>
              <a:rPr lang="ar-EG" sz="18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800" dirty="0">
              <a:solidFill>
                <a:schemeClr val="bg1"/>
              </a:solidFill>
              <a:latin typeface="Alnaseeb" panose="00000500000000000000" pitchFamily="50" charset="-78"/>
              <a:cs typeface="Alnaseeb" panose="00000500000000000000" pitchFamily="50" charset="-78"/>
            </a:endParaRPr>
          </a:p>
        </p:txBody>
      </p:sp>
      <p:sp>
        <p:nvSpPr>
          <p:cNvPr id="33" name="Rectangle: Top Corners Rounded 32">
            <a:extLst>
              <a:ext uri="{FF2B5EF4-FFF2-40B4-BE49-F238E27FC236}">
                <a16:creationId xmlns:a16="http://schemas.microsoft.com/office/drawing/2014/main" id="{C289ED29-A071-35B8-A1ED-D2278DC9FE7B}"/>
              </a:ext>
            </a:extLst>
          </p:cNvPr>
          <p:cNvSpPr/>
          <p:nvPr/>
        </p:nvSpPr>
        <p:spPr>
          <a:xfrm>
            <a:off x="3159018" y="-4078241"/>
            <a:ext cx="2375694" cy="1467021"/>
          </a:xfrm>
          <a:prstGeom prst="round2SameRect">
            <a:avLst>
              <a:gd name="adj1" fmla="val 2360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407212E-B82B-9548-F3A1-D78A1F8D02AF}"/>
              </a:ext>
            </a:extLst>
          </p:cNvPr>
          <p:cNvSpPr/>
          <p:nvPr/>
        </p:nvSpPr>
        <p:spPr>
          <a:xfrm>
            <a:off x="3612488" y="-3349950"/>
            <a:ext cx="1468755" cy="1337293"/>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B5F52C42-7A5F-06FC-6780-ED21EF2F698D}"/>
              </a:ext>
            </a:extLst>
          </p:cNvPr>
          <p:cNvSpPr/>
          <p:nvPr/>
        </p:nvSpPr>
        <p:spPr>
          <a:xfrm flipV="1">
            <a:off x="3159018" y="-2620117"/>
            <a:ext cx="2375694" cy="668511"/>
          </a:xfrm>
          <a:prstGeom prst="round2SameRect">
            <a:avLst>
              <a:gd name="adj1" fmla="val 46117"/>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7BADBBEB-F024-0993-9A26-DAC7309B7FD4}"/>
              </a:ext>
            </a:extLst>
          </p:cNvPr>
          <p:cNvSpPr txBox="1"/>
          <p:nvPr/>
        </p:nvSpPr>
        <p:spPr>
          <a:xfrm>
            <a:off x="3159017" y="-2513278"/>
            <a:ext cx="2375694" cy="353943"/>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700"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7256681E-2F20-4D14-B6DB-A3BAD76228DF}"/>
              </a:ext>
            </a:extLst>
          </p:cNvPr>
          <p:cNvSpPr/>
          <p:nvPr/>
        </p:nvSpPr>
        <p:spPr>
          <a:xfrm>
            <a:off x="-4392626" y="97795"/>
            <a:ext cx="2375694" cy="1467021"/>
          </a:xfrm>
          <a:prstGeom prst="round2SameRect">
            <a:avLst>
              <a:gd name="adj1" fmla="val 2360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E58A0BA-043E-B791-04DB-2281907C75FB}"/>
              </a:ext>
            </a:extLst>
          </p:cNvPr>
          <p:cNvSpPr/>
          <p:nvPr/>
        </p:nvSpPr>
        <p:spPr>
          <a:xfrm>
            <a:off x="-3939156" y="826086"/>
            <a:ext cx="1468755" cy="1337293"/>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0BBBE2C9-1672-1915-930E-953BE1705DFD}"/>
              </a:ext>
            </a:extLst>
          </p:cNvPr>
          <p:cNvSpPr/>
          <p:nvPr/>
        </p:nvSpPr>
        <p:spPr>
          <a:xfrm flipV="1">
            <a:off x="-4392626" y="1555919"/>
            <a:ext cx="2375694" cy="668511"/>
          </a:xfrm>
          <a:prstGeom prst="round2SameRect">
            <a:avLst>
              <a:gd name="adj1" fmla="val 46117"/>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AF1D55E6-4CE2-0586-C889-A649DBDF3B63}"/>
              </a:ext>
            </a:extLst>
          </p:cNvPr>
          <p:cNvSpPr txBox="1"/>
          <p:nvPr/>
        </p:nvSpPr>
        <p:spPr>
          <a:xfrm>
            <a:off x="-4392627" y="1662758"/>
            <a:ext cx="2375694" cy="369332"/>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6" name="Rectangle: Top Corners Rounded 5">
            <a:extLst>
              <a:ext uri="{FF2B5EF4-FFF2-40B4-BE49-F238E27FC236}">
                <a16:creationId xmlns:a16="http://schemas.microsoft.com/office/drawing/2014/main" id="{7C547365-2055-5D46-B306-D93135934E0E}"/>
              </a:ext>
            </a:extLst>
          </p:cNvPr>
          <p:cNvSpPr/>
          <p:nvPr/>
        </p:nvSpPr>
        <p:spPr>
          <a:xfrm>
            <a:off x="12523906" y="2380805"/>
            <a:ext cx="2375694" cy="1467021"/>
          </a:xfrm>
          <a:prstGeom prst="round2SameRect">
            <a:avLst>
              <a:gd name="adj1" fmla="val 2360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B193B9B-C878-EAFE-DBDF-C19B8A02DD64}"/>
              </a:ext>
            </a:extLst>
          </p:cNvPr>
          <p:cNvSpPr/>
          <p:nvPr/>
        </p:nvSpPr>
        <p:spPr>
          <a:xfrm>
            <a:off x="12977376" y="3109096"/>
            <a:ext cx="1468755" cy="1337293"/>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Top Corners Rounded 7">
            <a:extLst>
              <a:ext uri="{FF2B5EF4-FFF2-40B4-BE49-F238E27FC236}">
                <a16:creationId xmlns:a16="http://schemas.microsoft.com/office/drawing/2014/main" id="{63EE4F9D-247D-37E8-BD5F-26269927AB66}"/>
              </a:ext>
            </a:extLst>
          </p:cNvPr>
          <p:cNvSpPr/>
          <p:nvPr/>
        </p:nvSpPr>
        <p:spPr>
          <a:xfrm flipV="1">
            <a:off x="12523906" y="3838929"/>
            <a:ext cx="2375694" cy="668511"/>
          </a:xfrm>
          <a:prstGeom prst="round2SameRect">
            <a:avLst>
              <a:gd name="adj1" fmla="val 46117"/>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3128DD2-8E83-6068-3F16-E2A4A2817501}"/>
              </a:ext>
            </a:extLst>
          </p:cNvPr>
          <p:cNvSpPr txBox="1"/>
          <p:nvPr/>
        </p:nvSpPr>
        <p:spPr>
          <a:xfrm>
            <a:off x="12523905" y="3945768"/>
            <a:ext cx="2375694"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541AE363-EC99-40DF-1B6E-7CA9C8FEF888}"/>
              </a:ext>
            </a:extLst>
          </p:cNvPr>
          <p:cNvSpPr/>
          <p:nvPr/>
        </p:nvSpPr>
        <p:spPr>
          <a:xfrm>
            <a:off x="12523906" y="4633570"/>
            <a:ext cx="2375694" cy="1467021"/>
          </a:xfrm>
          <a:prstGeom prst="round2SameRect">
            <a:avLst>
              <a:gd name="adj1" fmla="val 2360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FC2DBE7-B7BB-55B1-0507-BEBF773E3B01}"/>
              </a:ext>
            </a:extLst>
          </p:cNvPr>
          <p:cNvSpPr/>
          <p:nvPr/>
        </p:nvSpPr>
        <p:spPr>
          <a:xfrm>
            <a:off x="12977376" y="5361861"/>
            <a:ext cx="1468755" cy="1337293"/>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7B49AC90-0E2C-2428-5C4A-9D96514E3DC8}"/>
              </a:ext>
            </a:extLst>
          </p:cNvPr>
          <p:cNvSpPr/>
          <p:nvPr/>
        </p:nvSpPr>
        <p:spPr>
          <a:xfrm flipV="1">
            <a:off x="12523906" y="6091694"/>
            <a:ext cx="2375694" cy="668511"/>
          </a:xfrm>
          <a:prstGeom prst="round2SameRect">
            <a:avLst>
              <a:gd name="adj1" fmla="val 46117"/>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0563661-5FD7-D1B1-498B-6CDF8BCFF756}"/>
              </a:ext>
            </a:extLst>
          </p:cNvPr>
          <p:cNvSpPr txBox="1"/>
          <p:nvPr/>
        </p:nvSpPr>
        <p:spPr>
          <a:xfrm>
            <a:off x="12523905" y="6198533"/>
            <a:ext cx="2375694"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0489F4C5-C536-1B48-5E20-243CA0B7C6F7}"/>
              </a:ext>
            </a:extLst>
          </p:cNvPr>
          <p:cNvSpPr/>
          <p:nvPr/>
        </p:nvSpPr>
        <p:spPr>
          <a:xfrm>
            <a:off x="3159018" y="12945838"/>
            <a:ext cx="2375694" cy="1467021"/>
          </a:xfrm>
          <a:prstGeom prst="round2SameRect">
            <a:avLst>
              <a:gd name="adj1" fmla="val 2360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7D80A6B9-EDFB-92F7-AF96-F22CBCAEAB3A}"/>
              </a:ext>
            </a:extLst>
          </p:cNvPr>
          <p:cNvSpPr/>
          <p:nvPr/>
        </p:nvSpPr>
        <p:spPr>
          <a:xfrm>
            <a:off x="3612488" y="13674129"/>
            <a:ext cx="1468755" cy="1337293"/>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EBC38D9F-0B42-BBFB-4499-1369B8E7A703}"/>
              </a:ext>
            </a:extLst>
          </p:cNvPr>
          <p:cNvSpPr/>
          <p:nvPr/>
        </p:nvSpPr>
        <p:spPr>
          <a:xfrm flipV="1">
            <a:off x="3159018" y="14403962"/>
            <a:ext cx="2375694" cy="668511"/>
          </a:xfrm>
          <a:prstGeom prst="round2SameRect">
            <a:avLst>
              <a:gd name="adj1" fmla="val 46117"/>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FC8739BB-1292-C747-1D8A-F4837E49627A}"/>
              </a:ext>
            </a:extLst>
          </p:cNvPr>
          <p:cNvSpPr txBox="1"/>
          <p:nvPr/>
        </p:nvSpPr>
        <p:spPr>
          <a:xfrm>
            <a:off x="3159017" y="14510801"/>
            <a:ext cx="2375694" cy="369332"/>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ميرنا شريف عبد الملاك نسيم </a:t>
            </a:r>
            <a:endParaRPr lang="en-US"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74C368E3-583A-DEE3-D406-2EF8EF2F7029}"/>
              </a:ext>
            </a:extLst>
          </p:cNvPr>
          <p:cNvSpPr/>
          <p:nvPr/>
        </p:nvSpPr>
        <p:spPr>
          <a:xfrm>
            <a:off x="-4392626" y="2380805"/>
            <a:ext cx="2375694" cy="1467021"/>
          </a:xfrm>
          <a:prstGeom prst="round2SameRect">
            <a:avLst>
              <a:gd name="adj1" fmla="val 2360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615918B8-B0FB-EDD3-7708-2BEEDC05D636}"/>
              </a:ext>
            </a:extLst>
          </p:cNvPr>
          <p:cNvSpPr/>
          <p:nvPr/>
        </p:nvSpPr>
        <p:spPr>
          <a:xfrm>
            <a:off x="-3939156" y="3109096"/>
            <a:ext cx="1468755" cy="1337293"/>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5C0B7763-8D90-8A89-571A-BE9B58E7D854}"/>
              </a:ext>
            </a:extLst>
          </p:cNvPr>
          <p:cNvSpPr/>
          <p:nvPr/>
        </p:nvSpPr>
        <p:spPr>
          <a:xfrm flipV="1">
            <a:off x="-4392626" y="3838929"/>
            <a:ext cx="2375694" cy="668511"/>
          </a:xfrm>
          <a:prstGeom prst="round2SameRect">
            <a:avLst>
              <a:gd name="adj1" fmla="val 46117"/>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1A4F8BD-F8AD-1B1D-65AD-12AAB28F967D}"/>
              </a:ext>
            </a:extLst>
          </p:cNvPr>
          <p:cNvSpPr txBox="1"/>
          <p:nvPr/>
        </p:nvSpPr>
        <p:spPr>
          <a:xfrm>
            <a:off x="-4392627" y="3945768"/>
            <a:ext cx="2375694" cy="353943"/>
          </a:xfrm>
          <a:prstGeom prst="rect">
            <a:avLst/>
          </a:prstGeom>
          <a:noFill/>
        </p:spPr>
        <p:txBody>
          <a:bodyPr wrap="square" rtlCol="0">
            <a:spAutoFit/>
          </a:bodyPr>
          <a:lstStyle/>
          <a:p>
            <a:pPr algn="ctr"/>
            <a:r>
              <a:rPr lang="ar-EG" sz="17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700"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638D71E9-F40E-77D9-6E20-2675BAFB70D2}"/>
              </a:ext>
            </a:extLst>
          </p:cNvPr>
          <p:cNvSpPr/>
          <p:nvPr/>
        </p:nvSpPr>
        <p:spPr>
          <a:xfrm>
            <a:off x="3159018" y="8260690"/>
            <a:ext cx="2375694" cy="1467021"/>
          </a:xfrm>
          <a:prstGeom prst="round2SameRect">
            <a:avLst>
              <a:gd name="adj1" fmla="val 2360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950AABA-EC3F-3DE1-44D6-E75AA7004C9D}"/>
              </a:ext>
            </a:extLst>
          </p:cNvPr>
          <p:cNvSpPr/>
          <p:nvPr/>
        </p:nvSpPr>
        <p:spPr>
          <a:xfrm>
            <a:off x="3612488" y="8988981"/>
            <a:ext cx="1468755" cy="1337293"/>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0F903A4C-D215-D5BD-8F1A-4C590DC2C66F}"/>
              </a:ext>
            </a:extLst>
          </p:cNvPr>
          <p:cNvSpPr/>
          <p:nvPr/>
        </p:nvSpPr>
        <p:spPr>
          <a:xfrm flipV="1">
            <a:off x="3159018" y="9718814"/>
            <a:ext cx="2375694" cy="668511"/>
          </a:xfrm>
          <a:prstGeom prst="round2SameRect">
            <a:avLst>
              <a:gd name="adj1" fmla="val 46117"/>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85A6383-2AAF-09E4-F3AD-6BDD71EDDA06}"/>
              </a:ext>
            </a:extLst>
          </p:cNvPr>
          <p:cNvSpPr txBox="1"/>
          <p:nvPr/>
        </p:nvSpPr>
        <p:spPr>
          <a:xfrm>
            <a:off x="3159017" y="9825653"/>
            <a:ext cx="2375694" cy="353943"/>
          </a:xfrm>
          <a:prstGeom prst="rect">
            <a:avLst/>
          </a:prstGeom>
          <a:noFill/>
        </p:spPr>
        <p:txBody>
          <a:bodyPr wrap="square" rtlCol="0">
            <a:spAutoFit/>
          </a:bodyPr>
          <a:lstStyle/>
          <a:p>
            <a:pPr algn="ctr"/>
            <a:r>
              <a:rPr lang="ar-EG" sz="17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700"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CD16BFFE-9BF5-5F1F-D800-EADA81D322BD}"/>
              </a:ext>
            </a:extLst>
          </p:cNvPr>
          <p:cNvSpPr/>
          <p:nvPr/>
        </p:nvSpPr>
        <p:spPr>
          <a:xfrm>
            <a:off x="-4392626" y="4633570"/>
            <a:ext cx="2375694" cy="1467021"/>
          </a:xfrm>
          <a:prstGeom prst="round2SameRect">
            <a:avLst>
              <a:gd name="adj1" fmla="val 2360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EAA5B6E6-BA7B-A65D-DA9F-F2F643836713}"/>
              </a:ext>
            </a:extLst>
          </p:cNvPr>
          <p:cNvSpPr/>
          <p:nvPr/>
        </p:nvSpPr>
        <p:spPr>
          <a:xfrm>
            <a:off x="-3939156" y="5361861"/>
            <a:ext cx="1468755" cy="1337293"/>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688CBC50-393A-B5E2-28DB-2DEEE3D35A61}"/>
              </a:ext>
            </a:extLst>
          </p:cNvPr>
          <p:cNvSpPr/>
          <p:nvPr/>
        </p:nvSpPr>
        <p:spPr>
          <a:xfrm flipV="1">
            <a:off x="-4392626" y="6091694"/>
            <a:ext cx="2375694" cy="668511"/>
          </a:xfrm>
          <a:prstGeom prst="round2SameRect">
            <a:avLst>
              <a:gd name="adj1" fmla="val 46117"/>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4A5DFE24-FEBC-07B6-D143-3B298787B6AE}"/>
              </a:ext>
            </a:extLst>
          </p:cNvPr>
          <p:cNvSpPr txBox="1"/>
          <p:nvPr/>
        </p:nvSpPr>
        <p:spPr>
          <a:xfrm>
            <a:off x="-4392627" y="6198533"/>
            <a:ext cx="2375694"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هالة فتحي الشوربجي حافظ </a:t>
            </a:r>
            <a:endParaRPr lang="en-US" dirty="0">
              <a:solidFill>
                <a:schemeClr val="bg1"/>
              </a:solidFill>
              <a:latin typeface="Alnaseeb" panose="00000500000000000000" pitchFamily="50" charset="-78"/>
              <a:cs typeface="Alnaseeb" panose="00000500000000000000" pitchFamily="50" charset="-78"/>
            </a:endParaRPr>
          </a:p>
        </p:txBody>
      </p:sp>
      <p:pic>
        <p:nvPicPr>
          <p:cNvPr id="14" name="Picture 13">
            <a:extLst>
              <a:ext uri="{FF2B5EF4-FFF2-40B4-BE49-F238E27FC236}">
                <a16:creationId xmlns:a16="http://schemas.microsoft.com/office/drawing/2014/main" id="{475F301B-12ED-5B16-8F25-D5DF4D939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116" y="-4055076"/>
            <a:ext cx="983498" cy="1436081"/>
          </a:xfrm>
          <a:prstGeom prst="rect">
            <a:avLst/>
          </a:prstGeom>
        </p:spPr>
      </p:pic>
      <p:pic>
        <p:nvPicPr>
          <p:cNvPr id="15" name="Picture 14">
            <a:extLst>
              <a:ext uri="{FF2B5EF4-FFF2-40B4-BE49-F238E27FC236}">
                <a16:creationId xmlns:a16="http://schemas.microsoft.com/office/drawing/2014/main" id="{E2A6EB00-5BC2-FB58-62E6-36F8EE1D8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3751" y="2388159"/>
            <a:ext cx="976004" cy="1453463"/>
          </a:xfrm>
          <a:prstGeom prst="rect">
            <a:avLst/>
          </a:prstGeom>
        </p:spPr>
      </p:pic>
      <p:pic>
        <p:nvPicPr>
          <p:cNvPr id="16" name="Picture 15">
            <a:extLst>
              <a:ext uri="{FF2B5EF4-FFF2-40B4-BE49-F238E27FC236}">
                <a16:creationId xmlns:a16="http://schemas.microsoft.com/office/drawing/2014/main" id="{57672FF0-0A01-1FFF-CA8D-671CDC50F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40292" y="4711155"/>
            <a:ext cx="1142923" cy="1382139"/>
          </a:xfrm>
          <a:prstGeom prst="rect">
            <a:avLst/>
          </a:prstGeom>
        </p:spPr>
      </p:pic>
      <p:pic>
        <p:nvPicPr>
          <p:cNvPr id="25" name="Picture 24">
            <a:extLst>
              <a:ext uri="{FF2B5EF4-FFF2-40B4-BE49-F238E27FC236}">
                <a16:creationId xmlns:a16="http://schemas.microsoft.com/office/drawing/2014/main" id="{AD9EF603-4229-37A3-3FD2-3CEAEA14E2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568" y="8258427"/>
            <a:ext cx="828595" cy="1467021"/>
          </a:xfrm>
          <a:prstGeom prst="rect">
            <a:avLst/>
          </a:prstGeom>
        </p:spPr>
      </p:pic>
      <p:pic>
        <p:nvPicPr>
          <p:cNvPr id="37" name="Picture 36">
            <a:extLst>
              <a:ext uri="{FF2B5EF4-FFF2-40B4-BE49-F238E27FC236}">
                <a16:creationId xmlns:a16="http://schemas.microsoft.com/office/drawing/2014/main" id="{DD23D0D4-FAE8-5DCD-37F1-482C4C27C8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6280" y="4757429"/>
            <a:ext cx="1337294" cy="1337294"/>
          </a:xfrm>
          <a:prstGeom prst="rect">
            <a:avLst/>
          </a:prstGeom>
        </p:spPr>
      </p:pic>
      <p:pic>
        <p:nvPicPr>
          <p:cNvPr id="46" name="Picture 45">
            <a:extLst>
              <a:ext uri="{FF2B5EF4-FFF2-40B4-BE49-F238E27FC236}">
                <a16:creationId xmlns:a16="http://schemas.microsoft.com/office/drawing/2014/main" id="{CFF7B698-F125-BABA-9408-F19D566F2F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7031" y="125021"/>
            <a:ext cx="984504" cy="1430966"/>
          </a:xfrm>
          <a:prstGeom prst="rect">
            <a:avLst/>
          </a:prstGeom>
        </p:spPr>
      </p:pic>
      <p:pic>
        <p:nvPicPr>
          <p:cNvPr id="56" name="Picture 55">
            <a:extLst>
              <a:ext uri="{FF2B5EF4-FFF2-40B4-BE49-F238E27FC236}">
                <a16:creationId xmlns:a16="http://schemas.microsoft.com/office/drawing/2014/main" id="{072882A4-BFBC-19EC-D3D3-62152CFF39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2725" y="12917906"/>
            <a:ext cx="1488281" cy="1488281"/>
          </a:xfrm>
          <a:prstGeom prst="rect">
            <a:avLst/>
          </a:prstGeom>
        </p:spPr>
      </p:pic>
      <p:pic>
        <p:nvPicPr>
          <p:cNvPr id="62" name="Picture 61">
            <a:extLst>
              <a:ext uri="{FF2B5EF4-FFF2-40B4-BE49-F238E27FC236}">
                <a16:creationId xmlns:a16="http://schemas.microsoft.com/office/drawing/2014/main" id="{16131DD3-5098-2CE1-12B6-E9D7364FC6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23751" y="137415"/>
            <a:ext cx="950939" cy="1418146"/>
          </a:xfrm>
          <a:prstGeom prst="rect">
            <a:avLst/>
          </a:prstGeom>
        </p:spPr>
      </p:pic>
      <p:pic>
        <p:nvPicPr>
          <p:cNvPr id="192" name="Picture 191">
            <a:extLst>
              <a:ext uri="{FF2B5EF4-FFF2-40B4-BE49-F238E27FC236}">
                <a16:creationId xmlns:a16="http://schemas.microsoft.com/office/drawing/2014/main" id="{8EEC0507-A6BA-D52A-3035-FD70F4C71C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8835" y="2391349"/>
            <a:ext cx="928112" cy="1449805"/>
          </a:xfrm>
          <a:prstGeom prst="rect">
            <a:avLst/>
          </a:prstGeom>
        </p:spPr>
      </p:pic>
      <p:sp>
        <p:nvSpPr>
          <p:cNvPr id="2" name="Google Shape;819;p36">
            <a:extLst>
              <a:ext uri="{FF2B5EF4-FFF2-40B4-BE49-F238E27FC236}">
                <a16:creationId xmlns:a16="http://schemas.microsoft.com/office/drawing/2014/main" id="{9D327C48-9896-2A37-331A-61D5BCD80E3D}"/>
              </a:ext>
            </a:extLst>
          </p:cNvPr>
          <p:cNvSpPr txBox="1">
            <a:spLocks/>
          </p:cNvSpPr>
          <p:nvPr/>
        </p:nvSpPr>
        <p:spPr>
          <a:xfrm>
            <a:off x="7886942" y="11067"/>
            <a:ext cx="5013037" cy="1082175"/>
          </a:xfrm>
          <a:prstGeom prst="rect">
            <a:avLst/>
          </a:prstGeom>
          <a:noFill/>
          <a:ln>
            <a:noFill/>
          </a:ln>
        </p:spPr>
        <p:txBody>
          <a:bodyPr spcFirstLastPara="1" wrap="square" lIns="105234" tIns="105234" rIns="105234" bIns="10523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600"/>
              <a:buFont typeface="Syne"/>
              <a:buNone/>
              <a:defRPr sz="3627"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9pPr>
          </a:lstStyle>
          <a:p>
            <a:pPr algn="ctr"/>
            <a:r>
              <a:rPr lang="ar-EG" sz="2000" kern="0" dirty="0">
                <a:solidFill>
                  <a:srgbClr val="7030A0"/>
                </a:solidFill>
                <a:latin typeface="GE SS Two Bold" panose="020A0503020102020204" pitchFamily="18" charset="-78"/>
                <a:ea typeface="GE SS Two Bold" panose="020A0503020102020204" pitchFamily="18" charset="-78"/>
                <a:cs typeface="GE SS Two Bold" panose="020A0503020102020204" pitchFamily="18" charset="-78"/>
              </a:rPr>
              <a:t>كلية التربية النوعية_ميت غمر</a:t>
            </a:r>
          </a:p>
        </p:txBody>
      </p:sp>
      <p:sp>
        <p:nvSpPr>
          <p:cNvPr id="4" name="Google Shape;819;p36">
            <a:extLst>
              <a:ext uri="{FF2B5EF4-FFF2-40B4-BE49-F238E27FC236}">
                <a16:creationId xmlns:a16="http://schemas.microsoft.com/office/drawing/2014/main" id="{9F082B28-98D6-83D7-FB5C-4219010C2394}"/>
              </a:ext>
            </a:extLst>
          </p:cNvPr>
          <p:cNvSpPr txBox="1">
            <a:spLocks/>
          </p:cNvSpPr>
          <p:nvPr/>
        </p:nvSpPr>
        <p:spPr>
          <a:xfrm>
            <a:off x="68206" y="4617766"/>
            <a:ext cx="6435594" cy="1389265"/>
          </a:xfrm>
          <a:prstGeom prst="rect">
            <a:avLst/>
          </a:prstGeom>
          <a:noFill/>
          <a:ln>
            <a:noFill/>
          </a:ln>
        </p:spPr>
        <p:txBody>
          <a:bodyPr spcFirstLastPara="1" wrap="square" lIns="105234" tIns="105234" rIns="105234" bIns="10523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600"/>
              <a:buFont typeface="Syne"/>
              <a:buNone/>
              <a:defRPr sz="3627"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2pPr>
            <a:lvl3pPr marR="0" lvl="2"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3pPr>
            <a:lvl4pPr marR="0" lvl="3"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4pPr>
            <a:lvl5pPr marR="0" lvl="4"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5pPr>
            <a:lvl6pPr marR="0" lvl="5"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6pPr>
            <a:lvl7pPr marR="0" lvl="6"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7pPr>
            <a:lvl8pPr marR="0" lvl="7"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8pPr>
            <a:lvl9pPr marR="0" lvl="8" algn="ctr" rtl="0">
              <a:lnSpc>
                <a:spcPct val="100000"/>
              </a:lnSpc>
              <a:spcBef>
                <a:spcPts val="0"/>
              </a:spcBef>
              <a:spcAft>
                <a:spcPts val="0"/>
              </a:spcAft>
              <a:buClr>
                <a:schemeClr val="dk1"/>
              </a:buClr>
              <a:buSzPts val="4600"/>
              <a:buFont typeface="Syne"/>
              <a:buNone/>
              <a:defRPr sz="4171" b="1" i="0" u="none" strike="noStrike" cap="none">
                <a:solidFill>
                  <a:schemeClr val="dk1"/>
                </a:solidFill>
                <a:latin typeface="Syne"/>
                <a:ea typeface="Syne"/>
                <a:cs typeface="Syne"/>
                <a:sym typeface="Syne"/>
              </a:defRPr>
            </a:lvl9pPr>
          </a:lstStyle>
          <a:p>
            <a:pPr algn="ctr" rtl="1"/>
            <a:r>
              <a:rPr lang="ar-EG" sz="2800" kern="0" dirty="0">
                <a:latin typeface="GE SS Two Bold" panose="020A0503020102020204" pitchFamily="18" charset="-78"/>
                <a:ea typeface="GE SS Two Bold" panose="020A0503020102020204" pitchFamily="18" charset="-78"/>
                <a:cs typeface="GE SS Two Bold" panose="020A0503020102020204" pitchFamily="18" charset="-78"/>
              </a:rPr>
              <a:t>تحت اشراف</a:t>
            </a:r>
            <a:br>
              <a:rPr lang="ar-EG" sz="2800" kern="0" dirty="0">
                <a:latin typeface="GE SS Two Bold" panose="020A0503020102020204" pitchFamily="18" charset="-78"/>
                <a:ea typeface="GE SS Two Bold" panose="020A0503020102020204" pitchFamily="18" charset="-78"/>
                <a:cs typeface="GE SS Two Bold" panose="020A0503020102020204" pitchFamily="18" charset="-78"/>
              </a:rPr>
            </a:br>
            <a:r>
              <a:rPr lang="ar-EG" sz="2800" kern="0" dirty="0">
                <a:latin typeface="GE SS Two Bold" panose="020A0503020102020204" pitchFamily="18" charset="-78"/>
                <a:ea typeface="GE SS Two Bold" panose="020A0503020102020204" pitchFamily="18" charset="-78"/>
                <a:cs typeface="GE SS Two Bold" panose="020A0503020102020204" pitchFamily="18" charset="-78"/>
              </a:rPr>
              <a:t> د/ هالة محمد حسن محمد الدفراوي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774" name="Rectangle 773">
            <a:extLst>
              <a:ext uri="{FF2B5EF4-FFF2-40B4-BE49-F238E27FC236}">
                <a16:creationId xmlns:a16="http://schemas.microsoft.com/office/drawing/2014/main" id="{33D24D9C-7638-7D40-554E-0C05A3896C3A}"/>
              </a:ext>
            </a:extLst>
          </p:cNvPr>
          <p:cNvSpPr/>
          <p:nvPr/>
        </p:nvSpPr>
        <p:spPr>
          <a:xfrm>
            <a:off x="5309184" y="-283580"/>
            <a:ext cx="5345312" cy="868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Rectangle 774">
            <a:extLst>
              <a:ext uri="{FF2B5EF4-FFF2-40B4-BE49-F238E27FC236}">
                <a16:creationId xmlns:a16="http://schemas.microsoft.com/office/drawing/2014/main" id="{0CB96EE2-203D-FAF9-EC62-00DDAEA6B220}"/>
              </a:ext>
            </a:extLst>
          </p:cNvPr>
          <p:cNvSpPr/>
          <p:nvPr/>
        </p:nvSpPr>
        <p:spPr>
          <a:xfrm>
            <a:off x="11483900" y="5202870"/>
            <a:ext cx="495898" cy="8506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383EAF3-9F22-3E1D-2BE2-9B8DE05A99BE}"/>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المفاهيم والمصطلاحات المستخدمة في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29" name="TextBox 28">
            <a:extLst>
              <a:ext uri="{FF2B5EF4-FFF2-40B4-BE49-F238E27FC236}">
                <a16:creationId xmlns:a16="http://schemas.microsoft.com/office/drawing/2014/main" id="{035057A6-336F-0A73-6823-056AC7794D3E}"/>
              </a:ext>
            </a:extLst>
          </p:cNvPr>
          <p:cNvSpPr txBox="1"/>
          <p:nvPr/>
        </p:nvSpPr>
        <p:spPr>
          <a:xfrm>
            <a:off x="1273216" y="1008391"/>
            <a:ext cx="10796796" cy="1877437"/>
          </a:xfrm>
          <a:prstGeom prst="rect">
            <a:avLst/>
          </a:prstGeom>
          <a:noFill/>
        </p:spPr>
        <p:txBody>
          <a:bodyPr wrap="square" rtlCol="0">
            <a:spAutoFit/>
          </a:bodyPr>
          <a:lstStyle/>
          <a:p>
            <a:pPr algn="r" rtl="1">
              <a:spcBef>
                <a:spcPts val="600"/>
              </a:spcBef>
              <a:spcAft>
                <a:spcPts val="600"/>
              </a:spcAft>
              <a:buNone/>
            </a:pPr>
            <a:r>
              <a:rPr lang="ar-EG" sz="3200" dirty="0">
                <a:solidFill>
                  <a:srgbClr val="7030A0"/>
                </a:solidFill>
                <a:latin typeface="Alnaseeb" panose="00000500000000000000" pitchFamily="50" charset="-78"/>
                <a:cs typeface="Alnaseeb" panose="00000500000000000000" pitchFamily="50" charset="-78"/>
              </a:rPr>
              <a:t>الاستجابة الطبيعية </a:t>
            </a:r>
            <a:r>
              <a:rPr lang="en-US" sz="3200" dirty="0">
                <a:solidFill>
                  <a:srgbClr val="7030A0"/>
                </a:solidFill>
                <a:latin typeface="Alnaseeb" panose="00000500000000000000" pitchFamily="50" charset="-78"/>
                <a:cs typeface="Alnaseeb" panose="00000500000000000000" pitchFamily="50" charset="-78"/>
              </a:rPr>
              <a:t>Unconditioned Response - UCR) :</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spcBef>
                <a:spcPts val="600"/>
              </a:spcBef>
              <a:spcAft>
                <a:spcPts val="600"/>
              </a:spcAft>
              <a:buNone/>
            </a:pPr>
            <a:r>
              <a:rPr lang="ar-EG" sz="3200" dirty="0">
                <a:latin typeface="Alnaseeb" panose="00000500000000000000" pitchFamily="50" charset="-78"/>
                <a:cs typeface="Alnaseeb" panose="00000500000000000000" pitchFamily="50" charset="-78"/>
              </a:rPr>
              <a:t>هي الاستجابة اللي بتحصل تلقائيًا نتيجة للمثير الطبيعي.</a:t>
            </a:r>
          </a:p>
          <a:p>
            <a:pPr algn="r" rtl="1">
              <a:spcBef>
                <a:spcPts val="600"/>
              </a:spcBef>
              <a:spcAft>
                <a:spcPts val="600"/>
              </a:spcAft>
            </a:pPr>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سيلان لعاب الكلب عند رؤية الطعام.</a:t>
            </a:r>
          </a:p>
        </p:txBody>
      </p:sp>
      <p:sp>
        <p:nvSpPr>
          <p:cNvPr id="777" name="TextBox 776">
            <a:extLst>
              <a:ext uri="{FF2B5EF4-FFF2-40B4-BE49-F238E27FC236}">
                <a16:creationId xmlns:a16="http://schemas.microsoft.com/office/drawing/2014/main" id="{9638B7BF-B55E-2D96-2CAF-7460F5450E73}"/>
              </a:ext>
            </a:extLst>
          </p:cNvPr>
          <p:cNvSpPr txBox="1"/>
          <p:nvPr/>
        </p:nvSpPr>
        <p:spPr>
          <a:xfrm>
            <a:off x="1273216" y="3479729"/>
            <a:ext cx="10796796" cy="2369880"/>
          </a:xfrm>
          <a:prstGeom prst="rect">
            <a:avLst/>
          </a:prstGeom>
          <a:noFill/>
        </p:spPr>
        <p:txBody>
          <a:bodyPr wrap="square" rtlCol="0">
            <a:spAutoFit/>
          </a:bodyPr>
          <a:lstStyle/>
          <a:p>
            <a:pPr algn="r" rtl="1">
              <a:spcBef>
                <a:spcPts val="600"/>
              </a:spcBef>
              <a:spcAft>
                <a:spcPts val="600"/>
              </a:spcAft>
            </a:pPr>
            <a:r>
              <a:rPr lang="ar-EG" sz="3200" dirty="0">
                <a:solidFill>
                  <a:srgbClr val="7030A0"/>
                </a:solidFill>
                <a:latin typeface="Alnaseeb" panose="00000500000000000000" pitchFamily="50" charset="-78"/>
                <a:cs typeface="Alnaseeb" panose="00000500000000000000" pitchFamily="50" charset="-78"/>
              </a:rPr>
              <a:t>الاشتراط التقليدي :</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هي عملية اكساب المثير المحايد قوة المثير الطبيعي في انتزاع الاستجابة التي ينتزعها المثير</a:t>
            </a:r>
          </a:p>
          <a:p>
            <a:pPr algn="r" rtl="1">
              <a:spcBef>
                <a:spcPts val="600"/>
              </a:spcBef>
              <a:spcAft>
                <a:spcPts val="600"/>
              </a:spcAft>
            </a:pPr>
            <a:r>
              <a:rPr lang="en-US" sz="3200" dirty="0">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مثال: الجرس (محايد) + الطعام (طبيعي) </a:t>
            </a:r>
            <a:r>
              <a:rPr lang="en-US" sz="3200" b="0" i="0" dirty="0">
                <a:solidFill>
                  <a:srgbClr val="000000"/>
                </a:solidFill>
                <a:effectLst/>
                <a:latin typeface="times new roman" panose="02020603050405020304" pitchFamily="18" charset="0"/>
              </a:rPr>
              <a:t>←</a:t>
            </a:r>
            <a:r>
              <a:rPr lang="ar-EG" sz="3200" dirty="0">
                <a:latin typeface="Alnaseeb" panose="00000500000000000000" pitchFamily="50" charset="-78"/>
                <a:cs typeface="Alnaseeb" panose="00000500000000000000" pitchFamily="50" charset="-78"/>
              </a:rPr>
              <a:t> بعد التكرار </a:t>
            </a:r>
            <a:r>
              <a:rPr lang="en-US" sz="3200" b="0" i="0" dirty="0">
                <a:solidFill>
                  <a:srgbClr val="000000"/>
                </a:solidFill>
                <a:effectLst/>
                <a:latin typeface="times new roman" panose="02020603050405020304" pitchFamily="18" charset="0"/>
              </a:rPr>
              <a:t>←</a:t>
            </a:r>
            <a:r>
              <a:rPr lang="ar-EG" sz="3200" dirty="0">
                <a:latin typeface="Alnaseeb" panose="00000500000000000000" pitchFamily="50" charset="-78"/>
                <a:cs typeface="Alnaseeb" panose="00000500000000000000" pitchFamily="50" charset="-78"/>
              </a:rPr>
              <a:t> الجرس بمفرده يؤدي إلى سيلان اللعاب.</a:t>
            </a:r>
          </a:p>
        </p:txBody>
      </p:sp>
      <p:sp>
        <p:nvSpPr>
          <p:cNvPr id="778" name="TextBox 777">
            <a:extLst>
              <a:ext uri="{FF2B5EF4-FFF2-40B4-BE49-F238E27FC236}">
                <a16:creationId xmlns:a16="http://schemas.microsoft.com/office/drawing/2014/main" id="{FFFE1B20-88E5-C6D5-0549-05EC66BB8022}"/>
              </a:ext>
            </a:extLst>
          </p:cNvPr>
          <p:cNvSpPr txBox="1"/>
          <p:nvPr/>
        </p:nvSpPr>
        <p:spPr>
          <a:xfrm>
            <a:off x="13020377" y="1620455"/>
            <a:ext cx="1829942" cy="24027090"/>
          </a:xfrm>
          <a:prstGeom prst="rect">
            <a:avLst/>
          </a:prstGeom>
          <a:noFill/>
        </p:spPr>
        <p:txBody>
          <a:bodyPr wrap="square" rtlCol="0">
            <a:spAutoFit/>
          </a:bodyPr>
          <a:lstStyle/>
          <a:p>
            <a:pPr algn="r" rtl="1">
              <a:spcBef>
                <a:spcPts val="1000"/>
              </a:spcBef>
              <a:spcAft>
                <a:spcPts val="1000"/>
              </a:spcAft>
            </a:pPr>
            <a:r>
              <a:rPr lang="ar-EG" sz="3200" dirty="0">
                <a:solidFill>
                  <a:srgbClr val="7030A0"/>
                </a:solidFill>
                <a:latin typeface="Alnaseeb" panose="00000500000000000000" pitchFamily="50" charset="-78"/>
                <a:cs typeface="Alnaseeb" panose="00000500000000000000" pitchFamily="50" charset="-78"/>
              </a:rPr>
              <a:t> الاشتراط الزائف</a:t>
            </a:r>
            <a:r>
              <a:rPr lang="en-US" sz="3200" dirty="0">
                <a:solidFill>
                  <a:srgbClr val="7030A0"/>
                </a:solidFill>
                <a:latin typeface="Alnaseeb" panose="00000500000000000000" pitchFamily="50" charset="-78"/>
                <a:cs typeface="Alnaseeb" panose="00000500000000000000" pitchFamily="50" charset="-78"/>
              </a:rPr>
              <a:t> </a:t>
            </a:r>
            <a:r>
              <a:rPr lang="ar-EG" sz="3200" dirty="0">
                <a:solidFill>
                  <a:srgbClr val="7030A0"/>
                </a:solidFill>
                <a:latin typeface="Alnaseeb" panose="00000500000000000000" pitchFamily="50" charset="-78"/>
                <a:cs typeface="Alnaseeb" panose="00000500000000000000" pitchFamily="50" charset="-78"/>
              </a:rPr>
              <a:t> (</a:t>
            </a:r>
            <a:r>
              <a:rPr lang="en-US" sz="3200" dirty="0">
                <a:solidFill>
                  <a:srgbClr val="7030A0"/>
                </a:solidFill>
                <a:latin typeface="Alnaseeb" panose="00000500000000000000" pitchFamily="50" charset="-78"/>
                <a:cs typeface="Alnaseeb" panose="00000500000000000000" pitchFamily="50" charset="-78"/>
              </a:rPr>
              <a:t>Pseudo Conditioning</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spcBef>
                <a:spcPts val="1000"/>
              </a:spcBef>
              <a:spcAft>
                <a:spcPts val="1000"/>
              </a:spcAft>
            </a:pPr>
            <a:r>
              <a:rPr lang="ar-EG" sz="3200" dirty="0">
                <a:latin typeface="Alnaseeb" panose="00000500000000000000" pitchFamily="50" charset="-78"/>
                <a:cs typeface="Alnaseeb" panose="00000500000000000000" pitchFamily="50" charset="-78"/>
              </a:rPr>
              <a:t>هو نوع من الاستجابة غير الحقيقية، يعني الكائن بيستجيب للمثير المحايد كأنه مثير شرطي، لكن دون وجود اقتران حقيقي ومنظم مع المثير الطبيعي.</a:t>
            </a:r>
          </a:p>
          <a:p>
            <a:pPr algn="r" rtl="1">
              <a:spcBef>
                <a:spcPts val="1000"/>
              </a:spcBef>
              <a:spcAft>
                <a:spcPts val="1000"/>
              </a:spcAft>
            </a:pPr>
            <a:r>
              <a:rPr lang="ar-EG" sz="3200" dirty="0">
                <a:solidFill>
                  <a:srgbClr val="7030A0"/>
                </a:solidFill>
                <a:latin typeface="Alnaseeb" panose="00000500000000000000" pitchFamily="50" charset="-78"/>
                <a:cs typeface="Alnaseeb" panose="00000500000000000000" pitchFamily="50" charset="-78"/>
              </a:rPr>
              <a:t> تعريفه:</a:t>
            </a:r>
          </a:p>
          <a:p>
            <a:pPr algn="r" rtl="1">
              <a:spcBef>
                <a:spcPts val="1000"/>
              </a:spcBef>
              <a:spcAft>
                <a:spcPts val="1000"/>
              </a:spcAft>
            </a:pPr>
            <a:r>
              <a:rPr lang="ar-EG" sz="3200" dirty="0">
                <a:latin typeface="Alnaseeb" panose="00000500000000000000" pitchFamily="50" charset="-78"/>
                <a:cs typeface="Alnaseeb" panose="00000500000000000000" pitchFamily="50" charset="-78"/>
              </a:rPr>
              <a:t>هو ظهور استجابة شرطية بدون وجود اقتران حقيقي بين المثير المحايد والمثير الطبيعي، وغالبًا بيكون بسبب حالة الإثارة العامة للكائن.</a:t>
            </a:r>
          </a:p>
          <a:p>
            <a:pPr algn="r" rtl="1">
              <a:spcBef>
                <a:spcPts val="1000"/>
              </a:spcBef>
              <a:spcAft>
                <a:spcPts val="1000"/>
              </a:spcAft>
            </a:pPr>
            <a:r>
              <a:rPr lang="ar-EG" sz="3200" dirty="0">
                <a:latin typeface="Alnaseeb" panose="00000500000000000000" pitchFamily="50" charset="-78"/>
                <a:cs typeface="Alnaseeb" panose="00000500000000000000" pitchFamily="50" charset="-78"/>
              </a:rPr>
              <a:t>🔸 مثال: لو الكلب سمع صوت قوي (مش مرتبط بالطعام)، واستجاب بسيلان لعاب لمرة، مش شرط يكون تعلم – ممكن يكون توتر أو تنبيه عام، مش تعلم حقيقي.</a:t>
            </a:r>
          </a:p>
          <a:p>
            <a:pPr algn="r" rtl="1">
              <a:spcBef>
                <a:spcPts val="1000"/>
              </a:spcBef>
              <a:spcAft>
                <a:spcPts val="1000"/>
              </a:spcAft>
            </a:pPr>
            <a:endParaRPr lang="ar-EG" sz="3200" dirty="0">
              <a:latin typeface="Alnaseeb" panose="00000500000000000000" pitchFamily="50" charset="-78"/>
              <a:cs typeface="Alnaseeb" panose="00000500000000000000" pitchFamily="50" charset="-78"/>
            </a:endParaRPr>
          </a:p>
        </p:txBody>
      </p:sp>
      <p:grpSp>
        <p:nvGrpSpPr>
          <p:cNvPr id="779" name="Google Shape;892;p31">
            <a:extLst>
              <a:ext uri="{FF2B5EF4-FFF2-40B4-BE49-F238E27FC236}">
                <a16:creationId xmlns:a16="http://schemas.microsoft.com/office/drawing/2014/main" id="{6775830E-B78B-E6B5-29AE-189674A608F0}"/>
              </a:ext>
            </a:extLst>
          </p:cNvPr>
          <p:cNvGrpSpPr/>
          <p:nvPr/>
        </p:nvGrpSpPr>
        <p:grpSpPr>
          <a:xfrm>
            <a:off x="-859997" y="7485031"/>
            <a:ext cx="5829014" cy="3319935"/>
            <a:chOff x="1657497" y="2314329"/>
            <a:chExt cx="5829014" cy="3319935"/>
          </a:xfrm>
        </p:grpSpPr>
        <p:sp>
          <p:nvSpPr>
            <p:cNvPr id="780" name="Google Shape;893;p31">
              <a:extLst>
                <a:ext uri="{FF2B5EF4-FFF2-40B4-BE49-F238E27FC236}">
                  <a16:creationId xmlns:a16="http://schemas.microsoft.com/office/drawing/2014/main" id="{D88EEF39-1F20-1D27-BE5E-CAC5EF58246A}"/>
                </a:ext>
              </a:extLst>
            </p:cNvPr>
            <p:cNvSpPr/>
            <p:nvPr/>
          </p:nvSpPr>
          <p:spPr>
            <a:xfrm>
              <a:off x="1657497" y="4349372"/>
              <a:ext cx="5829014" cy="1284892"/>
            </a:xfrm>
            <a:custGeom>
              <a:avLst/>
              <a:gdLst/>
              <a:ahLst/>
              <a:cxnLst/>
              <a:rect l="l" t="t" r="r" b="b"/>
              <a:pathLst>
                <a:path w="285561" h="43063" extrusionOk="0">
                  <a:moveTo>
                    <a:pt x="240583" y="1"/>
                  </a:moveTo>
                  <a:cubicBezTo>
                    <a:pt x="238195" y="4354"/>
                    <a:pt x="236371" y="9018"/>
                    <a:pt x="235177" y="13836"/>
                  </a:cubicBezTo>
                  <a:cubicBezTo>
                    <a:pt x="210274" y="10831"/>
                    <a:pt x="178024" y="9018"/>
                    <a:pt x="142780" y="9018"/>
                  </a:cubicBezTo>
                  <a:cubicBezTo>
                    <a:pt x="107537" y="9018"/>
                    <a:pt x="76829" y="10745"/>
                    <a:pt x="52183" y="13622"/>
                  </a:cubicBezTo>
                  <a:cubicBezTo>
                    <a:pt x="52140" y="12490"/>
                    <a:pt x="52134" y="11351"/>
                    <a:pt x="52183" y="10224"/>
                  </a:cubicBezTo>
                  <a:lnTo>
                    <a:pt x="52183" y="10224"/>
                  </a:lnTo>
                  <a:cubicBezTo>
                    <a:pt x="51411" y="11412"/>
                    <a:pt x="50628" y="12624"/>
                    <a:pt x="49979" y="13885"/>
                  </a:cubicBezTo>
                  <a:cubicBezTo>
                    <a:pt x="49391" y="13953"/>
                    <a:pt x="48816" y="14026"/>
                    <a:pt x="48234" y="14100"/>
                  </a:cubicBezTo>
                  <a:cubicBezTo>
                    <a:pt x="48179" y="10898"/>
                    <a:pt x="48467" y="7690"/>
                    <a:pt x="49116" y="4550"/>
                  </a:cubicBezTo>
                  <a:cubicBezTo>
                    <a:pt x="49078" y="4534"/>
                    <a:pt x="49041" y="4527"/>
                    <a:pt x="49005" y="4527"/>
                  </a:cubicBezTo>
                  <a:cubicBezTo>
                    <a:pt x="48767" y="4527"/>
                    <a:pt x="48576" y="4834"/>
                    <a:pt x="48485" y="5094"/>
                  </a:cubicBezTo>
                  <a:cubicBezTo>
                    <a:pt x="47885" y="6882"/>
                    <a:pt x="47322" y="8682"/>
                    <a:pt x="46783" y="10494"/>
                  </a:cubicBezTo>
                  <a:cubicBezTo>
                    <a:pt x="46410" y="11749"/>
                    <a:pt x="46061" y="13077"/>
                    <a:pt x="46177" y="14363"/>
                  </a:cubicBezTo>
                  <a:cubicBezTo>
                    <a:pt x="46036" y="14381"/>
                    <a:pt x="45896" y="14400"/>
                    <a:pt x="45755" y="14418"/>
                  </a:cubicBezTo>
                  <a:cubicBezTo>
                    <a:pt x="45541" y="13665"/>
                    <a:pt x="45320" y="12912"/>
                    <a:pt x="45106" y="12159"/>
                  </a:cubicBezTo>
                  <a:cubicBezTo>
                    <a:pt x="44757" y="12961"/>
                    <a:pt x="44463" y="13781"/>
                    <a:pt x="44218" y="14620"/>
                  </a:cubicBezTo>
                  <a:cubicBezTo>
                    <a:pt x="16976" y="18311"/>
                    <a:pt x="0" y="23515"/>
                    <a:pt x="0" y="29288"/>
                  </a:cubicBezTo>
                  <a:cubicBezTo>
                    <a:pt x="0" y="40479"/>
                    <a:pt x="63276" y="30396"/>
                    <a:pt x="141531" y="40118"/>
                  </a:cubicBezTo>
                  <a:cubicBezTo>
                    <a:pt x="158406" y="42216"/>
                    <a:pt x="173512" y="43063"/>
                    <a:pt x="187079" y="43063"/>
                  </a:cubicBezTo>
                  <a:cubicBezTo>
                    <a:pt x="217091" y="43063"/>
                    <a:pt x="239569" y="38918"/>
                    <a:pt x="256990" y="35006"/>
                  </a:cubicBezTo>
                  <a:cubicBezTo>
                    <a:pt x="270923" y="31877"/>
                    <a:pt x="285560" y="33261"/>
                    <a:pt x="285560" y="29288"/>
                  </a:cubicBezTo>
                  <a:cubicBezTo>
                    <a:pt x="285560" y="23846"/>
                    <a:pt x="270445" y="18899"/>
                    <a:pt x="245848" y="15263"/>
                  </a:cubicBezTo>
                  <a:cubicBezTo>
                    <a:pt x="246295" y="12624"/>
                    <a:pt x="246123" y="9882"/>
                    <a:pt x="245327" y="7329"/>
                  </a:cubicBezTo>
                  <a:cubicBezTo>
                    <a:pt x="245217" y="8682"/>
                    <a:pt x="245101" y="10059"/>
                    <a:pt x="244599" y="11320"/>
                  </a:cubicBezTo>
                  <a:cubicBezTo>
                    <a:pt x="244097" y="12581"/>
                    <a:pt x="243136" y="13732"/>
                    <a:pt x="241838" y="14124"/>
                  </a:cubicBezTo>
                  <a:cubicBezTo>
                    <a:pt x="242095" y="12183"/>
                    <a:pt x="241826" y="10169"/>
                    <a:pt x="241054" y="8370"/>
                  </a:cubicBezTo>
                  <a:cubicBezTo>
                    <a:pt x="240295" y="10341"/>
                    <a:pt x="239530" y="12312"/>
                    <a:pt x="238765" y="14283"/>
                  </a:cubicBezTo>
                  <a:cubicBezTo>
                    <a:pt x="238691" y="14271"/>
                    <a:pt x="238618" y="14259"/>
                    <a:pt x="238538" y="14253"/>
                  </a:cubicBezTo>
                  <a:cubicBezTo>
                    <a:pt x="237785" y="9441"/>
                    <a:pt x="238502" y="4409"/>
                    <a:pt x="240583"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 name="Google Shape;894;p31">
              <a:extLst>
                <a:ext uri="{FF2B5EF4-FFF2-40B4-BE49-F238E27FC236}">
                  <a16:creationId xmlns:a16="http://schemas.microsoft.com/office/drawing/2014/main" id="{E5420E00-AC94-9833-6C10-25CAE95C0BC9}"/>
                </a:ext>
              </a:extLst>
            </p:cNvPr>
            <p:cNvSpPr/>
            <p:nvPr/>
          </p:nvSpPr>
          <p:spPr>
            <a:xfrm>
              <a:off x="3225595" y="4741116"/>
              <a:ext cx="2383033" cy="284580"/>
            </a:xfrm>
            <a:custGeom>
              <a:avLst/>
              <a:gdLst/>
              <a:ahLst/>
              <a:cxnLst/>
              <a:rect l="l" t="t" r="r" b="b"/>
              <a:pathLst>
                <a:path w="90739" h="10836" extrusionOk="0">
                  <a:moveTo>
                    <a:pt x="81183" y="0"/>
                  </a:moveTo>
                  <a:cubicBezTo>
                    <a:pt x="78830" y="0"/>
                    <a:pt x="76463" y="224"/>
                    <a:pt x="74112" y="377"/>
                  </a:cubicBezTo>
                  <a:cubicBezTo>
                    <a:pt x="70286" y="626"/>
                    <a:pt x="65877" y="715"/>
                    <a:pt x="61205" y="715"/>
                  </a:cubicBezTo>
                  <a:cubicBezTo>
                    <a:pt x="49445" y="715"/>
                    <a:pt x="36017" y="150"/>
                    <a:pt x="26035" y="150"/>
                  </a:cubicBezTo>
                  <a:cubicBezTo>
                    <a:pt x="19927" y="150"/>
                    <a:pt x="15109" y="362"/>
                    <a:pt x="12752" y="1044"/>
                  </a:cubicBezTo>
                  <a:cubicBezTo>
                    <a:pt x="0" y="4729"/>
                    <a:pt x="20539" y="8568"/>
                    <a:pt x="22419" y="8782"/>
                  </a:cubicBezTo>
                  <a:cubicBezTo>
                    <a:pt x="25608" y="9149"/>
                    <a:pt x="28820" y="9333"/>
                    <a:pt x="32031" y="9333"/>
                  </a:cubicBezTo>
                  <a:cubicBezTo>
                    <a:pt x="36259" y="9333"/>
                    <a:pt x="40487" y="9015"/>
                    <a:pt x="44665" y="8378"/>
                  </a:cubicBezTo>
                  <a:cubicBezTo>
                    <a:pt x="46398" y="8115"/>
                    <a:pt x="48130" y="7790"/>
                    <a:pt x="49881" y="7760"/>
                  </a:cubicBezTo>
                  <a:cubicBezTo>
                    <a:pt x="49981" y="7758"/>
                    <a:pt x="50080" y="7757"/>
                    <a:pt x="50180" y="7757"/>
                  </a:cubicBezTo>
                  <a:cubicBezTo>
                    <a:pt x="56049" y="7757"/>
                    <a:pt x="61929" y="10836"/>
                    <a:pt x="67593" y="10836"/>
                  </a:cubicBezTo>
                  <a:cubicBezTo>
                    <a:pt x="69024" y="10836"/>
                    <a:pt x="70441" y="10639"/>
                    <a:pt x="71840" y="10147"/>
                  </a:cubicBezTo>
                  <a:cubicBezTo>
                    <a:pt x="73163" y="9682"/>
                    <a:pt x="74412" y="8960"/>
                    <a:pt x="75795" y="8721"/>
                  </a:cubicBezTo>
                  <a:cubicBezTo>
                    <a:pt x="76192" y="8651"/>
                    <a:pt x="76592" y="8621"/>
                    <a:pt x="76993" y="8621"/>
                  </a:cubicBezTo>
                  <a:cubicBezTo>
                    <a:pt x="78967" y="8621"/>
                    <a:pt x="80977" y="9327"/>
                    <a:pt x="82934" y="9327"/>
                  </a:cubicBezTo>
                  <a:cubicBezTo>
                    <a:pt x="83496" y="9327"/>
                    <a:pt x="84053" y="9269"/>
                    <a:pt x="84604" y="9119"/>
                  </a:cubicBezTo>
                  <a:lnTo>
                    <a:pt x="90739" y="6958"/>
                  </a:lnTo>
                  <a:cubicBezTo>
                    <a:pt x="89735" y="6290"/>
                    <a:pt x="90237" y="4748"/>
                    <a:pt x="90047" y="3554"/>
                  </a:cubicBezTo>
                  <a:cubicBezTo>
                    <a:pt x="89741" y="1650"/>
                    <a:pt x="87574" y="695"/>
                    <a:pt x="85676" y="352"/>
                  </a:cubicBezTo>
                  <a:cubicBezTo>
                    <a:pt x="84189" y="92"/>
                    <a:pt x="82689" y="0"/>
                    <a:pt x="81183"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82" name="Google Shape;895;p31">
              <a:extLst>
                <a:ext uri="{FF2B5EF4-FFF2-40B4-BE49-F238E27FC236}">
                  <a16:creationId xmlns:a16="http://schemas.microsoft.com/office/drawing/2014/main" id="{1ED18E2C-3173-FEBA-4AF6-8463B65EE5D4}"/>
                </a:ext>
              </a:extLst>
            </p:cNvPr>
            <p:cNvGrpSpPr/>
            <p:nvPr/>
          </p:nvGrpSpPr>
          <p:grpSpPr>
            <a:xfrm>
              <a:off x="3790332" y="2314329"/>
              <a:ext cx="1563327" cy="2571857"/>
              <a:chOff x="6528629" y="959689"/>
              <a:chExt cx="2075304" cy="3414120"/>
            </a:xfrm>
          </p:grpSpPr>
          <p:sp>
            <p:nvSpPr>
              <p:cNvPr id="783" name="Google Shape;896;p31">
                <a:extLst>
                  <a:ext uri="{FF2B5EF4-FFF2-40B4-BE49-F238E27FC236}">
                    <a16:creationId xmlns:a16="http://schemas.microsoft.com/office/drawing/2014/main" id="{5FB39537-F11A-3CFF-A2AA-FA7C8D95CB1A}"/>
                  </a:ext>
                </a:extLst>
              </p:cNvPr>
              <p:cNvSpPr/>
              <p:nvPr/>
            </p:nvSpPr>
            <p:spPr>
              <a:xfrm>
                <a:off x="8127817" y="4167313"/>
                <a:ext cx="352216" cy="205884"/>
              </a:xfrm>
              <a:custGeom>
                <a:avLst/>
                <a:gdLst/>
                <a:ahLst/>
                <a:cxnLst/>
                <a:rect l="l" t="t" r="r" b="b"/>
                <a:pathLst>
                  <a:path w="2874" h="1680" extrusionOk="0">
                    <a:moveTo>
                      <a:pt x="1639" y="0"/>
                    </a:moveTo>
                    <a:cubicBezTo>
                      <a:pt x="1181" y="0"/>
                      <a:pt x="722" y="135"/>
                      <a:pt x="343" y="390"/>
                    </a:cubicBezTo>
                    <a:cubicBezTo>
                      <a:pt x="245" y="453"/>
                      <a:pt x="152" y="526"/>
                      <a:pt x="69" y="605"/>
                    </a:cubicBezTo>
                    <a:cubicBezTo>
                      <a:pt x="64" y="610"/>
                      <a:pt x="30" y="678"/>
                      <a:pt x="1" y="737"/>
                    </a:cubicBezTo>
                    <a:lnTo>
                      <a:pt x="25" y="1679"/>
                    </a:lnTo>
                    <a:lnTo>
                      <a:pt x="172" y="1679"/>
                    </a:lnTo>
                    <a:cubicBezTo>
                      <a:pt x="397" y="1679"/>
                      <a:pt x="626" y="1679"/>
                      <a:pt x="871" y="1675"/>
                    </a:cubicBezTo>
                    <a:cubicBezTo>
                      <a:pt x="973" y="1323"/>
                      <a:pt x="934" y="932"/>
                      <a:pt x="753" y="610"/>
                    </a:cubicBezTo>
                    <a:cubicBezTo>
                      <a:pt x="739" y="585"/>
                      <a:pt x="748" y="556"/>
                      <a:pt x="773" y="541"/>
                    </a:cubicBezTo>
                    <a:cubicBezTo>
                      <a:pt x="781" y="536"/>
                      <a:pt x="789" y="534"/>
                      <a:pt x="797" y="534"/>
                    </a:cubicBezTo>
                    <a:cubicBezTo>
                      <a:pt x="815" y="534"/>
                      <a:pt x="831" y="544"/>
                      <a:pt x="841" y="561"/>
                    </a:cubicBezTo>
                    <a:cubicBezTo>
                      <a:pt x="1027" y="893"/>
                      <a:pt x="1076" y="1303"/>
                      <a:pt x="978" y="1675"/>
                    </a:cubicBezTo>
                    <a:cubicBezTo>
                      <a:pt x="1232" y="1675"/>
                      <a:pt x="1501" y="1670"/>
                      <a:pt x="1789" y="1665"/>
                    </a:cubicBezTo>
                    <a:cubicBezTo>
                      <a:pt x="1862" y="1435"/>
                      <a:pt x="1887" y="1191"/>
                      <a:pt x="1862" y="952"/>
                    </a:cubicBezTo>
                    <a:cubicBezTo>
                      <a:pt x="1853" y="839"/>
                      <a:pt x="1804" y="570"/>
                      <a:pt x="1608" y="502"/>
                    </a:cubicBezTo>
                    <a:cubicBezTo>
                      <a:pt x="1584" y="492"/>
                      <a:pt x="1569" y="463"/>
                      <a:pt x="1579" y="439"/>
                    </a:cubicBezTo>
                    <a:cubicBezTo>
                      <a:pt x="1587" y="419"/>
                      <a:pt x="1606" y="406"/>
                      <a:pt x="1626" y="406"/>
                    </a:cubicBezTo>
                    <a:cubicBezTo>
                      <a:pt x="1632" y="406"/>
                      <a:pt x="1637" y="407"/>
                      <a:pt x="1643" y="409"/>
                    </a:cubicBezTo>
                    <a:cubicBezTo>
                      <a:pt x="1818" y="473"/>
                      <a:pt x="1936" y="663"/>
                      <a:pt x="1960" y="942"/>
                    </a:cubicBezTo>
                    <a:cubicBezTo>
                      <a:pt x="1989" y="1181"/>
                      <a:pt x="1965" y="1430"/>
                      <a:pt x="1897" y="1660"/>
                    </a:cubicBezTo>
                    <a:cubicBezTo>
                      <a:pt x="2087" y="1660"/>
                      <a:pt x="2292" y="1655"/>
                      <a:pt x="2502" y="1650"/>
                    </a:cubicBezTo>
                    <a:cubicBezTo>
                      <a:pt x="2874" y="1210"/>
                      <a:pt x="2766" y="497"/>
                      <a:pt x="2278" y="165"/>
                    </a:cubicBezTo>
                    <a:cubicBezTo>
                      <a:pt x="2287" y="141"/>
                      <a:pt x="2297" y="121"/>
                      <a:pt x="2307" y="101"/>
                    </a:cubicBezTo>
                    <a:cubicBezTo>
                      <a:pt x="2092" y="33"/>
                      <a:pt x="1865" y="0"/>
                      <a:pt x="1639"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 name="Google Shape;897;p31">
                <a:extLst>
                  <a:ext uri="{FF2B5EF4-FFF2-40B4-BE49-F238E27FC236}">
                    <a16:creationId xmlns:a16="http://schemas.microsoft.com/office/drawing/2014/main" id="{2F3A47E6-3E68-1A96-ED62-B68422BCFBE6}"/>
                  </a:ext>
                </a:extLst>
              </p:cNvPr>
              <p:cNvSpPr/>
              <p:nvPr/>
            </p:nvSpPr>
            <p:spPr>
              <a:xfrm>
                <a:off x="8320102" y="4217068"/>
                <a:ext cx="51595" cy="154290"/>
              </a:xfrm>
              <a:custGeom>
                <a:avLst/>
                <a:gdLst/>
                <a:ahLst/>
                <a:cxnLst/>
                <a:rect l="l" t="t" r="r" b="b"/>
                <a:pathLst>
                  <a:path w="421" h="1259" extrusionOk="0">
                    <a:moveTo>
                      <a:pt x="57" y="0"/>
                    </a:moveTo>
                    <a:cubicBezTo>
                      <a:pt x="37" y="0"/>
                      <a:pt x="18" y="13"/>
                      <a:pt x="10" y="33"/>
                    </a:cubicBezTo>
                    <a:cubicBezTo>
                      <a:pt x="0" y="62"/>
                      <a:pt x="15" y="91"/>
                      <a:pt x="39" y="101"/>
                    </a:cubicBezTo>
                    <a:cubicBezTo>
                      <a:pt x="235" y="169"/>
                      <a:pt x="284" y="433"/>
                      <a:pt x="293" y="546"/>
                    </a:cubicBezTo>
                    <a:cubicBezTo>
                      <a:pt x="318" y="785"/>
                      <a:pt x="293" y="1029"/>
                      <a:pt x="220" y="1259"/>
                    </a:cubicBezTo>
                    <a:lnTo>
                      <a:pt x="328" y="1259"/>
                    </a:lnTo>
                    <a:cubicBezTo>
                      <a:pt x="396" y="1024"/>
                      <a:pt x="420" y="775"/>
                      <a:pt x="391" y="536"/>
                    </a:cubicBezTo>
                    <a:cubicBezTo>
                      <a:pt x="367" y="257"/>
                      <a:pt x="249" y="67"/>
                      <a:pt x="74" y="3"/>
                    </a:cubicBezTo>
                    <a:cubicBezTo>
                      <a:pt x="68" y="1"/>
                      <a:pt x="63" y="0"/>
                      <a:pt x="57"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 name="Google Shape;898;p31">
                <a:extLst>
                  <a:ext uri="{FF2B5EF4-FFF2-40B4-BE49-F238E27FC236}">
                    <a16:creationId xmlns:a16="http://schemas.microsoft.com/office/drawing/2014/main" id="{114D26DA-996A-F994-6230-A120432A3A0D}"/>
                  </a:ext>
                </a:extLst>
              </p:cNvPr>
              <p:cNvSpPr/>
              <p:nvPr/>
            </p:nvSpPr>
            <p:spPr>
              <a:xfrm>
                <a:off x="8218261" y="4232754"/>
                <a:ext cx="41423" cy="139830"/>
              </a:xfrm>
              <a:custGeom>
                <a:avLst/>
                <a:gdLst/>
                <a:ahLst/>
                <a:cxnLst/>
                <a:rect l="l" t="t" r="r" b="b"/>
                <a:pathLst>
                  <a:path w="338" h="1141" extrusionOk="0">
                    <a:moveTo>
                      <a:pt x="59" y="0"/>
                    </a:moveTo>
                    <a:cubicBezTo>
                      <a:pt x="51" y="0"/>
                      <a:pt x="43" y="2"/>
                      <a:pt x="35" y="7"/>
                    </a:cubicBezTo>
                    <a:cubicBezTo>
                      <a:pt x="10" y="17"/>
                      <a:pt x="1" y="51"/>
                      <a:pt x="15" y="76"/>
                    </a:cubicBezTo>
                    <a:cubicBezTo>
                      <a:pt x="196" y="398"/>
                      <a:pt x="235" y="789"/>
                      <a:pt x="133" y="1141"/>
                    </a:cubicBezTo>
                    <a:lnTo>
                      <a:pt x="240" y="1141"/>
                    </a:lnTo>
                    <a:cubicBezTo>
                      <a:pt x="338" y="769"/>
                      <a:pt x="289" y="359"/>
                      <a:pt x="103" y="27"/>
                    </a:cubicBezTo>
                    <a:cubicBezTo>
                      <a:pt x="93" y="10"/>
                      <a:pt x="77" y="0"/>
                      <a:pt x="5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 name="Google Shape;899;p31">
                <a:extLst>
                  <a:ext uri="{FF2B5EF4-FFF2-40B4-BE49-F238E27FC236}">
                    <a16:creationId xmlns:a16="http://schemas.microsoft.com/office/drawing/2014/main" id="{73BAF622-6265-C371-CAAA-91A228797FFE}"/>
                  </a:ext>
                </a:extLst>
              </p:cNvPr>
              <p:cNvSpPr/>
              <p:nvPr/>
            </p:nvSpPr>
            <p:spPr>
              <a:xfrm>
                <a:off x="7732708" y="4150769"/>
                <a:ext cx="368393" cy="223041"/>
              </a:xfrm>
              <a:custGeom>
                <a:avLst/>
                <a:gdLst/>
                <a:ahLst/>
                <a:cxnLst/>
                <a:rect l="l" t="t" r="r" b="b"/>
                <a:pathLst>
                  <a:path w="3006" h="1820" extrusionOk="0">
                    <a:moveTo>
                      <a:pt x="1500" y="0"/>
                    </a:moveTo>
                    <a:cubicBezTo>
                      <a:pt x="1335" y="0"/>
                      <a:pt x="1170" y="15"/>
                      <a:pt x="1007" y="36"/>
                    </a:cubicBezTo>
                    <a:cubicBezTo>
                      <a:pt x="680" y="80"/>
                      <a:pt x="318" y="173"/>
                      <a:pt x="157" y="456"/>
                    </a:cubicBezTo>
                    <a:cubicBezTo>
                      <a:pt x="45" y="652"/>
                      <a:pt x="1" y="1131"/>
                      <a:pt x="79" y="1341"/>
                    </a:cubicBezTo>
                    <a:lnTo>
                      <a:pt x="84" y="1341"/>
                    </a:lnTo>
                    <a:cubicBezTo>
                      <a:pt x="128" y="1463"/>
                      <a:pt x="255" y="1639"/>
                      <a:pt x="382" y="1800"/>
                    </a:cubicBezTo>
                    <a:cubicBezTo>
                      <a:pt x="592" y="1805"/>
                      <a:pt x="802" y="1805"/>
                      <a:pt x="1002" y="1810"/>
                    </a:cubicBezTo>
                    <a:cubicBezTo>
                      <a:pt x="855" y="1370"/>
                      <a:pt x="831" y="891"/>
                      <a:pt x="939" y="437"/>
                    </a:cubicBezTo>
                    <a:cubicBezTo>
                      <a:pt x="947" y="417"/>
                      <a:pt x="964" y="400"/>
                      <a:pt x="987" y="400"/>
                    </a:cubicBezTo>
                    <a:cubicBezTo>
                      <a:pt x="992" y="400"/>
                      <a:pt x="997" y="401"/>
                      <a:pt x="1002" y="403"/>
                    </a:cubicBezTo>
                    <a:cubicBezTo>
                      <a:pt x="1031" y="407"/>
                      <a:pt x="1046" y="437"/>
                      <a:pt x="1041" y="461"/>
                    </a:cubicBezTo>
                    <a:cubicBezTo>
                      <a:pt x="934" y="906"/>
                      <a:pt x="958" y="1380"/>
                      <a:pt x="1110" y="1810"/>
                    </a:cubicBezTo>
                    <a:cubicBezTo>
                      <a:pt x="1408" y="1814"/>
                      <a:pt x="1691" y="1814"/>
                      <a:pt x="1984" y="1814"/>
                    </a:cubicBezTo>
                    <a:cubicBezTo>
                      <a:pt x="2062" y="1619"/>
                      <a:pt x="2136" y="1419"/>
                      <a:pt x="2170" y="1209"/>
                    </a:cubicBezTo>
                    <a:cubicBezTo>
                      <a:pt x="2214" y="911"/>
                      <a:pt x="2165" y="637"/>
                      <a:pt x="2028" y="442"/>
                    </a:cubicBezTo>
                    <a:cubicBezTo>
                      <a:pt x="2013" y="417"/>
                      <a:pt x="2018" y="388"/>
                      <a:pt x="2038" y="368"/>
                    </a:cubicBezTo>
                    <a:cubicBezTo>
                      <a:pt x="2047" y="363"/>
                      <a:pt x="2057" y="360"/>
                      <a:pt x="2068" y="360"/>
                    </a:cubicBezTo>
                    <a:cubicBezTo>
                      <a:pt x="2085" y="360"/>
                      <a:pt x="2102" y="368"/>
                      <a:pt x="2111" y="383"/>
                    </a:cubicBezTo>
                    <a:cubicBezTo>
                      <a:pt x="2263" y="603"/>
                      <a:pt x="2316" y="901"/>
                      <a:pt x="2267" y="1223"/>
                    </a:cubicBezTo>
                    <a:cubicBezTo>
                      <a:pt x="2238" y="1429"/>
                      <a:pt x="2170" y="1629"/>
                      <a:pt x="2092" y="1819"/>
                    </a:cubicBezTo>
                    <a:lnTo>
                      <a:pt x="2648" y="1819"/>
                    </a:lnTo>
                    <a:lnTo>
                      <a:pt x="2434" y="1771"/>
                    </a:lnTo>
                    <a:cubicBezTo>
                      <a:pt x="2800" y="1678"/>
                      <a:pt x="3005" y="1233"/>
                      <a:pt x="2912" y="862"/>
                    </a:cubicBezTo>
                    <a:cubicBezTo>
                      <a:pt x="2819" y="495"/>
                      <a:pt x="2492" y="217"/>
                      <a:pt x="2136" y="95"/>
                    </a:cubicBezTo>
                    <a:cubicBezTo>
                      <a:pt x="1931" y="26"/>
                      <a:pt x="1716" y="0"/>
                      <a:pt x="1500"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 name="Google Shape;900;p31">
                <a:extLst>
                  <a:ext uri="{FF2B5EF4-FFF2-40B4-BE49-F238E27FC236}">
                    <a16:creationId xmlns:a16="http://schemas.microsoft.com/office/drawing/2014/main" id="{309B52FD-A8D4-62E4-7B4D-C50380018ABA}"/>
                  </a:ext>
                </a:extLst>
              </p:cNvPr>
              <p:cNvSpPr/>
              <p:nvPr/>
            </p:nvSpPr>
            <p:spPr>
              <a:xfrm>
                <a:off x="7975852" y="4194887"/>
                <a:ext cx="41423" cy="178310"/>
              </a:xfrm>
              <a:custGeom>
                <a:avLst/>
                <a:gdLst/>
                <a:ahLst/>
                <a:cxnLst/>
                <a:rect l="l" t="t" r="r" b="b"/>
                <a:pathLst>
                  <a:path w="338" h="1455" extrusionOk="0">
                    <a:moveTo>
                      <a:pt x="85" y="0"/>
                    </a:moveTo>
                    <a:cubicBezTo>
                      <a:pt x="75" y="0"/>
                      <a:pt x="66" y="3"/>
                      <a:pt x="59" y="8"/>
                    </a:cubicBezTo>
                    <a:cubicBezTo>
                      <a:pt x="34" y="23"/>
                      <a:pt x="29" y="57"/>
                      <a:pt x="44" y="77"/>
                    </a:cubicBezTo>
                    <a:cubicBezTo>
                      <a:pt x="181" y="277"/>
                      <a:pt x="230" y="551"/>
                      <a:pt x="186" y="849"/>
                    </a:cubicBezTo>
                    <a:cubicBezTo>
                      <a:pt x="152" y="1059"/>
                      <a:pt x="78" y="1259"/>
                      <a:pt x="0" y="1454"/>
                    </a:cubicBezTo>
                    <a:lnTo>
                      <a:pt x="108" y="1454"/>
                    </a:lnTo>
                    <a:cubicBezTo>
                      <a:pt x="186" y="1269"/>
                      <a:pt x="254" y="1069"/>
                      <a:pt x="283" y="863"/>
                    </a:cubicBezTo>
                    <a:cubicBezTo>
                      <a:pt x="337" y="541"/>
                      <a:pt x="279" y="243"/>
                      <a:pt x="127" y="23"/>
                    </a:cubicBezTo>
                    <a:cubicBezTo>
                      <a:pt x="118" y="8"/>
                      <a:pt x="101" y="0"/>
                      <a:pt x="85"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 name="Google Shape;901;p31">
                <a:extLst>
                  <a:ext uri="{FF2B5EF4-FFF2-40B4-BE49-F238E27FC236}">
                    <a16:creationId xmlns:a16="http://schemas.microsoft.com/office/drawing/2014/main" id="{8D09C240-2275-5E37-4888-01291976DE08}"/>
                  </a:ext>
                </a:extLst>
              </p:cNvPr>
              <p:cNvSpPr/>
              <p:nvPr/>
            </p:nvSpPr>
            <p:spPr>
              <a:xfrm>
                <a:off x="7834549" y="4199298"/>
                <a:ext cx="34192" cy="173286"/>
              </a:xfrm>
              <a:custGeom>
                <a:avLst/>
                <a:gdLst/>
                <a:ahLst/>
                <a:cxnLst/>
                <a:rect l="l" t="t" r="r" b="b"/>
                <a:pathLst>
                  <a:path w="279" h="1414" extrusionOk="0">
                    <a:moveTo>
                      <a:pt x="162" y="1"/>
                    </a:moveTo>
                    <a:cubicBezTo>
                      <a:pt x="137" y="1"/>
                      <a:pt x="116" y="19"/>
                      <a:pt x="108" y="41"/>
                    </a:cubicBezTo>
                    <a:cubicBezTo>
                      <a:pt x="0" y="495"/>
                      <a:pt x="24" y="974"/>
                      <a:pt x="171" y="1409"/>
                    </a:cubicBezTo>
                    <a:cubicBezTo>
                      <a:pt x="205" y="1414"/>
                      <a:pt x="239" y="1414"/>
                      <a:pt x="279" y="1414"/>
                    </a:cubicBezTo>
                    <a:cubicBezTo>
                      <a:pt x="127" y="979"/>
                      <a:pt x="103" y="510"/>
                      <a:pt x="210" y="65"/>
                    </a:cubicBezTo>
                    <a:cubicBezTo>
                      <a:pt x="215" y="36"/>
                      <a:pt x="195" y="11"/>
                      <a:pt x="171" y="2"/>
                    </a:cubicBezTo>
                    <a:cubicBezTo>
                      <a:pt x="168" y="1"/>
                      <a:pt x="165" y="1"/>
                      <a:pt x="162"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 name="Google Shape;902;p31">
                <a:extLst>
                  <a:ext uri="{FF2B5EF4-FFF2-40B4-BE49-F238E27FC236}">
                    <a16:creationId xmlns:a16="http://schemas.microsoft.com/office/drawing/2014/main" id="{4B2CD30C-EE8B-9A39-B1E0-22791D3D2BDD}"/>
                  </a:ext>
                </a:extLst>
              </p:cNvPr>
              <p:cNvSpPr/>
              <p:nvPr/>
            </p:nvSpPr>
            <p:spPr>
              <a:xfrm>
                <a:off x="7056095" y="4159470"/>
                <a:ext cx="322313" cy="210786"/>
              </a:xfrm>
              <a:custGeom>
                <a:avLst/>
                <a:gdLst/>
                <a:ahLst/>
                <a:cxnLst/>
                <a:rect l="l" t="t" r="r" b="b"/>
                <a:pathLst>
                  <a:path w="2630" h="1720" extrusionOk="0">
                    <a:moveTo>
                      <a:pt x="1189" y="0"/>
                    </a:moveTo>
                    <a:cubicBezTo>
                      <a:pt x="1128" y="0"/>
                      <a:pt x="1068" y="2"/>
                      <a:pt x="1007" y="4"/>
                    </a:cubicBezTo>
                    <a:cubicBezTo>
                      <a:pt x="783" y="19"/>
                      <a:pt x="553" y="43"/>
                      <a:pt x="367" y="170"/>
                    </a:cubicBezTo>
                    <a:cubicBezTo>
                      <a:pt x="103" y="351"/>
                      <a:pt x="1" y="698"/>
                      <a:pt x="30" y="1016"/>
                    </a:cubicBezTo>
                    <a:cubicBezTo>
                      <a:pt x="50" y="1260"/>
                      <a:pt x="138" y="1489"/>
                      <a:pt x="235" y="1719"/>
                    </a:cubicBezTo>
                    <a:lnTo>
                      <a:pt x="714" y="1719"/>
                    </a:lnTo>
                    <a:cubicBezTo>
                      <a:pt x="660" y="1309"/>
                      <a:pt x="704" y="889"/>
                      <a:pt x="841" y="503"/>
                    </a:cubicBezTo>
                    <a:cubicBezTo>
                      <a:pt x="845" y="479"/>
                      <a:pt x="864" y="465"/>
                      <a:pt x="887" y="465"/>
                    </a:cubicBezTo>
                    <a:cubicBezTo>
                      <a:pt x="892" y="465"/>
                      <a:pt x="899" y="466"/>
                      <a:pt x="905" y="468"/>
                    </a:cubicBezTo>
                    <a:cubicBezTo>
                      <a:pt x="929" y="478"/>
                      <a:pt x="944" y="507"/>
                      <a:pt x="934" y="532"/>
                    </a:cubicBezTo>
                    <a:cubicBezTo>
                      <a:pt x="802" y="908"/>
                      <a:pt x="763" y="1318"/>
                      <a:pt x="817" y="1709"/>
                    </a:cubicBezTo>
                    <a:cubicBezTo>
                      <a:pt x="817" y="1714"/>
                      <a:pt x="817" y="1714"/>
                      <a:pt x="817" y="1714"/>
                    </a:cubicBezTo>
                    <a:lnTo>
                      <a:pt x="1740" y="1714"/>
                    </a:lnTo>
                    <a:cubicBezTo>
                      <a:pt x="1911" y="1260"/>
                      <a:pt x="1887" y="742"/>
                      <a:pt x="1667" y="307"/>
                    </a:cubicBezTo>
                    <a:cubicBezTo>
                      <a:pt x="1652" y="278"/>
                      <a:pt x="1667" y="249"/>
                      <a:pt x="1691" y="239"/>
                    </a:cubicBezTo>
                    <a:cubicBezTo>
                      <a:pt x="1699" y="234"/>
                      <a:pt x="1707" y="232"/>
                      <a:pt x="1716" y="232"/>
                    </a:cubicBezTo>
                    <a:cubicBezTo>
                      <a:pt x="1733" y="232"/>
                      <a:pt x="1750" y="242"/>
                      <a:pt x="1760" y="258"/>
                    </a:cubicBezTo>
                    <a:cubicBezTo>
                      <a:pt x="1984" y="708"/>
                      <a:pt x="2014" y="1245"/>
                      <a:pt x="1848" y="1714"/>
                    </a:cubicBezTo>
                    <a:lnTo>
                      <a:pt x="2194" y="1714"/>
                    </a:lnTo>
                    <a:cubicBezTo>
                      <a:pt x="2209" y="1709"/>
                      <a:pt x="2224" y="1704"/>
                      <a:pt x="2238" y="1695"/>
                    </a:cubicBezTo>
                    <a:cubicBezTo>
                      <a:pt x="2497" y="1563"/>
                      <a:pt x="2629" y="1270"/>
                      <a:pt x="2580" y="981"/>
                    </a:cubicBezTo>
                    <a:cubicBezTo>
                      <a:pt x="2566" y="903"/>
                      <a:pt x="2551" y="815"/>
                      <a:pt x="2541" y="742"/>
                    </a:cubicBezTo>
                    <a:cubicBezTo>
                      <a:pt x="2517" y="576"/>
                      <a:pt x="2434" y="420"/>
                      <a:pt x="2302" y="317"/>
                    </a:cubicBezTo>
                    <a:cubicBezTo>
                      <a:pt x="2219" y="249"/>
                      <a:pt x="2121" y="190"/>
                      <a:pt x="2019" y="146"/>
                    </a:cubicBezTo>
                    <a:cubicBezTo>
                      <a:pt x="1757" y="33"/>
                      <a:pt x="1472" y="0"/>
                      <a:pt x="1189"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 name="Google Shape;903;p31">
                <a:extLst>
                  <a:ext uri="{FF2B5EF4-FFF2-40B4-BE49-F238E27FC236}">
                    <a16:creationId xmlns:a16="http://schemas.microsoft.com/office/drawing/2014/main" id="{1E692F03-E8FA-7B37-7A6A-EB10D146ACF9}"/>
                  </a:ext>
                </a:extLst>
              </p:cNvPr>
              <p:cNvSpPr/>
              <p:nvPr/>
            </p:nvSpPr>
            <p:spPr>
              <a:xfrm>
                <a:off x="7259165" y="4187779"/>
                <a:ext cx="44364" cy="182477"/>
              </a:xfrm>
              <a:custGeom>
                <a:avLst/>
                <a:gdLst/>
                <a:ahLst/>
                <a:cxnLst/>
                <a:rect l="l" t="t" r="r" b="b"/>
                <a:pathLst>
                  <a:path w="362" h="1489" extrusionOk="0">
                    <a:moveTo>
                      <a:pt x="59" y="1"/>
                    </a:moveTo>
                    <a:cubicBezTo>
                      <a:pt x="50" y="1"/>
                      <a:pt x="42" y="3"/>
                      <a:pt x="34" y="8"/>
                    </a:cubicBezTo>
                    <a:cubicBezTo>
                      <a:pt x="10" y="18"/>
                      <a:pt x="0" y="52"/>
                      <a:pt x="10" y="76"/>
                    </a:cubicBezTo>
                    <a:cubicBezTo>
                      <a:pt x="235" y="511"/>
                      <a:pt x="254" y="1034"/>
                      <a:pt x="83" y="1488"/>
                    </a:cubicBezTo>
                    <a:lnTo>
                      <a:pt x="191" y="1488"/>
                    </a:lnTo>
                    <a:cubicBezTo>
                      <a:pt x="362" y="1014"/>
                      <a:pt x="327" y="477"/>
                      <a:pt x="103" y="27"/>
                    </a:cubicBezTo>
                    <a:cubicBezTo>
                      <a:pt x="93" y="11"/>
                      <a:pt x="76" y="1"/>
                      <a:pt x="59"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 name="Google Shape;904;p31">
                <a:extLst>
                  <a:ext uri="{FF2B5EF4-FFF2-40B4-BE49-F238E27FC236}">
                    <a16:creationId xmlns:a16="http://schemas.microsoft.com/office/drawing/2014/main" id="{AF6BC4C4-D7F2-FFE7-A25B-89FFE6F5BBB5}"/>
                  </a:ext>
                </a:extLst>
              </p:cNvPr>
              <p:cNvSpPr/>
              <p:nvPr/>
            </p:nvSpPr>
            <p:spPr>
              <a:xfrm>
                <a:off x="7136980" y="4216455"/>
                <a:ext cx="34805" cy="153800"/>
              </a:xfrm>
              <a:custGeom>
                <a:avLst/>
                <a:gdLst/>
                <a:ahLst/>
                <a:cxnLst/>
                <a:rect l="l" t="t" r="r" b="b"/>
                <a:pathLst>
                  <a:path w="284" h="1255" extrusionOk="0">
                    <a:moveTo>
                      <a:pt x="227" y="0"/>
                    </a:moveTo>
                    <a:cubicBezTo>
                      <a:pt x="206" y="0"/>
                      <a:pt x="189" y="14"/>
                      <a:pt x="181" y="38"/>
                    </a:cubicBezTo>
                    <a:cubicBezTo>
                      <a:pt x="44" y="424"/>
                      <a:pt x="0" y="844"/>
                      <a:pt x="54" y="1254"/>
                    </a:cubicBezTo>
                    <a:lnTo>
                      <a:pt x="157" y="1254"/>
                    </a:lnTo>
                    <a:cubicBezTo>
                      <a:pt x="157" y="1254"/>
                      <a:pt x="157" y="1249"/>
                      <a:pt x="157" y="1249"/>
                    </a:cubicBezTo>
                    <a:cubicBezTo>
                      <a:pt x="103" y="853"/>
                      <a:pt x="147" y="443"/>
                      <a:pt x="274" y="72"/>
                    </a:cubicBezTo>
                    <a:cubicBezTo>
                      <a:pt x="284" y="42"/>
                      <a:pt x="269" y="13"/>
                      <a:pt x="245" y="3"/>
                    </a:cubicBezTo>
                    <a:cubicBezTo>
                      <a:pt x="239" y="1"/>
                      <a:pt x="233" y="0"/>
                      <a:pt x="227"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 name="Google Shape;905;p31">
                <a:extLst>
                  <a:ext uri="{FF2B5EF4-FFF2-40B4-BE49-F238E27FC236}">
                    <a16:creationId xmlns:a16="http://schemas.microsoft.com/office/drawing/2014/main" id="{134453F3-603E-6D3A-AB53-98932F684E4F}"/>
                  </a:ext>
                </a:extLst>
              </p:cNvPr>
              <p:cNvSpPr/>
              <p:nvPr/>
            </p:nvSpPr>
            <p:spPr>
              <a:xfrm>
                <a:off x="6653755" y="4167926"/>
                <a:ext cx="352216" cy="202330"/>
              </a:xfrm>
              <a:custGeom>
                <a:avLst/>
                <a:gdLst/>
                <a:ahLst/>
                <a:cxnLst/>
                <a:rect l="l" t="t" r="r" b="b"/>
                <a:pathLst>
                  <a:path w="2874" h="1651" extrusionOk="0">
                    <a:moveTo>
                      <a:pt x="1234" y="0"/>
                    </a:moveTo>
                    <a:cubicBezTo>
                      <a:pt x="1004" y="0"/>
                      <a:pt x="775" y="33"/>
                      <a:pt x="558" y="101"/>
                    </a:cubicBezTo>
                    <a:cubicBezTo>
                      <a:pt x="568" y="121"/>
                      <a:pt x="577" y="140"/>
                      <a:pt x="587" y="160"/>
                    </a:cubicBezTo>
                    <a:cubicBezTo>
                      <a:pt x="572" y="170"/>
                      <a:pt x="563" y="175"/>
                      <a:pt x="553" y="184"/>
                    </a:cubicBezTo>
                    <a:lnTo>
                      <a:pt x="548" y="184"/>
                    </a:lnTo>
                    <a:cubicBezTo>
                      <a:pt x="94" y="531"/>
                      <a:pt x="1" y="1220"/>
                      <a:pt x="362" y="1650"/>
                    </a:cubicBezTo>
                    <a:lnTo>
                      <a:pt x="978" y="1650"/>
                    </a:lnTo>
                    <a:cubicBezTo>
                      <a:pt x="914" y="1416"/>
                      <a:pt x="890" y="1176"/>
                      <a:pt x="914" y="937"/>
                    </a:cubicBezTo>
                    <a:cubicBezTo>
                      <a:pt x="944" y="658"/>
                      <a:pt x="1061" y="468"/>
                      <a:pt x="1232" y="404"/>
                    </a:cubicBezTo>
                    <a:cubicBezTo>
                      <a:pt x="1238" y="402"/>
                      <a:pt x="1244" y="401"/>
                      <a:pt x="1251" y="401"/>
                    </a:cubicBezTo>
                    <a:cubicBezTo>
                      <a:pt x="1273" y="401"/>
                      <a:pt x="1293" y="414"/>
                      <a:pt x="1300" y="434"/>
                    </a:cubicBezTo>
                    <a:cubicBezTo>
                      <a:pt x="1310" y="463"/>
                      <a:pt x="1295" y="492"/>
                      <a:pt x="1266" y="497"/>
                    </a:cubicBezTo>
                    <a:cubicBezTo>
                      <a:pt x="1076" y="570"/>
                      <a:pt x="1027" y="834"/>
                      <a:pt x="1012" y="947"/>
                    </a:cubicBezTo>
                    <a:cubicBezTo>
                      <a:pt x="988" y="1181"/>
                      <a:pt x="1012" y="1420"/>
                      <a:pt x="1085" y="1645"/>
                    </a:cubicBezTo>
                    <a:lnTo>
                      <a:pt x="1896" y="1645"/>
                    </a:lnTo>
                    <a:cubicBezTo>
                      <a:pt x="1804" y="1284"/>
                      <a:pt x="1852" y="883"/>
                      <a:pt x="2033" y="556"/>
                    </a:cubicBezTo>
                    <a:cubicBezTo>
                      <a:pt x="2043" y="539"/>
                      <a:pt x="2060" y="529"/>
                      <a:pt x="2077" y="529"/>
                    </a:cubicBezTo>
                    <a:cubicBezTo>
                      <a:pt x="2085" y="529"/>
                      <a:pt x="2094" y="531"/>
                      <a:pt x="2102" y="536"/>
                    </a:cubicBezTo>
                    <a:cubicBezTo>
                      <a:pt x="2126" y="546"/>
                      <a:pt x="2136" y="580"/>
                      <a:pt x="2121" y="605"/>
                    </a:cubicBezTo>
                    <a:cubicBezTo>
                      <a:pt x="1950" y="917"/>
                      <a:pt x="1906" y="1303"/>
                      <a:pt x="1999" y="1650"/>
                    </a:cubicBezTo>
                    <a:lnTo>
                      <a:pt x="2849" y="1650"/>
                    </a:lnTo>
                    <a:lnTo>
                      <a:pt x="2873" y="732"/>
                    </a:lnTo>
                    <a:cubicBezTo>
                      <a:pt x="2844" y="673"/>
                      <a:pt x="2815" y="605"/>
                      <a:pt x="2810" y="600"/>
                    </a:cubicBezTo>
                    <a:cubicBezTo>
                      <a:pt x="2722" y="521"/>
                      <a:pt x="2629" y="448"/>
                      <a:pt x="2536" y="385"/>
                    </a:cubicBezTo>
                    <a:cubicBezTo>
                      <a:pt x="2158" y="134"/>
                      <a:pt x="1695" y="0"/>
                      <a:pt x="1234" y="0"/>
                    </a:cubicBezTo>
                    <a:close/>
                  </a:path>
                </a:pathLst>
              </a:custGeom>
              <a:solidFill>
                <a:srgbClr val="CEBB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 name="Google Shape;906;p31">
                <a:extLst>
                  <a:ext uri="{FF2B5EF4-FFF2-40B4-BE49-F238E27FC236}">
                    <a16:creationId xmlns:a16="http://schemas.microsoft.com/office/drawing/2014/main" id="{D63D9D80-77EC-AF4F-1E2B-E5C40EC64C49}"/>
                  </a:ext>
                </a:extLst>
              </p:cNvPr>
              <p:cNvSpPr/>
              <p:nvPr/>
            </p:nvSpPr>
            <p:spPr>
              <a:xfrm>
                <a:off x="6874718" y="4232754"/>
                <a:ext cx="40810" cy="137501"/>
              </a:xfrm>
              <a:custGeom>
                <a:avLst/>
                <a:gdLst/>
                <a:ahLst/>
                <a:cxnLst/>
                <a:rect l="l" t="t" r="r" b="b"/>
                <a:pathLst>
                  <a:path w="333" h="1122" extrusionOk="0">
                    <a:moveTo>
                      <a:pt x="274" y="0"/>
                    </a:moveTo>
                    <a:cubicBezTo>
                      <a:pt x="257" y="0"/>
                      <a:pt x="240" y="10"/>
                      <a:pt x="230" y="27"/>
                    </a:cubicBezTo>
                    <a:cubicBezTo>
                      <a:pt x="49" y="354"/>
                      <a:pt x="1" y="755"/>
                      <a:pt x="93" y="1121"/>
                    </a:cubicBezTo>
                    <a:lnTo>
                      <a:pt x="196" y="1121"/>
                    </a:lnTo>
                    <a:cubicBezTo>
                      <a:pt x="103" y="774"/>
                      <a:pt x="147" y="388"/>
                      <a:pt x="318" y="76"/>
                    </a:cubicBezTo>
                    <a:cubicBezTo>
                      <a:pt x="333" y="51"/>
                      <a:pt x="323" y="22"/>
                      <a:pt x="299" y="7"/>
                    </a:cubicBezTo>
                    <a:cubicBezTo>
                      <a:pt x="291" y="2"/>
                      <a:pt x="282" y="0"/>
                      <a:pt x="274"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 name="Google Shape;907;p31">
                <a:extLst>
                  <a:ext uri="{FF2B5EF4-FFF2-40B4-BE49-F238E27FC236}">
                    <a16:creationId xmlns:a16="http://schemas.microsoft.com/office/drawing/2014/main" id="{C73AAF30-8F22-ECD1-126A-E5274EAAD61D}"/>
                  </a:ext>
                </a:extLst>
              </p:cNvPr>
              <p:cNvSpPr/>
              <p:nvPr/>
            </p:nvSpPr>
            <p:spPr>
              <a:xfrm>
                <a:off x="6762705" y="4217068"/>
                <a:ext cx="51104" cy="153188"/>
              </a:xfrm>
              <a:custGeom>
                <a:avLst/>
                <a:gdLst/>
                <a:ahLst/>
                <a:cxnLst/>
                <a:rect l="l" t="t" r="r" b="b"/>
                <a:pathLst>
                  <a:path w="417" h="1250" extrusionOk="0">
                    <a:moveTo>
                      <a:pt x="361" y="0"/>
                    </a:moveTo>
                    <a:cubicBezTo>
                      <a:pt x="355" y="0"/>
                      <a:pt x="349" y="1"/>
                      <a:pt x="343" y="3"/>
                    </a:cubicBezTo>
                    <a:cubicBezTo>
                      <a:pt x="167" y="67"/>
                      <a:pt x="55" y="257"/>
                      <a:pt x="25" y="536"/>
                    </a:cubicBezTo>
                    <a:cubicBezTo>
                      <a:pt x="1" y="775"/>
                      <a:pt x="25" y="1015"/>
                      <a:pt x="89" y="1249"/>
                    </a:cubicBezTo>
                    <a:lnTo>
                      <a:pt x="196" y="1249"/>
                    </a:lnTo>
                    <a:cubicBezTo>
                      <a:pt x="123" y="1019"/>
                      <a:pt x="99" y="780"/>
                      <a:pt x="123" y="546"/>
                    </a:cubicBezTo>
                    <a:cubicBezTo>
                      <a:pt x="138" y="433"/>
                      <a:pt x="182" y="169"/>
                      <a:pt x="377" y="101"/>
                    </a:cubicBezTo>
                    <a:cubicBezTo>
                      <a:pt x="406" y="86"/>
                      <a:pt x="416" y="62"/>
                      <a:pt x="411" y="33"/>
                    </a:cubicBezTo>
                    <a:cubicBezTo>
                      <a:pt x="400" y="13"/>
                      <a:pt x="382" y="0"/>
                      <a:pt x="361"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 name="Google Shape;908;p31">
                <a:extLst>
                  <a:ext uri="{FF2B5EF4-FFF2-40B4-BE49-F238E27FC236}">
                    <a16:creationId xmlns:a16="http://schemas.microsoft.com/office/drawing/2014/main" id="{C8D56F48-33D9-D9B4-DD86-6E2BBF66B8A4}"/>
                  </a:ext>
                </a:extLst>
              </p:cNvPr>
              <p:cNvSpPr/>
              <p:nvPr/>
            </p:nvSpPr>
            <p:spPr>
              <a:xfrm>
                <a:off x="6528629" y="1821338"/>
                <a:ext cx="2075304" cy="2552471"/>
              </a:xfrm>
              <a:custGeom>
                <a:avLst/>
                <a:gdLst/>
                <a:ahLst/>
                <a:cxnLst/>
                <a:rect l="l" t="t" r="r" b="b"/>
                <a:pathLst>
                  <a:path w="16934" h="20828" extrusionOk="0">
                    <a:moveTo>
                      <a:pt x="4583" y="0"/>
                    </a:moveTo>
                    <a:cubicBezTo>
                      <a:pt x="4276" y="279"/>
                      <a:pt x="4031" y="616"/>
                      <a:pt x="3821" y="978"/>
                    </a:cubicBezTo>
                    <a:cubicBezTo>
                      <a:pt x="3802" y="1012"/>
                      <a:pt x="3777" y="1046"/>
                      <a:pt x="3758" y="1080"/>
                    </a:cubicBezTo>
                    <a:cubicBezTo>
                      <a:pt x="3469" y="1603"/>
                      <a:pt x="3245" y="2174"/>
                      <a:pt x="3005" y="2702"/>
                    </a:cubicBezTo>
                    <a:cubicBezTo>
                      <a:pt x="2991" y="2741"/>
                      <a:pt x="2971" y="2780"/>
                      <a:pt x="2952" y="2819"/>
                    </a:cubicBezTo>
                    <a:cubicBezTo>
                      <a:pt x="2986" y="2810"/>
                      <a:pt x="3015" y="2800"/>
                      <a:pt x="3044" y="2795"/>
                    </a:cubicBezTo>
                    <a:cubicBezTo>
                      <a:pt x="3059" y="2790"/>
                      <a:pt x="3079" y="2790"/>
                      <a:pt x="3093" y="2790"/>
                    </a:cubicBezTo>
                    <a:cubicBezTo>
                      <a:pt x="3099" y="2790"/>
                      <a:pt x="3105" y="2790"/>
                      <a:pt x="3111" y="2790"/>
                    </a:cubicBezTo>
                    <a:cubicBezTo>
                      <a:pt x="3232" y="2790"/>
                      <a:pt x="3352" y="2838"/>
                      <a:pt x="3445" y="2922"/>
                    </a:cubicBezTo>
                    <a:cubicBezTo>
                      <a:pt x="3582" y="3039"/>
                      <a:pt x="3675" y="3220"/>
                      <a:pt x="3670" y="3391"/>
                    </a:cubicBezTo>
                    <a:cubicBezTo>
                      <a:pt x="3655" y="3738"/>
                      <a:pt x="3411" y="4031"/>
                      <a:pt x="3201" y="4324"/>
                    </a:cubicBezTo>
                    <a:cubicBezTo>
                      <a:pt x="2996" y="4612"/>
                      <a:pt x="2815" y="4969"/>
                      <a:pt x="2947" y="5296"/>
                    </a:cubicBezTo>
                    <a:cubicBezTo>
                      <a:pt x="3127" y="5360"/>
                      <a:pt x="3308" y="5428"/>
                      <a:pt x="3489" y="5492"/>
                    </a:cubicBezTo>
                    <a:cubicBezTo>
                      <a:pt x="2976" y="6620"/>
                      <a:pt x="2766" y="7861"/>
                      <a:pt x="2878" y="9078"/>
                    </a:cubicBezTo>
                    <a:cubicBezTo>
                      <a:pt x="2888" y="9185"/>
                      <a:pt x="2883" y="9288"/>
                      <a:pt x="2869" y="9385"/>
                    </a:cubicBezTo>
                    <a:cubicBezTo>
                      <a:pt x="2864" y="9410"/>
                      <a:pt x="2859" y="9434"/>
                      <a:pt x="2849" y="9459"/>
                    </a:cubicBezTo>
                    <a:cubicBezTo>
                      <a:pt x="2766" y="9820"/>
                      <a:pt x="2507" y="10143"/>
                      <a:pt x="2189" y="10446"/>
                    </a:cubicBezTo>
                    <a:cubicBezTo>
                      <a:pt x="2141" y="10494"/>
                      <a:pt x="2092" y="10538"/>
                      <a:pt x="2043" y="10582"/>
                    </a:cubicBezTo>
                    <a:cubicBezTo>
                      <a:pt x="1408" y="11154"/>
                      <a:pt x="597" y="11687"/>
                      <a:pt x="294" y="12380"/>
                    </a:cubicBezTo>
                    <a:cubicBezTo>
                      <a:pt x="1" y="13050"/>
                      <a:pt x="98" y="13851"/>
                      <a:pt x="543" y="14442"/>
                    </a:cubicBezTo>
                    <a:lnTo>
                      <a:pt x="548" y="14442"/>
                    </a:lnTo>
                    <a:cubicBezTo>
                      <a:pt x="323" y="15321"/>
                      <a:pt x="348" y="16250"/>
                      <a:pt x="611" y="17114"/>
                    </a:cubicBezTo>
                    <a:cubicBezTo>
                      <a:pt x="919" y="17798"/>
                      <a:pt x="1232" y="18477"/>
                      <a:pt x="1540" y="19157"/>
                    </a:cubicBezTo>
                    <a:cubicBezTo>
                      <a:pt x="1554" y="19191"/>
                      <a:pt x="1569" y="19220"/>
                      <a:pt x="1584" y="19249"/>
                    </a:cubicBezTo>
                    <a:cubicBezTo>
                      <a:pt x="1800" y="19181"/>
                      <a:pt x="2028" y="19148"/>
                      <a:pt x="2256" y="19148"/>
                    </a:cubicBezTo>
                    <a:cubicBezTo>
                      <a:pt x="2716" y="19148"/>
                      <a:pt x="3179" y="19282"/>
                      <a:pt x="3557" y="19533"/>
                    </a:cubicBezTo>
                    <a:cubicBezTo>
                      <a:pt x="3655" y="19596"/>
                      <a:pt x="3743" y="19669"/>
                      <a:pt x="3831" y="19748"/>
                    </a:cubicBezTo>
                    <a:cubicBezTo>
                      <a:pt x="3836" y="19753"/>
                      <a:pt x="3865" y="19821"/>
                      <a:pt x="3894" y="19880"/>
                    </a:cubicBezTo>
                    <a:lnTo>
                      <a:pt x="3870" y="20798"/>
                    </a:lnTo>
                    <a:lnTo>
                      <a:pt x="4544" y="20798"/>
                    </a:lnTo>
                    <a:cubicBezTo>
                      <a:pt x="4442" y="20568"/>
                      <a:pt x="4354" y="20339"/>
                      <a:pt x="4334" y="20095"/>
                    </a:cubicBezTo>
                    <a:cubicBezTo>
                      <a:pt x="4305" y="19777"/>
                      <a:pt x="4412" y="19430"/>
                      <a:pt x="4671" y="19249"/>
                    </a:cubicBezTo>
                    <a:cubicBezTo>
                      <a:pt x="4857" y="19122"/>
                      <a:pt x="5091" y="19098"/>
                      <a:pt x="5311" y="19088"/>
                    </a:cubicBezTo>
                    <a:cubicBezTo>
                      <a:pt x="5382" y="19084"/>
                      <a:pt x="5454" y="19082"/>
                      <a:pt x="5525" y="19082"/>
                    </a:cubicBezTo>
                    <a:cubicBezTo>
                      <a:pt x="5799" y="19082"/>
                      <a:pt x="6075" y="19116"/>
                      <a:pt x="6323" y="19225"/>
                    </a:cubicBezTo>
                    <a:cubicBezTo>
                      <a:pt x="6425" y="19269"/>
                      <a:pt x="6523" y="19328"/>
                      <a:pt x="6611" y="19396"/>
                    </a:cubicBezTo>
                    <a:cubicBezTo>
                      <a:pt x="6738" y="19503"/>
                      <a:pt x="6821" y="19655"/>
                      <a:pt x="6845" y="19821"/>
                    </a:cubicBezTo>
                    <a:cubicBezTo>
                      <a:pt x="6860" y="19894"/>
                      <a:pt x="6875" y="19982"/>
                      <a:pt x="6884" y="20060"/>
                    </a:cubicBezTo>
                    <a:cubicBezTo>
                      <a:pt x="6933" y="20349"/>
                      <a:pt x="6801" y="20642"/>
                      <a:pt x="6542" y="20779"/>
                    </a:cubicBezTo>
                    <a:cubicBezTo>
                      <a:pt x="6528" y="20783"/>
                      <a:pt x="6513" y="20788"/>
                      <a:pt x="6503" y="20798"/>
                    </a:cubicBezTo>
                    <a:lnTo>
                      <a:pt x="8956" y="20798"/>
                    </a:lnTo>
                    <a:cubicBezTo>
                      <a:pt x="9117" y="20798"/>
                      <a:pt x="9278" y="20803"/>
                      <a:pt x="9430" y="20803"/>
                    </a:cubicBezTo>
                    <a:cubicBezTo>
                      <a:pt x="9606" y="20803"/>
                      <a:pt x="9777" y="20803"/>
                      <a:pt x="9943" y="20808"/>
                    </a:cubicBezTo>
                    <a:lnTo>
                      <a:pt x="10207" y="20808"/>
                    </a:lnTo>
                    <a:cubicBezTo>
                      <a:pt x="10080" y="20647"/>
                      <a:pt x="9953" y="20471"/>
                      <a:pt x="9909" y="20349"/>
                    </a:cubicBezTo>
                    <a:cubicBezTo>
                      <a:pt x="9830" y="20134"/>
                      <a:pt x="9870" y="19660"/>
                      <a:pt x="9982" y="19459"/>
                    </a:cubicBezTo>
                    <a:cubicBezTo>
                      <a:pt x="10143" y="19176"/>
                      <a:pt x="10505" y="19083"/>
                      <a:pt x="10832" y="19044"/>
                    </a:cubicBezTo>
                    <a:cubicBezTo>
                      <a:pt x="10995" y="19023"/>
                      <a:pt x="11160" y="19008"/>
                      <a:pt x="11325" y="19008"/>
                    </a:cubicBezTo>
                    <a:cubicBezTo>
                      <a:pt x="11541" y="19008"/>
                      <a:pt x="11756" y="19034"/>
                      <a:pt x="11961" y="19103"/>
                    </a:cubicBezTo>
                    <a:cubicBezTo>
                      <a:pt x="12322" y="19225"/>
                      <a:pt x="12644" y="19503"/>
                      <a:pt x="12737" y="19870"/>
                    </a:cubicBezTo>
                    <a:cubicBezTo>
                      <a:pt x="12830" y="20241"/>
                      <a:pt x="12625" y="20681"/>
                      <a:pt x="12259" y="20779"/>
                    </a:cubicBezTo>
                    <a:lnTo>
                      <a:pt x="12473" y="20827"/>
                    </a:lnTo>
                    <a:lnTo>
                      <a:pt x="12762" y="20827"/>
                    </a:lnTo>
                    <a:cubicBezTo>
                      <a:pt x="12864" y="20827"/>
                      <a:pt x="12967" y="20827"/>
                      <a:pt x="13074" y="20822"/>
                    </a:cubicBezTo>
                    <a:lnTo>
                      <a:pt x="13050" y="19880"/>
                    </a:lnTo>
                    <a:cubicBezTo>
                      <a:pt x="13079" y="19821"/>
                      <a:pt x="13113" y="19753"/>
                      <a:pt x="13118" y="19748"/>
                    </a:cubicBezTo>
                    <a:cubicBezTo>
                      <a:pt x="13201" y="19669"/>
                      <a:pt x="13294" y="19596"/>
                      <a:pt x="13392" y="19533"/>
                    </a:cubicBezTo>
                    <a:cubicBezTo>
                      <a:pt x="13772" y="19280"/>
                      <a:pt x="14234" y="19144"/>
                      <a:pt x="14693" y="19144"/>
                    </a:cubicBezTo>
                    <a:cubicBezTo>
                      <a:pt x="14918" y="19144"/>
                      <a:pt x="15142" y="19177"/>
                      <a:pt x="15356" y="19244"/>
                    </a:cubicBezTo>
                    <a:cubicBezTo>
                      <a:pt x="15371" y="19215"/>
                      <a:pt x="15385" y="19181"/>
                      <a:pt x="15400" y="19152"/>
                    </a:cubicBezTo>
                    <a:cubicBezTo>
                      <a:pt x="15708" y="18473"/>
                      <a:pt x="16016" y="17793"/>
                      <a:pt x="16323" y="17114"/>
                    </a:cubicBezTo>
                    <a:cubicBezTo>
                      <a:pt x="16587" y="16250"/>
                      <a:pt x="16612" y="15321"/>
                      <a:pt x="16392" y="14442"/>
                    </a:cubicBezTo>
                    <a:cubicBezTo>
                      <a:pt x="16836" y="13851"/>
                      <a:pt x="16934" y="13050"/>
                      <a:pt x="16641" y="12380"/>
                    </a:cubicBezTo>
                    <a:cubicBezTo>
                      <a:pt x="16323" y="11643"/>
                      <a:pt x="15424" y="11086"/>
                      <a:pt x="14775" y="10475"/>
                    </a:cubicBezTo>
                    <a:cubicBezTo>
                      <a:pt x="14413" y="10133"/>
                      <a:pt x="14125" y="9771"/>
                      <a:pt x="14061" y="9356"/>
                    </a:cubicBezTo>
                    <a:cubicBezTo>
                      <a:pt x="14047" y="9263"/>
                      <a:pt x="14047" y="9171"/>
                      <a:pt x="14056" y="9078"/>
                    </a:cubicBezTo>
                    <a:cubicBezTo>
                      <a:pt x="14169" y="7861"/>
                      <a:pt x="13959" y="6620"/>
                      <a:pt x="13446" y="5492"/>
                    </a:cubicBezTo>
                    <a:cubicBezTo>
                      <a:pt x="13626" y="5428"/>
                      <a:pt x="13807" y="5360"/>
                      <a:pt x="13988" y="5291"/>
                    </a:cubicBezTo>
                    <a:cubicBezTo>
                      <a:pt x="14120" y="4969"/>
                      <a:pt x="13939" y="4612"/>
                      <a:pt x="13734" y="4324"/>
                    </a:cubicBezTo>
                    <a:cubicBezTo>
                      <a:pt x="13529" y="4036"/>
                      <a:pt x="13284" y="3748"/>
                      <a:pt x="13265" y="3411"/>
                    </a:cubicBezTo>
                    <a:cubicBezTo>
                      <a:pt x="13265" y="3401"/>
                      <a:pt x="13265" y="3396"/>
                      <a:pt x="13265" y="3391"/>
                    </a:cubicBezTo>
                    <a:cubicBezTo>
                      <a:pt x="13260" y="3152"/>
                      <a:pt x="13436" y="2907"/>
                      <a:pt x="13656" y="2819"/>
                    </a:cubicBezTo>
                    <a:cubicBezTo>
                      <a:pt x="13709" y="2799"/>
                      <a:pt x="13764" y="2788"/>
                      <a:pt x="13821" y="2788"/>
                    </a:cubicBezTo>
                    <a:cubicBezTo>
                      <a:pt x="13874" y="2788"/>
                      <a:pt x="13929" y="2798"/>
                      <a:pt x="13983" y="2819"/>
                    </a:cubicBezTo>
                    <a:cubicBezTo>
                      <a:pt x="13710" y="2223"/>
                      <a:pt x="13260" y="1569"/>
                      <a:pt x="12762" y="978"/>
                    </a:cubicBezTo>
                    <a:cubicBezTo>
                      <a:pt x="12747" y="963"/>
                      <a:pt x="12732" y="943"/>
                      <a:pt x="12718" y="929"/>
                    </a:cubicBezTo>
                    <a:cubicBezTo>
                      <a:pt x="12425" y="582"/>
                      <a:pt x="12122" y="264"/>
                      <a:pt x="1182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 name="Google Shape;909;p31">
                <a:extLst>
                  <a:ext uri="{FF2B5EF4-FFF2-40B4-BE49-F238E27FC236}">
                    <a16:creationId xmlns:a16="http://schemas.microsoft.com/office/drawing/2014/main" id="{B292762B-F3F7-EA3A-C4A6-5C475955E668}"/>
                  </a:ext>
                </a:extLst>
              </p:cNvPr>
              <p:cNvSpPr/>
              <p:nvPr/>
            </p:nvSpPr>
            <p:spPr>
              <a:xfrm>
                <a:off x="8113478" y="4155058"/>
                <a:ext cx="302460" cy="115810"/>
              </a:xfrm>
              <a:custGeom>
                <a:avLst/>
                <a:gdLst/>
                <a:ahLst/>
                <a:cxnLst/>
                <a:rect l="l" t="t" r="r" b="b"/>
                <a:pathLst>
                  <a:path w="2468" h="945" extrusionOk="0">
                    <a:moveTo>
                      <a:pt x="1764" y="1"/>
                    </a:moveTo>
                    <a:cubicBezTo>
                      <a:pt x="1312" y="1"/>
                      <a:pt x="858" y="126"/>
                      <a:pt x="475" y="363"/>
                    </a:cubicBezTo>
                    <a:cubicBezTo>
                      <a:pt x="460" y="372"/>
                      <a:pt x="450" y="377"/>
                      <a:pt x="436" y="387"/>
                    </a:cubicBezTo>
                    <a:cubicBezTo>
                      <a:pt x="323" y="460"/>
                      <a:pt x="216" y="539"/>
                      <a:pt x="118" y="631"/>
                    </a:cubicBezTo>
                    <a:cubicBezTo>
                      <a:pt x="98" y="651"/>
                      <a:pt x="1" y="768"/>
                      <a:pt x="20" y="788"/>
                    </a:cubicBezTo>
                    <a:cubicBezTo>
                      <a:pt x="30" y="797"/>
                      <a:pt x="45" y="944"/>
                      <a:pt x="59" y="944"/>
                    </a:cubicBezTo>
                    <a:cubicBezTo>
                      <a:pt x="64" y="944"/>
                      <a:pt x="89" y="895"/>
                      <a:pt x="118" y="837"/>
                    </a:cubicBezTo>
                    <a:cubicBezTo>
                      <a:pt x="152" y="778"/>
                      <a:pt x="181" y="710"/>
                      <a:pt x="186" y="705"/>
                    </a:cubicBezTo>
                    <a:cubicBezTo>
                      <a:pt x="274" y="626"/>
                      <a:pt x="362" y="553"/>
                      <a:pt x="460" y="490"/>
                    </a:cubicBezTo>
                    <a:cubicBezTo>
                      <a:pt x="840" y="237"/>
                      <a:pt x="1302" y="101"/>
                      <a:pt x="1761" y="101"/>
                    </a:cubicBezTo>
                    <a:cubicBezTo>
                      <a:pt x="1986" y="101"/>
                      <a:pt x="2210" y="134"/>
                      <a:pt x="2424" y="201"/>
                    </a:cubicBezTo>
                    <a:cubicBezTo>
                      <a:pt x="2439" y="172"/>
                      <a:pt x="2453" y="138"/>
                      <a:pt x="2468" y="109"/>
                    </a:cubicBezTo>
                    <a:cubicBezTo>
                      <a:pt x="2241" y="36"/>
                      <a:pt x="2003" y="1"/>
                      <a:pt x="1764" y="1"/>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 name="Google Shape;910;p31">
                <a:extLst>
                  <a:ext uri="{FF2B5EF4-FFF2-40B4-BE49-F238E27FC236}">
                    <a16:creationId xmlns:a16="http://schemas.microsoft.com/office/drawing/2014/main" id="{5575D456-46FB-2388-D29D-420CBED51728}"/>
                  </a:ext>
                </a:extLst>
              </p:cNvPr>
              <p:cNvSpPr/>
              <p:nvPr/>
            </p:nvSpPr>
            <p:spPr>
              <a:xfrm>
                <a:off x="8320102" y="4217068"/>
                <a:ext cx="51595" cy="154290"/>
              </a:xfrm>
              <a:custGeom>
                <a:avLst/>
                <a:gdLst/>
                <a:ahLst/>
                <a:cxnLst/>
                <a:rect l="l" t="t" r="r" b="b"/>
                <a:pathLst>
                  <a:path w="421" h="1259" extrusionOk="0">
                    <a:moveTo>
                      <a:pt x="57" y="0"/>
                    </a:moveTo>
                    <a:cubicBezTo>
                      <a:pt x="37" y="0"/>
                      <a:pt x="18" y="13"/>
                      <a:pt x="10" y="33"/>
                    </a:cubicBezTo>
                    <a:cubicBezTo>
                      <a:pt x="0" y="62"/>
                      <a:pt x="15" y="91"/>
                      <a:pt x="39" y="101"/>
                    </a:cubicBezTo>
                    <a:cubicBezTo>
                      <a:pt x="235" y="169"/>
                      <a:pt x="284" y="433"/>
                      <a:pt x="293" y="546"/>
                    </a:cubicBezTo>
                    <a:cubicBezTo>
                      <a:pt x="318" y="785"/>
                      <a:pt x="293" y="1029"/>
                      <a:pt x="220" y="1259"/>
                    </a:cubicBezTo>
                    <a:lnTo>
                      <a:pt x="328" y="1259"/>
                    </a:lnTo>
                    <a:cubicBezTo>
                      <a:pt x="396" y="1024"/>
                      <a:pt x="420" y="775"/>
                      <a:pt x="391" y="536"/>
                    </a:cubicBezTo>
                    <a:cubicBezTo>
                      <a:pt x="367" y="257"/>
                      <a:pt x="249" y="67"/>
                      <a:pt x="74" y="3"/>
                    </a:cubicBezTo>
                    <a:cubicBezTo>
                      <a:pt x="68" y="1"/>
                      <a:pt x="63" y="0"/>
                      <a:pt x="57"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 name="Google Shape;911;p31">
                <a:extLst>
                  <a:ext uri="{FF2B5EF4-FFF2-40B4-BE49-F238E27FC236}">
                    <a16:creationId xmlns:a16="http://schemas.microsoft.com/office/drawing/2014/main" id="{33805005-C853-CB53-E471-E3D6200BFA51}"/>
                  </a:ext>
                </a:extLst>
              </p:cNvPr>
              <p:cNvSpPr/>
              <p:nvPr/>
            </p:nvSpPr>
            <p:spPr>
              <a:xfrm>
                <a:off x="8218261" y="4232754"/>
                <a:ext cx="41423" cy="139830"/>
              </a:xfrm>
              <a:custGeom>
                <a:avLst/>
                <a:gdLst/>
                <a:ahLst/>
                <a:cxnLst/>
                <a:rect l="l" t="t" r="r" b="b"/>
                <a:pathLst>
                  <a:path w="338" h="1141" extrusionOk="0">
                    <a:moveTo>
                      <a:pt x="59" y="0"/>
                    </a:moveTo>
                    <a:cubicBezTo>
                      <a:pt x="51" y="0"/>
                      <a:pt x="43" y="2"/>
                      <a:pt x="35" y="7"/>
                    </a:cubicBezTo>
                    <a:cubicBezTo>
                      <a:pt x="10" y="17"/>
                      <a:pt x="1" y="51"/>
                      <a:pt x="15" y="76"/>
                    </a:cubicBezTo>
                    <a:cubicBezTo>
                      <a:pt x="196" y="398"/>
                      <a:pt x="235" y="789"/>
                      <a:pt x="133" y="1141"/>
                    </a:cubicBezTo>
                    <a:lnTo>
                      <a:pt x="240" y="1141"/>
                    </a:lnTo>
                    <a:cubicBezTo>
                      <a:pt x="338" y="769"/>
                      <a:pt x="289" y="359"/>
                      <a:pt x="103" y="27"/>
                    </a:cubicBezTo>
                    <a:cubicBezTo>
                      <a:pt x="93" y="10"/>
                      <a:pt x="77" y="0"/>
                      <a:pt x="59"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 name="Google Shape;912;p31">
                <a:extLst>
                  <a:ext uri="{FF2B5EF4-FFF2-40B4-BE49-F238E27FC236}">
                    <a16:creationId xmlns:a16="http://schemas.microsoft.com/office/drawing/2014/main" id="{58658CA4-F42C-FF99-58BE-05256BA9A837}"/>
                  </a:ext>
                </a:extLst>
              </p:cNvPr>
              <p:cNvSpPr/>
              <p:nvPr/>
            </p:nvSpPr>
            <p:spPr>
              <a:xfrm>
                <a:off x="6717238" y="4155548"/>
                <a:ext cx="303072" cy="115320"/>
              </a:xfrm>
              <a:custGeom>
                <a:avLst/>
                <a:gdLst/>
                <a:ahLst/>
                <a:cxnLst/>
                <a:rect l="l" t="t" r="r" b="b"/>
                <a:pathLst>
                  <a:path w="2473" h="941" extrusionOk="0">
                    <a:moveTo>
                      <a:pt x="715" y="0"/>
                    </a:moveTo>
                    <a:cubicBezTo>
                      <a:pt x="472" y="0"/>
                      <a:pt x="230" y="36"/>
                      <a:pt x="1" y="110"/>
                    </a:cubicBezTo>
                    <a:cubicBezTo>
                      <a:pt x="15" y="144"/>
                      <a:pt x="30" y="173"/>
                      <a:pt x="40" y="202"/>
                    </a:cubicBezTo>
                    <a:cubicBezTo>
                      <a:pt x="257" y="134"/>
                      <a:pt x="486" y="101"/>
                      <a:pt x="716" y="101"/>
                    </a:cubicBezTo>
                    <a:cubicBezTo>
                      <a:pt x="1177" y="101"/>
                      <a:pt x="1640" y="235"/>
                      <a:pt x="2018" y="486"/>
                    </a:cubicBezTo>
                    <a:cubicBezTo>
                      <a:pt x="2111" y="549"/>
                      <a:pt x="2204" y="622"/>
                      <a:pt x="2292" y="701"/>
                    </a:cubicBezTo>
                    <a:cubicBezTo>
                      <a:pt x="2297" y="706"/>
                      <a:pt x="2326" y="774"/>
                      <a:pt x="2355" y="833"/>
                    </a:cubicBezTo>
                    <a:cubicBezTo>
                      <a:pt x="2385" y="891"/>
                      <a:pt x="2414" y="940"/>
                      <a:pt x="2419" y="940"/>
                    </a:cubicBezTo>
                    <a:cubicBezTo>
                      <a:pt x="2434" y="940"/>
                      <a:pt x="2443" y="793"/>
                      <a:pt x="2453" y="784"/>
                    </a:cubicBezTo>
                    <a:cubicBezTo>
                      <a:pt x="2473" y="764"/>
                      <a:pt x="2380" y="647"/>
                      <a:pt x="2360" y="627"/>
                    </a:cubicBezTo>
                    <a:cubicBezTo>
                      <a:pt x="2263" y="535"/>
                      <a:pt x="2155" y="452"/>
                      <a:pt x="2038" y="383"/>
                    </a:cubicBezTo>
                    <a:cubicBezTo>
                      <a:pt x="2028" y="373"/>
                      <a:pt x="2014" y="364"/>
                      <a:pt x="2004" y="359"/>
                    </a:cubicBezTo>
                    <a:cubicBezTo>
                      <a:pt x="1623" y="124"/>
                      <a:pt x="1167" y="0"/>
                      <a:pt x="715"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 name="Google Shape;913;p31">
                <a:extLst>
                  <a:ext uri="{FF2B5EF4-FFF2-40B4-BE49-F238E27FC236}">
                    <a16:creationId xmlns:a16="http://schemas.microsoft.com/office/drawing/2014/main" id="{918215B8-626F-60F3-8879-E2F8A901C5E7}"/>
                  </a:ext>
                </a:extLst>
              </p:cNvPr>
              <p:cNvSpPr/>
              <p:nvPr/>
            </p:nvSpPr>
            <p:spPr>
              <a:xfrm>
                <a:off x="6762705" y="4217068"/>
                <a:ext cx="51104" cy="154290"/>
              </a:xfrm>
              <a:custGeom>
                <a:avLst/>
                <a:gdLst/>
                <a:ahLst/>
                <a:cxnLst/>
                <a:rect l="l" t="t" r="r" b="b"/>
                <a:pathLst>
                  <a:path w="417" h="1259" extrusionOk="0">
                    <a:moveTo>
                      <a:pt x="361" y="0"/>
                    </a:moveTo>
                    <a:cubicBezTo>
                      <a:pt x="355" y="0"/>
                      <a:pt x="349" y="1"/>
                      <a:pt x="343" y="3"/>
                    </a:cubicBezTo>
                    <a:cubicBezTo>
                      <a:pt x="167" y="67"/>
                      <a:pt x="55" y="257"/>
                      <a:pt x="25" y="536"/>
                    </a:cubicBezTo>
                    <a:cubicBezTo>
                      <a:pt x="1" y="775"/>
                      <a:pt x="25" y="1015"/>
                      <a:pt x="89" y="1249"/>
                    </a:cubicBezTo>
                    <a:cubicBezTo>
                      <a:pt x="89" y="1249"/>
                      <a:pt x="94" y="1254"/>
                      <a:pt x="94" y="1259"/>
                    </a:cubicBezTo>
                    <a:lnTo>
                      <a:pt x="201" y="1259"/>
                    </a:lnTo>
                    <a:cubicBezTo>
                      <a:pt x="201" y="1254"/>
                      <a:pt x="196" y="1249"/>
                      <a:pt x="196" y="1249"/>
                    </a:cubicBezTo>
                    <a:cubicBezTo>
                      <a:pt x="123" y="1019"/>
                      <a:pt x="99" y="780"/>
                      <a:pt x="123" y="546"/>
                    </a:cubicBezTo>
                    <a:cubicBezTo>
                      <a:pt x="138" y="433"/>
                      <a:pt x="182" y="169"/>
                      <a:pt x="377" y="101"/>
                    </a:cubicBezTo>
                    <a:cubicBezTo>
                      <a:pt x="406" y="86"/>
                      <a:pt x="416" y="62"/>
                      <a:pt x="411" y="33"/>
                    </a:cubicBezTo>
                    <a:cubicBezTo>
                      <a:pt x="400" y="13"/>
                      <a:pt x="382" y="0"/>
                      <a:pt x="361"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 name="Google Shape;914;p31">
                <a:extLst>
                  <a:ext uri="{FF2B5EF4-FFF2-40B4-BE49-F238E27FC236}">
                    <a16:creationId xmlns:a16="http://schemas.microsoft.com/office/drawing/2014/main" id="{6D826ECD-FCFD-B662-E1F2-B52831D6DC5E}"/>
                  </a:ext>
                </a:extLst>
              </p:cNvPr>
              <p:cNvSpPr/>
              <p:nvPr/>
            </p:nvSpPr>
            <p:spPr>
              <a:xfrm>
                <a:off x="6874718" y="4232754"/>
                <a:ext cx="40810" cy="139830"/>
              </a:xfrm>
              <a:custGeom>
                <a:avLst/>
                <a:gdLst/>
                <a:ahLst/>
                <a:cxnLst/>
                <a:rect l="l" t="t" r="r" b="b"/>
                <a:pathLst>
                  <a:path w="333" h="1141" extrusionOk="0">
                    <a:moveTo>
                      <a:pt x="274" y="0"/>
                    </a:moveTo>
                    <a:cubicBezTo>
                      <a:pt x="257" y="0"/>
                      <a:pt x="240" y="10"/>
                      <a:pt x="230" y="27"/>
                    </a:cubicBezTo>
                    <a:cubicBezTo>
                      <a:pt x="49" y="354"/>
                      <a:pt x="1" y="755"/>
                      <a:pt x="93" y="1116"/>
                    </a:cubicBezTo>
                    <a:lnTo>
                      <a:pt x="93" y="1121"/>
                    </a:lnTo>
                    <a:cubicBezTo>
                      <a:pt x="93" y="1126"/>
                      <a:pt x="93" y="1136"/>
                      <a:pt x="98" y="1141"/>
                    </a:cubicBezTo>
                    <a:lnTo>
                      <a:pt x="201" y="1141"/>
                    </a:lnTo>
                    <a:cubicBezTo>
                      <a:pt x="201" y="1136"/>
                      <a:pt x="196" y="1126"/>
                      <a:pt x="196" y="1121"/>
                    </a:cubicBezTo>
                    <a:cubicBezTo>
                      <a:pt x="103" y="774"/>
                      <a:pt x="147" y="388"/>
                      <a:pt x="318" y="76"/>
                    </a:cubicBezTo>
                    <a:cubicBezTo>
                      <a:pt x="333" y="51"/>
                      <a:pt x="323" y="22"/>
                      <a:pt x="299" y="7"/>
                    </a:cubicBezTo>
                    <a:cubicBezTo>
                      <a:pt x="291" y="2"/>
                      <a:pt x="282" y="0"/>
                      <a:pt x="274"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 name="Google Shape;915;p31">
                <a:extLst>
                  <a:ext uri="{FF2B5EF4-FFF2-40B4-BE49-F238E27FC236}">
                    <a16:creationId xmlns:a16="http://schemas.microsoft.com/office/drawing/2014/main" id="{2605FFC8-A73D-EAF9-391B-DE598A6E4B72}"/>
                  </a:ext>
                </a:extLst>
              </p:cNvPr>
              <p:cNvSpPr/>
              <p:nvPr/>
            </p:nvSpPr>
            <p:spPr>
              <a:xfrm>
                <a:off x="6760989" y="2967916"/>
                <a:ext cx="1611933" cy="1405894"/>
              </a:xfrm>
              <a:custGeom>
                <a:avLst/>
                <a:gdLst/>
                <a:ahLst/>
                <a:cxnLst/>
                <a:rect l="l" t="t" r="r" b="b"/>
                <a:pathLst>
                  <a:path w="13153" h="11472" extrusionOk="0">
                    <a:moveTo>
                      <a:pt x="987" y="0"/>
                    </a:moveTo>
                    <a:lnTo>
                      <a:pt x="968" y="29"/>
                    </a:lnTo>
                    <a:cubicBezTo>
                      <a:pt x="963" y="54"/>
                      <a:pt x="958" y="78"/>
                      <a:pt x="953" y="103"/>
                    </a:cubicBezTo>
                    <a:cubicBezTo>
                      <a:pt x="870" y="469"/>
                      <a:pt x="611" y="787"/>
                      <a:pt x="289" y="1095"/>
                    </a:cubicBezTo>
                    <a:lnTo>
                      <a:pt x="274" y="1119"/>
                    </a:lnTo>
                    <a:cubicBezTo>
                      <a:pt x="499" y="2077"/>
                      <a:pt x="469" y="3093"/>
                      <a:pt x="186" y="4031"/>
                    </a:cubicBezTo>
                    <a:cubicBezTo>
                      <a:pt x="98" y="4314"/>
                      <a:pt x="0" y="4646"/>
                      <a:pt x="181" y="4876"/>
                    </a:cubicBezTo>
                    <a:lnTo>
                      <a:pt x="186" y="4876"/>
                    </a:lnTo>
                    <a:cubicBezTo>
                      <a:pt x="301" y="5021"/>
                      <a:pt x="480" y="5065"/>
                      <a:pt x="670" y="5065"/>
                    </a:cubicBezTo>
                    <a:cubicBezTo>
                      <a:pt x="788" y="5065"/>
                      <a:pt x="909" y="5048"/>
                      <a:pt x="1021" y="5027"/>
                    </a:cubicBezTo>
                    <a:lnTo>
                      <a:pt x="1021" y="5027"/>
                    </a:lnTo>
                    <a:cubicBezTo>
                      <a:pt x="816" y="5697"/>
                      <a:pt x="968" y="6469"/>
                      <a:pt x="1412" y="7006"/>
                    </a:cubicBezTo>
                    <a:cubicBezTo>
                      <a:pt x="1779" y="7446"/>
                      <a:pt x="2350" y="7807"/>
                      <a:pt x="2384" y="8379"/>
                    </a:cubicBezTo>
                    <a:cubicBezTo>
                      <a:pt x="2409" y="8862"/>
                      <a:pt x="2028" y="9258"/>
                      <a:pt x="1818" y="9693"/>
                    </a:cubicBezTo>
                    <a:cubicBezTo>
                      <a:pt x="1720" y="9893"/>
                      <a:pt x="1661" y="9991"/>
                      <a:pt x="1647" y="10050"/>
                    </a:cubicBezTo>
                    <a:cubicBezTo>
                      <a:pt x="1622" y="10152"/>
                      <a:pt x="1730" y="10143"/>
                      <a:pt x="2003" y="10392"/>
                    </a:cubicBezTo>
                    <a:lnTo>
                      <a:pt x="1998" y="10524"/>
                    </a:lnTo>
                    <a:lnTo>
                      <a:pt x="1974" y="11437"/>
                    </a:lnTo>
                    <a:lnTo>
                      <a:pt x="2643" y="11437"/>
                    </a:lnTo>
                    <a:cubicBezTo>
                      <a:pt x="2546" y="11212"/>
                      <a:pt x="2458" y="10983"/>
                      <a:pt x="2438" y="10739"/>
                    </a:cubicBezTo>
                    <a:cubicBezTo>
                      <a:pt x="2409" y="10421"/>
                      <a:pt x="2516" y="10074"/>
                      <a:pt x="2775" y="9893"/>
                    </a:cubicBezTo>
                    <a:cubicBezTo>
                      <a:pt x="2961" y="9766"/>
                      <a:pt x="3191" y="9742"/>
                      <a:pt x="3415" y="9732"/>
                    </a:cubicBezTo>
                    <a:cubicBezTo>
                      <a:pt x="3486" y="9728"/>
                      <a:pt x="3557" y="9726"/>
                      <a:pt x="3629" y="9726"/>
                    </a:cubicBezTo>
                    <a:cubicBezTo>
                      <a:pt x="3902" y="9726"/>
                      <a:pt x="4175" y="9760"/>
                      <a:pt x="4427" y="9869"/>
                    </a:cubicBezTo>
                    <a:cubicBezTo>
                      <a:pt x="4529" y="9913"/>
                      <a:pt x="4627" y="9972"/>
                      <a:pt x="4715" y="10040"/>
                    </a:cubicBezTo>
                    <a:cubicBezTo>
                      <a:pt x="4842" y="10147"/>
                      <a:pt x="4925" y="10299"/>
                      <a:pt x="4949" y="10465"/>
                    </a:cubicBezTo>
                    <a:cubicBezTo>
                      <a:pt x="4964" y="10538"/>
                      <a:pt x="4979" y="10626"/>
                      <a:pt x="4988" y="10704"/>
                    </a:cubicBezTo>
                    <a:cubicBezTo>
                      <a:pt x="5037" y="10993"/>
                      <a:pt x="4905" y="11286"/>
                      <a:pt x="4646" y="11418"/>
                    </a:cubicBezTo>
                    <a:cubicBezTo>
                      <a:pt x="4632" y="11427"/>
                      <a:pt x="4617" y="11432"/>
                      <a:pt x="4602" y="11442"/>
                    </a:cubicBezTo>
                    <a:lnTo>
                      <a:pt x="7060" y="11442"/>
                    </a:lnTo>
                    <a:cubicBezTo>
                      <a:pt x="7221" y="11442"/>
                      <a:pt x="7382" y="11447"/>
                      <a:pt x="7534" y="11447"/>
                    </a:cubicBezTo>
                    <a:cubicBezTo>
                      <a:pt x="7710" y="11447"/>
                      <a:pt x="7881" y="11447"/>
                      <a:pt x="8047" y="11452"/>
                    </a:cubicBezTo>
                    <a:lnTo>
                      <a:pt x="8311" y="11452"/>
                    </a:lnTo>
                    <a:cubicBezTo>
                      <a:pt x="8184" y="11291"/>
                      <a:pt x="8057" y="11115"/>
                      <a:pt x="8008" y="10993"/>
                    </a:cubicBezTo>
                    <a:cubicBezTo>
                      <a:pt x="7930" y="10778"/>
                      <a:pt x="7969" y="10304"/>
                      <a:pt x="8086" y="10103"/>
                    </a:cubicBezTo>
                    <a:cubicBezTo>
                      <a:pt x="8247" y="9820"/>
                      <a:pt x="8609" y="9727"/>
                      <a:pt x="8936" y="9688"/>
                    </a:cubicBezTo>
                    <a:cubicBezTo>
                      <a:pt x="9099" y="9667"/>
                      <a:pt x="9264" y="9652"/>
                      <a:pt x="9429" y="9652"/>
                    </a:cubicBezTo>
                    <a:cubicBezTo>
                      <a:pt x="9645" y="9652"/>
                      <a:pt x="9860" y="9678"/>
                      <a:pt x="10065" y="9747"/>
                    </a:cubicBezTo>
                    <a:cubicBezTo>
                      <a:pt x="10421" y="9864"/>
                      <a:pt x="10748" y="10143"/>
                      <a:pt x="10841" y="10514"/>
                    </a:cubicBezTo>
                    <a:cubicBezTo>
                      <a:pt x="10934" y="10880"/>
                      <a:pt x="10729" y="11325"/>
                      <a:pt x="10358" y="11423"/>
                    </a:cubicBezTo>
                    <a:lnTo>
                      <a:pt x="10577" y="11471"/>
                    </a:lnTo>
                    <a:lnTo>
                      <a:pt x="10866" y="11471"/>
                    </a:lnTo>
                    <a:cubicBezTo>
                      <a:pt x="10968" y="11471"/>
                      <a:pt x="11071" y="11471"/>
                      <a:pt x="11178" y="11466"/>
                    </a:cubicBezTo>
                    <a:lnTo>
                      <a:pt x="11154" y="10524"/>
                    </a:lnTo>
                    <a:lnTo>
                      <a:pt x="11149" y="10392"/>
                    </a:lnTo>
                    <a:cubicBezTo>
                      <a:pt x="11423" y="10143"/>
                      <a:pt x="11535" y="10152"/>
                      <a:pt x="11506" y="10050"/>
                    </a:cubicBezTo>
                    <a:cubicBezTo>
                      <a:pt x="11491" y="9991"/>
                      <a:pt x="11432" y="9893"/>
                      <a:pt x="11335" y="9698"/>
                    </a:cubicBezTo>
                    <a:cubicBezTo>
                      <a:pt x="11125" y="9258"/>
                      <a:pt x="10744" y="8862"/>
                      <a:pt x="10768" y="8379"/>
                    </a:cubicBezTo>
                    <a:cubicBezTo>
                      <a:pt x="10802" y="7807"/>
                      <a:pt x="11374" y="7451"/>
                      <a:pt x="11740" y="7006"/>
                    </a:cubicBezTo>
                    <a:cubicBezTo>
                      <a:pt x="12185" y="6469"/>
                      <a:pt x="12336" y="5697"/>
                      <a:pt x="12131" y="5027"/>
                    </a:cubicBezTo>
                    <a:lnTo>
                      <a:pt x="12131" y="5027"/>
                    </a:lnTo>
                    <a:cubicBezTo>
                      <a:pt x="12243" y="5048"/>
                      <a:pt x="12365" y="5065"/>
                      <a:pt x="12482" y="5065"/>
                    </a:cubicBezTo>
                    <a:cubicBezTo>
                      <a:pt x="12672" y="5065"/>
                      <a:pt x="12852" y="5021"/>
                      <a:pt x="12967" y="4876"/>
                    </a:cubicBezTo>
                    <a:cubicBezTo>
                      <a:pt x="13152" y="4646"/>
                      <a:pt x="13054" y="4309"/>
                      <a:pt x="12967" y="4031"/>
                    </a:cubicBezTo>
                    <a:cubicBezTo>
                      <a:pt x="12678" y="3088"/>
                      <a:pt x="12649" y="2077"/>
                      <a:pt x="12879" y="1119"/>
                    </a:cubicBezTo>
                    <a:lnTo>
                      <a:pt x="12165" y="0"/>
                    </a:lnTo>
                    <a:cubicBezTo>
                      <a:pt x="11985" y="132"/>
                      <a:pt x="11838" y="318"/>
                      <a:pt x="11770" y="474"/>
                    </a:cubicBezTo>
                    <a:cubicBezTo>
                      <a:pt x="11545" y="1011"/>
                      <a:pt x="11486" y="1749"/>
                      <a:pt x="11340" y="2316"/>
                    </a:cubicBezTo>
                    <a:cubicBezTo>
                      <a:pt x="10885" y="4094"/>
                      <a:pt x="10568" y="5902"/>
                      <a:pt x="10406" y="7729"/>
                    </a:cubicBezTo>
                    <a:cubicBezTo>
                      <a:pt x="10353" y="8364"/>
                      <a:pt x="10734" y="9400"/>
                      <a:pt x="10895" y="10201"/>
                    </a:cubicBezTo>
                    <a:cubicBezTo>
                      <a:pt x="10890" y="10196"/>
                      <a:pt x="10890" y="10196"/>
                      <a:pt x="10890" y="10196"/>
                    </a:cubicBezTo>
                    <a:cubicBezTo>
                      <a:pt x="10631" y="9776"/>
                      <a:pt x="9957" y="9488"/>
                      <a:pt x="9468" y="9463"/>
                    </a:cubicBezTo>
                    <a:cubicBezTo>
                      <a:pt x="9432" y="9462"/>
                      <a:pt x="9396" y="9461"/>
                      <a:pt x="9360" y="9461"/>
                    </a:cubicBezTo>
                    <a:cubicBezTo>
                      <a:pt x="8913" y="9461"/>
                      <a:pt x="8495" y="9600"/>
                      <a:pt x="8110" y="9840"/>
                    </a:cubicBezTo>
                    <a:cubicBezTo>
                      <a:pt x="7993" y="9913"/>
                      <a:pt x="7920" y="10015"/>
                      <a:pt x="7861" y="10133"/>
                    </a:cubicBezTo>
                    <a:cubicBezTo>
                      <a:pt x="7920" y="8320"/>
                      <a:pt x="8521" y="6430"/>
                      <a:pt x="8604" y="4632"/>
                    </a:cubicBezTo>
                    <a:cubicBezTo>
                      <a:pt x="8643" y="3752"/>
                      <a:pt x="8657" y="2873"/>
                      <a:pt x="8653" y="1993"/>
                    </a:cubicBezTo>
                    <a:cubicBezTo>
                      <a:pt x="8653" y="1877"/>
                      <a:pt x="8559" y="1811"/>
                      <a:pt x="8466" y="1811"/>
                    </a:cubicBezTo>
                    <a:cubicBezTo>
                      <a:pt x="8392" y="1811"/>
                      <a:pt x="8317" y="1853"/>
                      <a:pt x="8291" y="1945"/>
                    </a:cubicBezTo>
                    <a:lnTo>
                      <a:pt x="7915" y="3210"/>
                    </a:lnTo>
                    <a:cubicBezTo>
                      <a:pt x="7563" y="4402"/>
                      <a:pt x="7632" y="5448"/>
                      <a:pt x="7045" y="6473"/>
                    </a:cubicBezTo>
                    <a:cubicBezTo>
                      <a:pt x="7004" y="6546"/>
                      <a:pt x="6931" y="6582"/>
                      <a:pt x="6858" y="6582"/>
                    </a:cubicBezTo>
                    <a:cubicBezTo>
                      <a:pt x="6793" y="6582"/>
                      <a:pt x="6728" y="6553"/>
                      <a:pt x="6684" y="6493"/>
                    </a:cubicBezTo>
                    <a:lnTo>
                      <a:pt x="6430" y="6146"/>
                    </a:lnTo>
                    <a:cubicBezTo>
                      <a:pt x="6359" y="6051"/>
                      <a:pt x="6255" y="6005"/>
                      <a:pt x="6152" y="6005"/>
                    </a:cubicBezTo>
                    <a:cubicBezTo>
                      <a:pt x="6028" y="6005"/>
                      <a:pt x="5905" y="6072"/>
                      <a:pt x="5843" y="6200"/>
                    </a:cubicBezTo>
                    <a:cubicBezTo>
                      <a:pt x="5741" y="6410"/>
                      <a:pt x="5643" y="6635"/>
                      <a:pt x="5394" y="6649"/>
                    </a:cubicBezTo>
                    <a:cubicBezTo>
                      <a:pt x="5386" y="6650"/>
                      <a:pt x="5378" y="6650"/>
                      <a:pt x="5370" y="6650"/>
                    </a:cubicBezTo>
                    <a:cubicBezTo>
                      <a:pt x="5238" y="6650"/>
                      <a:pt x="5116" y="6574"/>
                      <a:pt x="5037" y="6464"/>
                    </a:cubicBezTo>
                    <a:cubicBezTo>
                      <a:pt x="4861" y="6219"/>
                      <a:pt x="4896" y="5921"/>
                      <a:pt x="4920" y="5638"/>
                    </a:cubicBezTo>
                    <a:cubicBezTo>
                      <a:pt x="5032" y="4378"/>
                      <a:pt x="4925" y="3102"/>
                      <a:pt x="4598" y="1881"/>
                    </a:cubicBezTo>
                    <a:cubicBezTo>
                      <a:pt x="4573" y="1790"/>
                      <a:pt x="4498" y="1747"/>
                      <a:pt x="4423" y="1747"/>
                    </a:cubicBezTo>
                    <a:cubicBezTo>
                      <a:pt x="4332" y="1747"/>
                      <a:pt x="4241" y="1808"/>
                      <a:pt x="4236" y="1920"/>
                    </a:cubicBezTo>
                    <a:cubicBezTo>
                      <a:pt x="4104" y="4549"/>
                      <a:pt x="4461" y="7187"/>
                      <a:pt x="4847" y="9805"/>
                    </a:cubicBezTo>
                    <a:cubicBezTo>
                      <a:pt x="4754" y="9752"/>
                      <a:pt x="4656" y="9703"/>
                      <a:pt x="4559" y="9669"/>
                    </a:cubicBezTo>
                    <a:cubicBezTo>
                      <a:pt x="4308" y="9577"/>
                      <a:pt x="4042" y="9534"/>
                      <a:pt x="3775" y="9534"/>
                    </a:cubicBezTo>
                    <a:cubicBezTo>
                      <a:pt x="3559" y="9534"/>
                      <a:pt x="3342" y="9562"/>
                      <a:pt x="3132" y="9615"/>
                    </a:cubicBezTo>
                    <a:cubicBezTo>
                      <a:pt x="2853" y="9683"/>
                      <a:pt x="2570" y="9801"/>
                      <a:pt x="2404" y="10040"/>
                    </a:cubicBezTo>
                    <a:cubicBezTo>
                      <a:pt x="2380" y="10074"/>
                      <a:pt x="2360" y="10128"/>
                      <a:pt x="2340" y="10191"/>
                    </a:cubicBezTo>
                    <a:cubicBezTo>
                      <a:pt x="2340" y="9395"/>
                      <a:pt x="2814" y="8525"/>
                      <a:pt x="2741" y="7729"/>
                    </a:cubicBezTo>
                    <a:cubicBezTo>
                      <a:pt x="2585" y="5902"/>
                      <a:pt x="2267" y="4094"/>
                      <a:pt x="1808" y="2321"/>
                    </a:cubicBezTo>
                    <a:cubicBezTo>
                      <a:pt x="1666" y="1749"/>
                      <a:pt x="1603" y="1011"/>
                      <a:pt x="1378" y="474"/>
                    </a:cubicBezTo>
                    <a:cubicBezTo>
                      <a:pt x="1315" y="318"/>
                      <a:pt x="1163" y="132"/>
                      <a:pt x="98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 name="Google Shape;916;p31">
                <a:extLst>
                  <a:ext uri="{FF2B5EF4-FFF2-40B4-BE49-F238E27FC236}">
                    <a16:creationId xmlns:a16="http://schemas.microsoft.com/office/drawing/2014/main" id="{E9C1AF32-787C-C5AC-E7F9-7A1B83987866}"/>
                  </a:ext>
                </a:extLst>
              </p:cNvPr>
              <p:cNvSpPr/>
              <p:nvPr/>
            </p:nvSpPr>
            <p:spPr>
              <a:xfrm>
                <a:off x="7975852" y="4194887"/>
                <a:ext cx="41423" cy="178310"/>
              </a:xfrm>
              <a:custGeom>
                <a:avLst/>
                <a:gdLst/>
                <a:ahLst/>
                <a:cxnLst/>
                <a:rect l="l" t="t" r="r" b="b"/>
                <a:pathLst>
                  <a:path w="338" h="1455" extrusionOk="0">
                    <a:moveTo>
                      <a:pt x="85" y="0"/>
                    </a:moveTo>
                    <a:cubicBezTo>
                      <a:pt x="75" y="0"/>
                      <a:pt x="66" y="3"/>
                      <a:pt x="59" y="8"/>
                    </a:cubicBezTo>
                    <a:cubicBezTo>
                      <a:pt x="34" y="23"/>
                      <a:pt x="29" y="57"/>
                      <a:pt x="44" y="77"/>
                    </a:cubicBezTo>
                    <a:cubicBezTo>
                      <a:pt x="181" y="277"/>
                      <a:pt x="230" y="551"/>
                      <a:pt x="186" y="849"/>
                    </a:cubicBezTo>
                    <a:cubicBezTo>
                      <a:pt x="152" y="1059"/>
                      <a:pt x="83" y="1259"/>
                      <a:pt x="0" y="1454"/>
                    </a:cubicBezTo>
                    <a:lnTo>
                      <a:pt x="108" y="1454"/>
                    </a:lnTo>
                    <a:cubicBezTo>
                      <a:pt x="186" y="1269"/>
                      <a:pt x="254" y="1069"/>
                      <a:pt x="283" y="863"/>
                    </a:cubicBezTo>
                    <a:cubicBezTo>
                      <a:pt x="337" y="541"/>
                      <a:pt x="279" y="243"/>
                      <a:pt x="127" y="23"/>
                    </a:cubicBezTo>
                    <a:cubicBezTo>
                      <a:pt x="118" y="8"/>
                      <a:pt x="101" y="0"/>
                      <a:pt x="85"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 name="Google Shape;917;p31">
                <a:extLst>
                  <a:ext uri="{FF2B5EF4-FFF2-40B4-BE49-F238E27FC236}">
                    <a16:creationId xmlns:a16="http://schemas.microsoft.com/office/drawing/2014/main" id="{7D29AA49-497C-5B34-BE9D-4E8E837A6FEE}"/>
                  </a:ext>
                </a:extLst>
              </p:cNvPr>
              <p:cNvSpPr/>
              <p:nvPr/>
            </p:nvSpPr>
            <p:spPr>
              <a:xfrm>
                <a:off x="7834549" y="4199666"/>
                <a:ext cx="34192" cy="172918"/>
              </a:xfrm>
              <a:custGeom>
                <a:avLst/>
                <a:gdLst/>
                <a:ahLst/>
                <a:cxnLst/>
                <a:rect l="l" t="t" r="r" b="b"/>
                <a:pathLst>
                  <a:path w="279" h="1411" extrusionOk="0">
                    <a:moveTo>
                      <a:pt x="156" y="1"/>
                    </a:moveTo>
                    <a:cubicBezTo>
                      <a:pt x="133" y="1"/>
                      <a:pt x="116" y="18"/>
                      <a:pt x="108" y="38"/>
                    </a:cubicBezTo>
                    <a:cubicBezTo>
                      <a:pt x="0" y="492"/>
                      <a:pt x="24" y="971"/>
                      <a:pt x="171" y="1406"/>
                    </a:cubicBezTo>
                    <a:lnTo>
                      <a:pt x="171" y="1411"/>
                    </a:lnTo>
                    <a:lnTo>
                      <a:pt x="279" y="1411"/>
                    </a:lnTo>
                    <a:cubicBezTo>
                      <a:pt x="127" y="981"/>
                      <a:pt x="103" y="507"/>
                      <a:pt x="205" y="62"/>
                    </a:cubicBezTo>
                    <a:cubicBezTo>
                      <a:pt x="215" y="33"/>
                      <a:pt x="195" y="8"/>
                      <a:pt x="171" y="4"/>
                    </a:cubicBezTo>
                    <a:cubicBezTo>
                      <a:pt x="166" y="2"/>
                      <a:pt x="161" y="1"/>
                      <a:pt x="156"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 name="Google Shape;918;p31">
                <a:extLst>
                  <a:ext uri="{FF2B5EF4-FFF2-40B4-BE49-F238E27FC236}">
                    <a16:creationId xmlns:a16="http://schemas.microsoft.com/office/drawing/2014/main" id="{6A05261B-0F84-9210-5106-EEBB6F4211FF}"/>
                  </a:ext>
                </a:extLst>
              </p:cNvPr>
              <p:cNvSpPr/>
              <p:nvPr/>
            </p:nvSpPr>
            <p:spPr>
              <a:xfrm>
                <a:off x="7259165" y="4187779"/>
                <a:ext cx="44364" cy="182477"/>
              </a:xfrm>
              <a:custGeom>
                <a:avLst/>
                <a:gdLst/>
                <a:ahLst/>
                <a:cxnLst/>
                <a:rect l="l" t="t" r="r" b="b"/>
                <a:pathLst>
                  <a:path w="362" h="1489" extrusionOk="0">
                    <a:moveTo>
                      <a:pt x="59" y="1"/>
                    </a:moveTo>
                    <a:cubicBezTo>
                      <a:pt x="50" y="1"/>
                      <a:pt x="42" y="3"/>
                      <a:pt x="34" y="8"/>
                    </a:cubicBezTo>
                    <a:cubicBezTo>
                      <a:pt x="10" y="18"/>
                      <a:pt x="0" y="52"/>
                      <a:pt x="10" y="76"/>
                    </a:cubicBezTo>
                    <a:cubicBezTo>
                      <a:pt x="235" y="511"/>
                      <a:pt x="254" y="1034"/>
                      <a:pt x="83" y="1488"/>
                    </a:cubicBezTo>
                    <a:lnTo>
                      <a:pt x="191" y="1488"/>
                    </a:lnTo>
                    <a:cubicBezTo>
                      <a:pt x="362" y="1014"/>
                      <a:pt x="327" y="477"/>
                      <a:pt x="103" y="27"/>
                    </a:cubicBezTo>
                    <a:cubicBezTo>
                      <a:pt x="93" y="11"/>
                      <a:pt x="76" y="1"/>
                      <a:pt x="59"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 name="Google Shape;919;p31">
                <a:extLst>
                  <a:ext uri="{FF2B5EF4-FFF2-40B4-BE49-F238E27FC236}">
                    <a16:creationId xmlns:a16="http://schemas.microsoft.com/office/drawing/2014/main" id="{68864C32-01ED-8F00-12BA-AEB8CBF7007E}"/>
                  </a:ext>
                </a:extLst>
              </p:cNvPr>
              <p:cNvSpPr/>
              <p:nvPr/>
            </p:nvSpPr>
            <p:spPr>
              <a:xfrm>
                <a:off x="7137593" y="4216455"/>
                <a:ext cx="34192" cy="153800"/>
              </a:xfrm>
              <a:custGeom>
                <a:avLst/>
                <a:gdLst/>
                <a:ahLst/>
                <a:cxnLst/>
                <a:rect l="l" t="t" r="r" b="b"/>
                <a:pathLst>
                  <a:path w="279" h="1255" extrusionOk="0">
                    <a:moveTo>
                      <a:pt x="222" y="0"/>
                    </a:moveTo>
                    <a:cubicBezTo>
                      <a:pt x="201" y="0"/>
                      <a:pt x="184" y="14"/>
                      <a:pt x="176" y="38"/>
                    </a:cubicBezTo>
                    <a:cubicBezTo>
                      <a:pt x="39" y="424"/>
                      <a:pt x="0" y="844"/>
                      <a:pt x="49" y="1254"/>
                    </a:cubicBezTo>
                    <a:lnTo>
                      <a:pt x="152" y="1254"/>
                    </a:lnTo>
                    <a:cubicBezTo>
                      <a:pt x="152" y="1254"/>
                      <a:pt x="152" y="1249"/>
                      <a:pt x="152" y="1249"/>
                    </a:cubicBezTo>
                    <a:cubicBezTo>
                      <a:pt x="98" y="853"/>
                      <a:pt x="142" y="443"/>
                      <a:pt x="269" y="72"/>
                    </a:cubicBezTo>
                    <a:cubicBezTo>
                      <a:pt x="279" y="42"/>
                      <a:pt x="264" y="13"/>
                      <a:pt x="240" y="3"/>
                    </a:cubicBezTo>
                    <a:cubicBezTo>
                      <a:pt x="234" y="1"/>
                      <a:pt x="228" y="0"/>
                      <a:pt x="222"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 name="Google Shape;920;p31">
                <a:extLst>
                  <a:ext uri="{FF2B5EF4-FFF2-40B4-BE49-F238E27FC236}">
                    <a16:creationId xmlns:a16="http://schemas.microsoft.com/office/drawing/2014/main" id="{2777A02D-F5E8-EABB-3DDD-3BB97FFB75E0}"/>
                  </a:ext>
                </a:extLst>
              </p:cNvPr>
              <p:cNvSpPr/>
              <p:nvPr/>
            </p:nvSpPr>
            <p:spPr>
              <a:xfrm>
                <a:off x="6890282" y="1821338"/>
                <a:ext cx="1351509" cy="1041062"/>
              </a:xfrm>
              <a:custGeom>
                <a:avLst/>
                <a:gdLst/>
                <a:ahLst/>
                <a:cxnLst/>
                <a:rect l="l" t="t" r="r" b="b"/>
                <a:pathLst>
                  <a:path w="11028" h="8495" extrusionOk="0">
                    <a:moveTo>
                      <a:pt x="3" y="2819"/>
                    </a:moveTo>
                    <a:cubicBezTo>
                      <a:pt x="2" y="2819"/>
                      <a:pt x="2" y="2819"/>
                      <a:pt x="1" y="2819"/>
                    </a:cubicBezTo>
                    <a:lnTo>
                      <a:pt x="1" y="2824"/>
                    </a:lnTo>
                    <a:cubicBezTo>
                      <a:pt x="2" y="2822"/>
                      <a:pt x="2" y="2820"/>
                      <a:pt x="3" y="2819"/>
                    </a:cubicBezTo>
                    <a:close/>
                    <a:moveTo>
                      <a:pt x="1632" y="0"/>
                    </a:moveTo>
                    <a:cubicBezTo>
                      <a:pt x="1325" y="284"/>
                      <a:pt x="1080" y="616"/>
                      <a:pt x="870" y="978"/>
                    </a:cubicBezTo>
                    <a:cubicBezTo>
                      <a:pt x="846" y="1012"/>
                      <a:pt x="826" y="1046"/>
                      <a:pt x="807" y="1080"/>
                    </a:cubicBezTo>
                    <a:cubicBezTo>
                      <a:pt x="518" y="1608"/>
                      <a:pt x="289" y="2174"/>
                      <a:pt x="54" y="2707"/>
                    </a:cubicBezTo>
                    <a:cubicBezTo>
                      <a:pt x="40" y="2744"/>
                      <a:pt x="22" y="2781"/>
                      <a:pt x="3" y="2819"/>
                    </a:cubicBezTo>
                    <a:lnTo>
                      <a:pt x="3" y="2819"/>
                    </a:lnTo>
                    <a:cubicBezTo>
                      <a:pt x="36" y="2809"/>
                      <a:pt x="65" y="2800"/>
                      <a:pt x="93" y="2795"/>
                    </a:cubicBezTo>
                    <a:cubicBezTo>
                      <a:pt x="104" y="2787"/>
                      <a:pt x="113" y="2783"/>
                      <a:pt x="122" y="2783"/>
                    </a:cubicBezTo>
                    <a:cubicBezTo>
                      <a:pt x="129" y="2783"/>
                      <a:pt x="136" y="2786"/>
                      <a:pt x="142" y="2790"/>
                    </a:cubicBezTo>
                    <a:cubicBezTo>
                      <a:pt x="148" y="2790"/>
                      <a:pt x="153" y="2790"/>
                      <a:pt x="158" y="2790"/>
                    </a:cubicBezTo>
                    <a:cubicBezTo>
                      <a:pt x="280" y="2790"/>
                      <a:pt x="400" y="2842"/>
                      <a:pt x="494" y="2922"/>
                    </a:cubicBezTo>
                    <a:cubicBezTo>
                      <a:pt x="504" y="2912"/>
                      <a:pt x="518" y="2898"/>
                      <a:pt x="528" y="2888"/>
                    </a:cubicBezTo>
                    <a:cubicBezTo>
                      <a:pt x="821" y="3117"/>
                      <a:pt x="890" y="3523"/>
                      <a:pt x="953" y="3889"/>
                    </a:cubicBezTo>
                    <a:cubicBezTo>
                      <a:pt x="1017" y="4256"/>
                      <a:pt x="1124" y="4666"/>
                      <a:pt x="1452" y="4847"/>
                    </a:cubicBezTo>
                    <a:cubicBezTo>
                      <a:pt x="1514" y="4880"/>
                      <a:pt x="1583" y="4895"/>
                      <a:pt x="1653" y="4895"/>
                    </a:cubicBezTo>
                    <a:cubicBezTo>
                      <a:pt x="1926" y="4895"/>
                      <a:pt x="2214" y="4672"/>
                      <a:pt x="2160" y="4432"/>
                    </a:cubicBezTo>
                    <a:lnTo>
                      <a:pt x="2160" y="4432"/>
                    </a:lnTo>
                    <a:cubicBezTo>
                      <a:pt x="2375" y="5037"/>
                      <a:pt x="2585" y="5648"/>
                      <a:pt x="2800" y="6254"/>
                    </a:cubicBezTo>
                    <a:cubicBezTo>
                      <a:pt x="2864" y="6430"/>
                      <a:pt x="2932" y="6620"/>
                      <a:pt x="3083" y="6728"/>
                    </a:cubicBezTo>
                    <a:cubicBezTo>
                      <a:pt x="3168" y="6789"/>
                      <a:pt x="3267" y="6817"/>
                      <a:pt x="3369" y="6817"/>
                    </a:cubicBezTo>
                    <a:cubicBezTo>
                      <a:pt x="3549" y="6817"/>
                      <a:pt x="3739" y="6730"/>
                      <a:pt x="3870" y="6596"/>
                    </a:cubicBezTo>
                    <a:cubicBezTo>
                      <a:pt x="4075" y="6391"/>
                      <a:pt x="4168" y="6102"/>
                      <a:pt x="4256" y="5829"/>
                    </a:cubicBezTo>
                    <a:cubicBezTo>
                      <a:pt x="4500" y="6640"/>
                      <a:pt x="4749" y="7451"/>
                      <a:pt x="4994" y="8262"/>
                    </a:cubicBezTo>
                    <a:cubicBezTo>
                      <a:pt x="5039" y="8412"/>
                      <a:pt x="5173" y="8495"/>
                      <a:pt x="5309" y="8495"/>
                    </a:cubicBezTo>
                    <a:cubicBezTo>
                      <a:pt x="5406" y="8495"/>
                      <a:pt x="5505" y="8452"/>
                      <a:pt x="5570" y="8360"/>
                    </a:cubicBezTo>
                    <a:cubicBezTo>
                      <a:pt x="6024" y="7720"/>
                      <a:pt x="6381" y="7011"/>
                      <a:pt x="6620" y="6269"/>
                    </a:cubicBezTo>
                    <a:cubicBezTo>
                      <a:pt x="6757" y="6659"/>
                      <a:pt x="6894" y="7055"/>
                      <a:pt x="7031" y="7446"/>
                    </a:cubicBezTo>
                    <a:cubicBezTo>
                      <a:pt x="7074" y="7568"/>
                      <a:pt x="7186" y="7636"/>
                      <a:pt x="7300" y="7636"/>
                    </a:cubicBezTo>
                    <a:cubicBezTo>
                      <a:pt x="7378" y="7636"/>
                      <a:pt x="7457" y="7604"/>
                      <a:pt x="7515" y="7534"/>
                    </a:cubicBezTo>
                    <a:cubicBezTo>
                      <a:pt x="7940" y="7031"/>
                      <a:pt x="8189" y="6376"/>
                      <a:pt x="8189" y="5712"/>
                    </a:cubicBezTo>
                    <a:cubicBezTo>
                      <a:pt x="8189" y="5716"/>
                      <a:pt x="8189" y="5716"/>
                      <a:pt x="8194" y="5716"/>
                    </a:cubicBezTo>
                    <a:cubicBezTo>
                      <a:pt x="8295" y="5822"/>
                      <a:pt x="8427" y="5872"/>
                      <a:pt x="8558" y="5872"/>
                    </a:cubicBezTo>
                    <a:cubicBezTo>
                      <a:pt x="8738" y="5872"/>
                      <a:pt x="8916" y="5777"/>
                      <a:pt x="9010" y="5599"/>
                    </a:cubicBezTo>
                    <a:cubicBezTo>
                      <a:pt x="9400" y="4842"/>
                      <a:pt x="9952" y="3972"/>
                      <a:pt x="10314" y="3411"/>
                    </a:cubicBezTo>
                    <a:cubicBezTo>
                      <a:pt x="10314" y="3406"/>
                      <a:pt x="10314" y="3396"/>
                      <a:pt x="10314" y="3391"/>
                    </a:cubicBezTo>
                    <a:cubicBezTo>
                      <a:pt x="10304" y="3156"/>
                      <a:pt x="10485" y="2907"/>
                      <a:pt x="10705" y="2824"/>
                    </a:cubicBezTo>
                    <a:cubicBezTo>
                      <a:pt x="10757" y="2802"/>
                      <a:pt x="10813" y="2789"/>
                      <a:pt x="10868" y="2789"/>
                    </a:cubicBezTo>
                    <a:cubicBezTo>
                      <a:pt x="10921" y="2789"/>
                      <a:pt x="10975" y="2800"/>
                      <a:pt x="11027" y="2824"/>
                    </a:cubicBezTo>
                    <a:cubicBezTo>
                      <a:pt x="10759" y="2228"/>
                      <a:pt x="10304" y="1569"/>
                      <a:pt x="9811" y="978"/>
                    </a:cubicBezTo>
                    <a:cubicBezTo>
                      <a:pt x="9796" y="963"/>
                      <a:pt x="9781" y="948"/>
                      <a:pt x="9767" y="929"/>
                    </a:cubicBezTo>
                    <a:cubicBezTo>
                      <a:pt x="9474" y="587"/>
                      <a:pt x="9171" y="269"/>
                      <a:pt x="8878"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 name="Google Shape;921;p31">
                <a:extLst>
                  <a:ext uri="{FF2B5EF4-FFF2-40B4-BE49-F238E27FC236}">
                    <a16:creationId xmlns:a16="http://schemas.microsoft.com/office/drawing/2014/main" id="{C06A66C4-5727-A5D2-CA58-10866AA73824}"/>
                  </a:ext>
                </a:extLst>
              </p:cNvPr>
              <p:cNvSpPr/>
              <p:nvPr/>
            </p:nvSpPr>
            <p:spPr>
              <a:xfrm>
                <a:off x="6996290" y="1821338"/>
                <a:ext cx="1090962" cy="375738"/>
              </a:xfrm>
              <a:custGeom>
                <a:avLst/>
                <a:gdLst/>
                <a:ahLst/>
                <a:cxnLst/>
                <a:rect l="l" t="t" r="r" b="b"/>
                <a:pathLst>
                  <a:path w="8902" h="3066" extrusionOk="0">
                    <a:moveTo>
                      <a:pt x="767" y="0"/>
                    </a:moveTo>
                    <a:cubicBezTo>
                      <a:pt x="460" y="279"/>
                      <a:pt x="210" y="616"/>
                      <a:pt x="0" y="978"/>
                    </a:cubicBezTo>
                    <a:lnTo>
                      <a:pt x="5" y="978"/>
                    </a:lnTo>
                    <a:cubicBezTo>
                      <a:pt x="108" y="1197"/>
                      <a:pt x="264" y="1393"/>
                      <a:pt x="469" y="1530"/>
                    </a:cubicBezTo>
                    <a:cubicBezTo>
                      <a:pt x="618" y="1632"/>
                      <a:pt x="779" y="1667"/>
                      <a:pt x="948" y="1667"/>
                    </a:cubicBezTo>
                    <a:cubicBezTo>
                      <a:pt x="1329" y="1667"/>
                      <a:pt x="1747" y="1486"/>
                      <a:pt x="2136" y="1486"/>
                    </a:cubicBezTo>
                    <a:cubicBezTo>
                      <a:pt x="2290" y="1486"/>
                      <a:pt x="2439" y="1514"/>
                      <a:pt x="2580" y="1593"/>
                    </a:cubicBezTo>
                    <a:cubicBezTo>
                      <a:pt x="2893" y="1769"/>
                      <a:pt x="3156" y="2658"/>
                      <a:pt x="3459" y="2858"/>
                    </a:cubicBezTo>
                    <a:cubicBezTo>
                      <a:pt x="3681" y="3003"/>
                      <a:pt x="3913" y="3066"/>
                      <a:pt x="4145" y="3066"/>
                    </a:cubicBezTo>
                    <a:cubicBezTo>
                      <a:pt x="4769" y="3066"/>
                      <a:pt x="5400" y="2614"/>
                      <a:pt x="5863" y="2077"/>
                    </a:cubicBezTo>
                    <a:cubicBezTo>
                      <a:pt x="6039" y="1867"/>
                      <a:pt x="6557" y="1373"/>
                      <a:pt x="6772" y="1202"/>
                    </a:cubicBezTo>
                    <a:cubicBezTo>
                      <a:pt x="6910" y="1093"/>
                      <a:pt x="7097" y="1059"/>
                      <a:pt x="7303" y="1059"/>
                    </a:cubicBezTo>
                    <a:cubicBezTo>
                      <a:pt x="7663" y="1059"/>
                      <a:pt x="8083" y="1164"/>
                      <a:pt x="8407" y="1164"/>
                    </a:cubicBezTo>
                    <a:cubicBezTo>
                      <a:pt x="8638" y="1164"/>
                      <a:pt x="8821" y="1111"/>
                      <a:pt x="8902" y="929"/>
                    </a:cubicBezTo>
                    <a:cubicBezTo>
                      <a:pt x="8609" y="587"/>
                      <a:pt x="8301" y="269"/>
                      <a:pt x="8008"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 name="Google Shape;922;p31">
                <a:extLst>
                  <a:ext uri="{FF2B5EF4-FFF2-40B4-BE49-F238E27FC236}">
                    <a16:creationId xmlns:a16="http://schemas.microsoft.com/office/drawing/2014/main" id="{7903048C-9F27-35DF-0AA6-F9FE66301988}"/>
                  </a:ext>
                </a:extLst>
              </p:cNvPr>
              <p:cNvSpPr/>
              <p:nvPr/>
            </p:nvSpPr>
            <p:spPr>
              <a:xfrm>
                <a:off x="6917856" y="976356"/>
                <a:ext cx="1235942" cy="1031013"/>
              </a:xfrm>
              <a:custGeom>
                <a:avLst/>
                <a:gdLst/>
                <a:ahLst/>
                <a:cxnLst/>
                <a:rect l="l" t="t" r="r" b="b"/>
                <a:pathLst>
                  <a:path w="10085" h="8413" extrusionOk="0">
                    <a:moveTo>
                      <a:pt x="5726" y="0"/>
                    </a:moveTo>
                    <a:cubicBezTo>
                      <a:pt x="5501" y="0"/>
                      <a:pt x="5272" y="28"/>
                      <a:pt x="5042" y="85"/>
                    </a:cubicBezTo>
                    <a:cubicBezTo>
                      <a:pt x="4822" y="140"/>
                      <a:pt x="4613" y="159"/>
                      <a:pt x="4411" y="159"/>
                    </a:cubicBezTo>
                    <a:cubicBezTo>
                      <a:pt x="4344" y="159"/>
                      <a:pt x="4278" y="157"/>
                      <a:pt x="4212" y="153"/>
                    </a:cubicBezTo>
                    <a:cubicBezTo>
                      <a:pt x="3906" y="138"/>
                      <a:pt x="3621" y="94"/>
                      <a:pt x="3354" y="94"/>
                    </a:cubicBezTo>
                    <a:cubicBezTo>
                      <a:pt x="2684" y="94"/>
                      <a:pt x="2128" y="373"/>
                      <a:pt x="1642" y="2093"/>
                    </a:cubicBezTo>
                    <a:cubicBezTo>
                      <a:pt x="1481" y="2200"/>
                      <a:pt x="1290" y="2283"/>
                      <a:pt x="1183" y="2445"/>
                    </a:cubicBezTo>
                    <a:cubicBezTo>
                      <a:pt x="1002" y="2713"/>
                      <a:pt x="1114" y="3065"/>
                      <a:pt x="1109" y="3393"/>
                    </a:cubicBezTo>
                    <a:cubicBezTo>
                      <a:pt x="1104" y="3583"/>
                      <a:pt x="1046" y="3774"/>
                      <a:pt x="948" y="3940"/>
                    </a:cubicBezTo>
                    <a:cubicBezTo>
                      <a:pt x="753" y="4277"/>
                      <a:pt x="396" y="4531"/>
                      <a:pt x="0" y="4565"/>
                    </a:cubicBezTo>
                    <a:cubicBezTo>
                      <a:pt x="213" y="4649"/>
                      <a:pt x="491" y="4717"/>
                      <a:pt x="735" y="4717"/>
                    </a:cubicBezTo>
                    <a:cubicBezTo>
                      <a:pt x="789" y="4717"/>
                      <a:pt x="840" y="4714"/>
                      <a:pt x="889" y="4707"/>
                    </a:cubicBezTo>
                    <a:lnTo>
                      <a:pt x="889" y="4707"/>
                    </a:lnTo>
                    <a:cubicBezTo>
                      <a:pt x="504" y="4887"/>
                      <a:pt x="201" y="5234"/>
                      <a:pt x="64" y="5640"/>
                    </a:cubicBezTo>
                    <a:cubicBezTo>
                      <a:pt x="271" y="5490"/>
                      <a:pt x="527" y="5413"/>
                      <a:pt x="782" y="5413"/>
                    </a:cubicBezTo>
                    <a:cubicBezTo>
                      <a:pt x="851" y="5413"/>
                      <a:pt x="919" y="5418"/>
                      <a:pt x="987" y="5430"/>
                    </a:cubicBezTo>
                    <a:cubicBezTo>
                      <a:pt x="846" y="5650"/>
                      <a:pt x="802" y="5865"/>
                      <a:pt x="606" y="6040"/>
                    </a:cubicBezTo>
                    <a:cubicBezTo>
                      <a:pt x="377" y="6246"/>
                      <a:pt x="230" y="6539"/>
                      <a:pt x="201" y="6847"/>
                    </a:cubicBezTo>
                    <a:cubicBezTo>
                      <a:pt x="360" y="6794"/>
                      <a:pt x="529" y="6766"/>
                      <a:pt x="698" y="6766"/>
                    </a:cubicBezTo>
                    <a:cubicBezTo>
                      <a:pt x="762" y="6766"/>
                      <a:pt x="826" y="6770"/>
                      <a:pt x="889" y="6778"/>
                    </a:cubicBezTo>
                    <a:cubicBezTo>
                      <a:pt x="888" y="6772"/>
                      <a:pt x="889" y="6770"/>
                      <a:pt x="891" y="6770"/>
                    </a:cubicBezTo>
                    <a:cubicBezTo>
                      <a:pt x="895" y="6770"/>
                      <a:pt x="903" y="6775"/>
                      <a:pt x="909" y="6778"/>
                    </a:cubicBezTo>
                    <a:cubicBezTo>
                      <a:pt x="758" y="6944"/>
                      <a:pt x="689" y="7184"/>
                      <a:pt x="738" y="7404"/>
                    </a:cubicBezTo>
                    <a:cubicBezTo>
                      <a:pt x="1051" y="7149"/>
                      <a:pt x="1613" y="7066"/>
                      <a:pt x="2018" y="7066"/>
                    </a:cubicBezTo>
                    <a:cubicBezTo>
                      <a:pt x="2463" y="7066"/>
                      <a:pt x="2902" y="7262"/>
                      <a:pt x="3195" y="7594"/>
                    </a:cubicBezTo>
                    <a:cubicBezTo>
                      <a:pt x="3332" y="7745"/>
                      <a:pt x="3347" y="7833"/>
                      <a:pt x="3503" y="7960"/>
                    </a:cubicBezTo>
                    <a:cubicBezTo>
                      <a:pt x="3629" y="8060"/>
                      <a:pt x="3788" y="8129"/>
                      <a:pt x="3945" y="8129"/>
                    </a:cubicBezTo>
                    <a:cubicBezTo>
                      <a:pt x="3988" y="8129"/>
                      <a:pt x="4032" y="8124"/>
                      <a:pt x="4075" y="8112"/>
                    </a:cubicBezTo>
                    <a:cubicBezTo>
                      <a:pt x="4138" y="8097"/>
                      <a:pt x="4197" y="8063"/>
                      <a:pt x="4261" y="8063"/>
                    </a:cubicBezTo>
                    <a:cubicBezTo>
                      <a:pt x="4263" y="8063"/>
                      <a:pt x="4266" y="8063"/>
                      <a:pt x="4269" y="8063"/>
                    </a:cubicBezTo>
                    <a:cubicBezTo>
                      <a:pt x="4406" y="8063"/>
                      <a:pt x="4512" y="8182"/>
                      <a:pt x="4627" y="8268"/>
                    </a:cubicBezTo>
                    <a:cubicBezTo>
                      <a:pt x="4757" y="8366"/>
                      <a:pt x="4916" y="8413"/>
                      <a:pt x="5079" y="8413"/>
                    </a:cubicBezTo>
                    <a:cubicBezTo>
                      <a:pt x="5137" y="8413"/>
                      <a:pt x="5195" y="8407"/>
                      <a:pt x="5252" y="8395"/>
                    </a:cubicBezTo>
                    <a:cubicBezTo>
                      <a:pt x="5370" y="8376"/>
                      <a:pt x="5477" y="8312"/>
                      <a:pt x="5570" y="8234"/>
                    </a:cubicBezTo>
                    <a:cubicBezTo>
                      <a:pt x="5648" y="8166"/>
                      <a:pt x="5726" y="8107"/>
                      <a:pt x="5824" y="8107"/>
                    </a:cubicBezTo>
                    <a:cubicBezTo>
                      <a:pt x="5892" y="8112"/>
                      <a:pt x="5951" y="8141"/>
                      <a:pt x="6010" y="8156"/>
                    </a:cubicBezTo>
                    <a:cubicBezTo>
                      <a:pt x="6053" y="8168"/>
                      <a:pt x="6098" y="8173"/>
                      <a:pt x="6142" y="8173"/>
                    </a:cubicBezTo>
                    <a:cubicBezTo>
                      <a:pt x="6299" y="8173"/>
                      <a:pt x="6455" y="8104"/>
                      <a:pt x="6581" y="8004"/>
                    </a:cubicBezTo>
                    <a:cubicBezTo>
                      <a:pt x="6737" y="7877"/>
                      <a:pt x="6752" y="7789"/>
                      <a:pt x="6889" y="7638"/>
                    </a:cubicBezTo>
                    <a:cubicBezTo>
                      <a:pt x="7187" y="7311"/>
                      <a:pt x="7627" y="7110"/>
                      <a:pt x="8066" y="7110"/>
                    </a:cubicBezTo>
                    <a:cubicBezTo>
                      <a:pt x="8472" y="7110"/>
                      <a:pt x="9034" y="7193"/>
                      <a:pt x="9351" y="7447"/>
                    </a:cubicBezTo>
                    <a:cubicBezTo>
                      <a:pt x="9395" y="7228"/>
                      <a:pt x="9327" y="6988"/>
                      <a:pt x="9175" y="6822"/>
                    </a:cubicBezTo>
                    <a:cubicBezTo>
                      <a:pt x="9182" y="6822"/>
                      <a:pt x="9191" y="6816"/>
                      <a:pt x="9194" y="6816"/>
                    </a:cubicBezTo>
                    <a:cubicBezTo>
                      <a:pt x="9196" y="6816"/>
                      <a:pt x="9197" y="6817"/>
                      <a:pt x="9195" y="6822"/>
                    </a:cubicBezTo>
                    <a:cubicBezTo>
                      <a:pt x="9258" y="6814"/>
                      <a:pt x="9321" y="6810"/>
                      <a:pt x="9384" y="6810"/>
                    </a:cubicBezTo>
                    <a:cubicBezTo>
                      <a:pt x="9554" y="6810"/>
                      <a:pt x="9725" y="6839"/>
                      <a:pt x="9889" y="6895"/>
                    </a:cubicBezTo>
                    <a:cubicBezTo>
                      <a:pt x="9859" y="6588"/>
                      <a:pt x="9708" y="6295"/>
                      <a:pt x="9478" y="6084"/>
                    </a:cubicBezTo>
                    <a:cubicBezTo>
                      <a:pt x="9283" y="5909"/>
                      <a:pt x="9244" y="5698"/>
                      <a:pt x="9097" y="5479"/>
                    </a:cubicBezTo>
                    <a:cubicBezTo>
                      <a:pt x="9168" y="5466"/>
                      <a:pt x="9239" y="5459"/>
                      <a:pt x="9311" y="5459"/>
                    </a:cubicBezTo>
                    <a:cubicBezTo>
                      <a:pt x="9564" y="5459"/>
                      <a:pt x="9815" y="5539"/>
                      <a:pt x="10021" y="5684"/>
                    </a:cubicBezTo>
                    <a:cubicBezTo>
                      <a:pt x="9889" y="5278"/>
                      <a:pt x="9581" y="4931"/>
                      <a:pt x="9195" y="4751"/>
                    </a:cubicBezTo>
                    <a:lnTo>
                      <a:pt x="9195" y="4751"/>
                    </a:lnTo>
                    <a:cubicBezTo>
                      <a:pt x="9244" y="4758"/>
                      <a:pt x="9296" y="4761"/>
                      <a:pt x="9349" y="4761"/>
                    </a:cubicBezTo>
                    <a:cubicBezTo>
                      <a:pt x="9593" y="4761"/>
                      <a:pt x="9872" y="4693"/>
                      <a:pt x="10084" y="4609"/>
                    </a:cubicBezTo>
                    <a:cubicBezTo>
                      <a:pt x="9498" y="4560"/>
                      <a:pt x="8995" y="4023"/>
                      <a:pt x="8980" y="3436"/>
                    </a:cubicBezTo>
                    <a:cubicBezTo>
                      <a:pt x="8970" y="3114"/>
                      <a:pt x="9083" y="2757"/>
                      <a:pt x="8902" y="2489"/>
                    </a:cubicBezTo>
                    <a:cubicBezTo>
                      <a:pt x="8794" y="2327"/>
                      <a:pt x="8609" y="2244"/>
                      <a:pt x="8447" y="2137"/>
                    </a:cubicBezTo>
                    <a:cubicBezTo>
                      <a:pt x="8443" y="2127"/>
                      <a:pt x="8443" y="2117"/>
                      <a:pt x="8438" y="2108"/>
                    </a:cubicBezTo>
                    <a:cubicBezTo>
                      <a:pt x="8120" y="999"/>
                      <a:pt x="7211" y="202"/>
                      <a:pt x="6137" y="31"/>
                    </a:cubicBezTo>
                    <a:cubicBezTo>
                      <a:pt x="6002" y="11"/>
                      <a:pt x="5865" y="0"/>
                      <a:pt x="5726"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 name="Google Shape;923;p31">
                <a:extLst>
                  <a:ext uri="{FF2B5EF4-FFF2-40B4-BE49-F238E27FC236}">
                    <a16:creationId xmlns:a16="http://schemas.microsoft.com/office/drawing/2014/main" id="{371F9169-33E1-5975-0EB8-1D1C47D1FA2E}"/>
                  </a:ext>
                </a:extLst>
              </p:cNvPr>
              <p:cNvSpPr/>
              <p:nvPr/>
            </p:nvSpPr>
            <p:spPr>
              <a:xfrm>
                <a:off x="7175829" y="1423418"/>
                <a:ext cx="717422" cy="151349"/>
              </a:xfrm>
              <a:custGeom>
                <a:avLst/>
                <a:gdLst/>
                <a:ahLst/>
                <a:cxnLst/>
                <a:rect l="l" t="t" r="r" b="b"/>
                <a:pathLst>
                  <a:path w="5854" h="1235" extrusionOk="0">
                    <a:moveTo>
                      <a:pt x="2929" y="1"/>
                    </a:moveTo>
                    <a:cubicBezTo>
                      <a:pt x="2313" y="1"/>
                      <a:pt x="1702" y="107"/>
                      <a:pt x="1134" y="355"/>
                    </a:cubicBezTo>
                    <a:cubicBezTo>
                      <a:pt x="1" y="854"/>
                      <a:pt x="949" y="1171"/>
                      <a:pt x="1174" y="1176"/>
                    </a:cubicBezTo>
                    <a:cubicBezTo>
                      <a:pt x="1181" y="1176"/>
                      <a:pt x="1189" y="1176"/>
                      <a:pt x="1196" y="1176"/>
                    </a:cubicBezTo>
                    <a:cubicBezTo>
                      <a:pt x="1413" y="1176"/>
                      <a:pt x="1626" y="1111"/>
                      <a:pt x="1838" y="1059"/>
                    </a:cubicBezTo>
                    <a:cubicBezTo>
                      <a:pt x="2267" y="948"/>
                      <a:pt x="2697" y="896"/>
                      <a:pt x="3126" y="896"/>
                    </a:cubicBezTo>
                    <a:cubicBezTo>
                      <a:pt x="3660" y="896"/>
                      <a:pt x="4192" y="976"/>
                      <a:pt x="4720" y="1122"/>
                    </a:cubicBezTo>
                    <a:cubicBezTo>
                      <a:pt x="4886" y="1169"/>
                      <a:pt x="5049" y="1234"/>
                      <a:pt x="5205" y="1234"/>
                    </a:cubicBezTo>
                    <a:cubicBezTo>
                      <a:pt x="5310" y="1234"/>
                      <a:pt x="5413" y="1204"/>
                      <a:pt x="5512" y="1117"/>
                    </a:cubicBezTo>
                    <a:cubicBezTo>
                      <a:pt x="5854" y="824"/>
                      <a:pt x="4852" y="311"/>
                      <a:pt x="4598" y="238"/>
                    </a:cubicBezTo>
                    <a:cubicBezTo>
                      <a:pt x="4056" y="89"/>
                      <a:pt x="3490" y="1"/>
                      <a:pt x="292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 name="Google Shape;924;p31">
                <a:extLst>
                  <a:ext uri="{FF2B5EF4-FFF2-40B4-BE49-F238E27FC236}">
                    <a16:creationId xmlns:a16="http://schemas.microsoft.com/office/drawing/2014/main" id="{C4F9B848-93B8-1C23-C7B5-1BBF03591008}"/>
                  </a:ext>
                </a:extLst>
              </p:cNvPr>
              <p:cNvSpPr/>
              <p:nvPr/>
            </p:nvSpPr>
            <p:spPr>
              <a:xfrm>
                <a:off x="7716531" y="1282486"/>
                <a:ext cx="58825" cy="185173"/>
              </a:xfrm>
              <a:custGeom>
                <a:avLst/>
                <a:gdLst/>
                <a:ahLst/>
                <a:cxnLst/>
                <a:rect l="l" t="t" r="r" b="b"/>
                <a:pathLst>
                  <a:path w="480" h="1511" extrusionOk="0">
                    <a:moveTo>
                      <a:pt x="240" y="0"/>
                    </a:moveTo>
                    <a:cubicBezTo>
                      <a:pt x="108" y="0"/>
                      <a:pt x="1" y="338"/>
                      <a:pt x="1" y="758"/>
                    </a:cubicBezTo>
                    <a:cubicBezTo>
                      <a:pt x="1" y="1173"/>
                      <a:pt x="108" y="1510"/>
                      <a:pt x="240" y="1510"/>
                    </a:cubicBezTo>
                    <a:cubicBezTo>
                      <a:pt x="372" y="1510"/>
                      <a:pt x="479" y="1173"/>
                      <a:pt x="479" y="758"/>
                    </a:cubicBezTo>
                    <a:cubicBezTo>
                      <a:pt x="479" y="338"/>
                      <a:pt x="372" y="0"/>
                      <a:pt x="240"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 name="Google Shape;925;p31">
                <a:extLst>
                  <a:ext uri="{FF2B5EF4-FFF2-40B4-BE49-F238E27FC236}">
                    <a16:creationId xmlns:a16="http://schemas.microsoft.com/office/drawing/2014/main" id="{542A3450-421A-27BB-5FCC-0C2A688ECBCE}"/>
                  </a:ext>
                </a:extLst>
              </p:cNvPr>
              <p:cNvSpPr/>
              <p:nvPr/>
            </p:nvSpPr>
            <p:spPr>
              <a:xfrm>
                <a:off x="7312353" y="1282486"/>
                <a:ext cx="58212" cy="185173"/>
              </a:xfrm>
              <a:custGeom>
                <a:avLst/>
                <a:gdLst/>
                <a:ahLst/>
                <a:cxnLst/>
                <a:rect l="l" t="t" r="r" b="b"/>
                <a:pathLst>
                  <a:path w="475" h="1511" extrusionOk="0">
                    <a:moveTo>
                      <a:pt x="235" y="0"/>
                    </a:moveTo>
                    <a:cubicBezTo>
                      <a:pt x="108" y="0"/>
                      <a:pt x="1" y="338"/>
                      <a:pt x="1" y="758"/>
                    </a:cubicBezTo>
                    <a:cubicBezTo>
                      <a:pt x="1" y="1173"/>
                      <a:pt x="108" y="1510"/>
                      <a:pt x="235" y="1510"/>
                    </a:cubicBezTo>
                    <a:cubicBezTo>
                      <a:pt x="367" y="1510"/>
                      <a:pt x="475" y="1173"/>
                      <a:pt x="475" y="758"/>
                    </a:cubicBezTo>
                    <a:cubicBezTo>
                      <a:pt x="475" y="338"/>
                      <a:pt x="367" y="0"/>
                      <a:pt x="235"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 name="Google Shape;926;p31">
                <a:extLst>
                  <a:ext uri="{FF2B5EF4-FFF2-40B4-BE49-F238E27FC236}">
                    <a16:creationId xmlns:a16="http://schemas.microsoft.com/office/drawing/2014/main" id="{3D5E773D-4C74-FDB7-D5B6-262D2CEF18C7}"/>
                  </a:ext>
                </a:extLst>
              </p:cNvPr>
              <p:cNvSpPr/>
              <p:nvPr/>
            </p:nvSpPr>
            <p:spPr>
              <a:xfrm>
                <a:off x="7034036" y="987753"/>
                <a:ext cx="415576" cy="471450"/>
              </a:xfrm>
              <a:custGeom>
                <a:avLst/>
                <a:gdLst/>
                <a:ahLst/>
                <a:cxnLst/>
                <a:rect l="l" t="t" r="r" b="b"/>
                <a:pathLst>
                  <a:path w="3391" h="3847" extrusionOk="0">
                    <a:moveTo>
                      <a:pt x="2406" y="1"/>
                    </a:moveTo>
                    <a:cubicBezTo>
                      <a:pt x="1735" y="1"/>
                      <a:pt x="1178" y="280"/>
                      <a:pt x="689" y="2000"/>
                    </a:cubicBezTo>
                    <a:cubicBezTo>
                      <a:pt x="528" y="2107"/>
                      <a:pt x="342" y="2190"/>
                      <a:pt x="235" y="2352"/>
                    </a:cubicBezTo>
                    <a:cubicBezTo>
                      <a:pt x="54" y="2620"/>
                      <a:pt x="166" y="2977"/>
                      <a:pt x="156" y="3300"/>
                    </a:cubicBezTo>
                    <a:cubicBezTo>
                      <a:pt x="156" y="3490"/>
                      <a:pt x="98" y="3681"/>
                      <a:pt x="0" y="3847"/>
                    </a:cubicBezTo>
                    <a:cubicBezTo>
                      <a:pt x="283" y="3705"/>
                      <a:pt x="538" y="3485"/>
                      <a:pt x="743" y="3246"/>
                    </a:cubicBezTo>
                    <a:cubicBezTo>
                      <a:pt x="1212" y="2679"/>
                      <a:pt x="1534" y="2015"/>
                      <a:pt x="2145" y="1575"/>
                    </a:cubicBezTo>
                    <a:cubicBezTo>
                      <a:pt x="2624" y="1228"/>
                      <a:pt x="3391" y="925"/>
                      <a:pt x="3288" y="197"/>
                    </a:cubicBezTo>
                    <a:cubicBezTo>
                      <a:pt x="3283" y="148"/>
                      <a:pt x="3273" y="104"/>
                      <a:pt x="3264" y="60"/>
                    </a:cubicBezTo>
                    <a:cubicBezTo>
                      <a:pt x="2958" y="45"/>
                      <a:pt x="2673" y="1"/>
                      <a:pt x="2406"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 name="Google Shape;927;p31">
                <a:extLst>
                  <a:ext uri="{FF2B5EF4-FFF2-40B4-BE49-F238E27FC236}">
                    <a16:creationId xmlns:a16="http://schemas.microsoft.com/office/drawing/2014/main" id="{0D4DA1C5-746B-9F50-3F66-E1661A29A2B3}"/>
                  </a:ext>
                </a:extLst>
              </p:cNvPr>
              <p:cNvSpPr/>
              <p:nvPr/>
            </p:nvSpPr>
            <p:spPr>
              <a:xfrm>
                <a:off x="7644715" y="980768"/>
                <a:ext cx="431140" cy="528803"/>
              </a:xfrm>
              <a:custGeom>
                <a:avLst/>
                <a:gdLst/>
                <a:ahLst/>
                <a:cxnLst/>
                <a:rect l="l" t="t" r="r" b="b"/>
                <a:pathLst>
                  <a:path w="3518" h="4315" extrusionOk="0">
                    <a:moveTo>
                      <a:pt x="206" y="0"/>
                    </a:moveTo>
                    <a:cubicBezTo>
                      <a:pt x="206" y="0"/>
                      <a:pt x="206" y="0"/>
                      <a:pt x="206" y="5"/>
                    </a:cubicBezTo>
                    <a:cubicBezTo>
                      <a:pt x="0" y="713"/>
                      <a:pt x="714" y="1119"/>
                      <a:pt x="1144" y="1534"/>
                    </a:cubicBezTo>
                    <a:cubicBezTo>
                      <a:pt x="1686" y="2057"/>
                      <a:pt x="2052" y="2687"/>
                      <a:pt x="2292" y="3386"/>
                    </a:cubicBezTo>
                    <a:cubicBezTo>
                      <a:pt x="2585" y="4231"/>
                      <a:pt x="3264" y="4133"/>
                      <a:pt x="3518" y="4314"/>
                    </a:cubicBezTo>
                    <a:cubicBezTo>
                      <a:pt x="3450" y="4133"/>
                      <a:pt x="2839" y="3713"/>
                      <a:pt x="2858" y="3523"/>
                    </a:cubicBezTo>
                    <a:cubicBezTo>
                      <a:pt x="2897" y="3200"/>
                      <a:pt x="3059" y="2868"/>
                      <a:pt x="2922" y="2575"/>
                    </a:cubicBezTo>
                    <a:cubicBezTo>
                      <a:pt x="2839" y="2399"/>
                      <a:pt x="2663" y="2291"/>
                      <a:pt x="2516" y="2164"/>
                    </a:cubicBezTo>
                    <a:cubicBezTo>
                      <a:pt x="2516" y="2135"/>
                      <a:pt x="2512" y="2106"/>
                      <a:pt x="2507" y="2077"/>
                    </a:cubicBezTo>
                    <a:cubicBezTo>
                      <a:pt x="2189" y="963"/>
                      <a:pt x="1280" y="166"/>
                      <a:pt x="206"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 name="Google Shape;928;p31">
                <a:extLst>
                  <a:ext uri="{FF2B5EF4-FFF2-40B4-BE49-F238E27FC236}">
                    <a16:creationId xmlns:a16="http://schemas.microsoft.com/office/drawing/2014/main" id="{EF2C6C71-EC77-3C99-AE4B-3B03A050EECF}"/>
                  </a:ext>
                </a:extLst>
              </p:cNvPr>
              <p:cNvSpPr/>
              <p:nvPr/>
            </p:nvSpPr>
            <p:spPr>
              <a:xfrm>
                <a:off x="6804127" y="965817"/>
                <a:ext cx="570604" cy="543264"/>
              </a:xfrm>
              <a:custGeom>
                <a:avLst/>
                <a:gdLst/>
                <a:ahLst/>
                <a:cxnLst/>
                <a:rect l="l" t="t" r="r" b="b"/>
                <a:pathLst>
                  <a:path w="4656" h="4433" extrusionOk="0">
                    <a:moveTo>
                      <a:pt x="3371" y="3"/>
                    </a:moveTo>
                    <a:cubicBezTo>
                      <a:pt x="2753" y="3"/>
                      <a:pt x="2137" y="98"/>
                      <a:pt x="1554" y="288"/>
                    </a:cubicBezTo>
                    <a:cubicBezTo>
                      <a:pt x="1173" y="415"/>
                      <a:pt x="777" y="606"/>
                      <a:pt x="611" y="962"/>
                    </a:cubicBezTo>
                    <a:cubicBezTo>
                      <a:pt x="391" y="1441"/>
                      <a:pt x="655" y="2013"/>
                      <a:pt x="533" y="2526"/>
                    </a:cubicBezTo>
                    <a:cubicBezTo>
                      <a:pt x="469" y="2790"/>
                      <a:pt x="308" y="3014"/>
                      <a:pt x="191" y="3259"/>
                    </a:cubicBezTo>
                    <a:cubicBezTo>
                      <a:pt x="73" y="3503"/>
                      <a:pt x="0" y="3801"/>
                      <a:pt x="127" y="4040"/>
                    </a:cubicBezTo>
                    <a:cubicBezTo>
                      <a:pt x="254" y="4294"/>
                      <a:pt x="557" y="4407"/>
                      <a:pt x="840" y="4426"/>
                    </a:cubicBezTo>
                    <a:cubicBezTo>
                      <a:pt x="888" y="4430"/>
                      <a:pt x="936" y="4432"/>
                      <a:pt x="984" y="4432"/>
                    </a:cubicBezTo>
                    <a:cubicBezTo>
                      <a:pt x="1727" y="4432"/>
                      <a:pt x="2455" y="3942"/>
                      <a:pt x="2721" y="3244"/>
                    </a:cubicBezTo>
                    <a:cubicBezTo>
                      <a:pt x="2936" y="2672"/>
                      <a:pt x="2873" y="1984"/>
                      <a:pt x="3259" y="1505"/>
                    </a:cubicBezTo>
                    <a:cubicBezTo>
                      <a:pt x="3464" y="1251"/>
                      <a:pt x="3767" y="1104"/>
                      <a:pt x="4040" y="918"/>
                    </a:cubicBezTo>
                    <a:cubicBezTo>
                      <a:pt x="4207" y="806"/>
                      <a:pt x="4656" y="469"/>
                      <a:pt x="4573" y="215"/>
                    </a:cubicBezTo>
                    <a:cubicBezTo>
                      <a:pt x="4505" y="0"/>
                      <a:pt x="3850" y="20"/>
                      <a:pt x="3659" y="10"/>
                    </a:cubicBezTo>
                    <a:cubicBezTo>
                      <a:pt x="3563" y="5"/>
                      <a:pt x="3467" y="3"/>
                      <a:pt x="3371" y="3"/>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 name="Google Shape;929;p31">
                <a:extLst>
                  <a:ext uri="{FF2B5EF4-FFF2-40B4-BE49-F238E27FC236}">
                    <a16:creationId xmlns:a16="http://schemas.microsoft.com/office/drawing/2014/main" id="{92ACDE16-A738-1F74-BC55-7745C9FB68FE}"/>
                  </a:ext>
                </a:extLst>
              </p:cNvPr>
              <p:cNvSpPr/>
              <p:nvPr/>
            </p:nvSpPr>
            <p:spPr>
              <a:xfrm>
                <a:off x="7705133" y="959689"/>
                <a:ext cx="552222" cy="556500"/>
              </a:xfrm>
              <a:custGeom>
                <a:avLst/>
                <a:gdLst/>
                <a:ahLst/>
                <a:cxnLst/>
                <a:rect l="l" t="t" r="r" b="b"/>
                <a:pathLst>
                  <a:path w="4506" h="4541" extrusionOk="0">
                    <a:moveTo>
                      <a:pt x="710" y="0"/>
                    </a:moveTo>
                    <a:cubicBezTo>
                      <a:pt x="454" y="0"/>
                      <a:pt x="146" y="24"/>
                      <a:pt x="94" y="167"/>
                    </a:cubicBezTo>
                    <a:cubicBezTo>
                      <a:pt x="1" y="416"/>
                      <a:pt x="436" y="773"/>
                      <a:pt x="597" y="890"/>
                    </a:cubicBezTo>
                    <a:cubicBezTo>
                      <a:pt x="861" y="1086"/>
                      <a:pt x="1154" y="1252"/>
                      <a:pt x="1349" y="1516"/>
                    </a:cubicBezTo>
                    <a:cubicBezTo>
                      <a:pt x="1716" y="2004"/>
                      <a:pt x="1623" y="2693"/>
                      <a:pt x="1813" y="3270"/>
                    </a:cubicBezTo>
                    <a:cubicBezTo>
                      <a:pt x="2056" y="4007"/>
                      <a:pt x="2804" y="4541"/>
                      <a:pt x="3579" y="4541"/>
                    </a:cubicBezTo>
                    <a:cubicBezTo>
                      <a:pt x="3599" y="4541"/>
                      <a:pt x="3620" y="4541"/>
                      <a:pt x="3641" y="4540"/>
                    </a:cubicBezTo>
                    <a:cubicBezTo>
                      <a:pt x="3924" y="4530"/>
                      <a:pt x="4232" y="4427"/>
                      <a:pt x="4368" y="4183"/>
                    </a:cubicBezTo>
                    <a:cubicBezTo>
                      <a:pt x="4505" y="3949"/>
                      <a:pt x="4447" y="3651"/>
                      <a:pt x="4339" y="3401"/>
                    </a:cubicBezTo>
                    <a:cubicBezTo>
                      <a:pt x="4232" y="3147"/>
                      <a:pt x="4080" y="2918"/>
                      <a:pt x="4031" y="2649"/>
                    </a:cubicBezTo>
                    <a:cubicBezTo>
                      <a:pt x="3929" y="2131"/>
                      <a:pt x="4217" y="1574"/>
                      <a:pt x="4017" y="1086"/>
                    </a:cubicBezTo>
                    <a:cubicBezTo>
                      <a:pt x="3865" y="719"/>
                      <a:pt x="3479" y="514"/>
                      <a:pt x="3108" y="372"/>
                    </a:cubicBezTo>
                    <a:cubicBezTo>
                      <a:pt x="2467" y="132"/>
                      <a:pt x="1781" y="6"/>
                      <a:pt x="1094" y="6"/>
                    </a:cubicBezTo>
                    <a:cubicBezTo>
                      <a:pt x="1068" y="6"/>
                      <a:pt x="1043" y="6"/>
                      <a:pt x="1017" y="6"/>
                    </a:cubicBezTo>
                    <a:cubicBezTo>
                      <a:pt x="953" y="6"/>
                      <a:pt x="838" y="0"/>
                      <a:pt x="710"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 name="Google Shape;930;p31">
                <a:extLst>
                  <a:ext uri="{FF2B5EF4-FFF2-40B4-BE49-F238E27FC236}">
                    <a16:creationId xmlns:a16="http://schemas.microsoft.com/office/drawing/2014/main" id="{7B571E96-FF75-A72F-5456-41926FD4E055}"/>
                  </a:ext>
                </a:extLst>
              </p:cNvPr>
              <p:cNvSpPr/>
              <p:nvPr/>
            </p:nvSpPr>
            <p:spPr>
              <a:xfrm>
                <a:off x="7396178" y="1689597"/>
                <a:ext cx="320475" cy="143874"/>
              </a:xfrm>
              <a:custGeom>
                <a:avLst/>
                <a:gdLst/>
                <a:ahLst/>
                <a:cxnLst/>
                <a:rect l="l" t="t" r="r" b="b"/>
                <a:pathLst>
                  <a:path w="2615" h="1174" extrusionOk="0">
                    <a:moveTo>
                      <a:pt x="1110" y="1"/>
                    </a:moveTo>
                    <a:cubicBezTo>
                      <a:pt x="1110" y="1"/>
                      <a:pt x="1110" y="1"/>
                      <a:pt x="1110" y="2"/>
                    </a:cubicBezTo>
                    <a:lnTo>
                      <a:pt x="1110" y="2"/>
                    </a:lnTo>
                    <a:cubicBezTo>
                      <a:pt x="1110" y="1"/>
                      <a:pt x="1110" y="1"/>
                      <a:pt x="1110" y="1"/>
                    </a:cubicBezTo>
                    <a:close/>
                    <a:moveTo>
                      <a:pt x="1110" y="2"/>
                    </a:moveTo>
                    <a:cubicBezTo>
                      <a:pt x="960" y="431"/>
                      <a:pt x="515" y="735"/>
                      <a:pt x="63" y="735"/>
                    </a:cubicBezTo>
                    <a:cubicBezTo>
                      <a:pt x="42" y="735"/>
                      <a:pt x="21" y="735"/>
                      <a:pt x="1" y="733"/>
                    </a:cubicBezTo>
                    <a:lnTo>
                      <a:pt x="1" y="733"/>
                    </a:lnTo>
                    <a:lnTo>
                      <a:pt x="856" y="1119"/>
                    </a:lnTo>
                    <a:cubicBezTo>
                      <a:pt x="919" y="1147"/>
                      <a:pt x="987" y="1174"/>
                      <a:pt x="1054" y="1174"/>
                    </a:cubicBezTo>
                    <a:cubicBezTo>
                      <a:pt x="1060" y="1174"/>
                      <a:pt x="1065" y="1173"/>
                      <a:pt x="1071" y="1173"/>
                    </a:cubicBezTo>
                    <a:cubicBezTo>
                      <a:pt x="1173" y="1163"/>
                      <a:pt x="1256" y="1085"/>
                      <a:pt x="1344" y="1036"/>
                    </a:cubicBezTo>
                    <a:lnTo>
                      <a:pt x="1344" y="1031"/>
                    </a:lnTo>
                    <a:cubicBezTo>
                      <a:pt x="1484" y="951"/>
                      <a:pt x="1636" y="938"/>
                      <a:pt x="1791" y="938"/>
                    </a:cubicBezTo>
                    <a:cubicBezTo>
                      <a:pt x="1863" y="938"/>
                      <a:pt x="1936" y="941"/>
                      <a:pt x="2007" y="941"/>
                    </a:cubicBezTo>
                    <a:cubicBezTo>
                      <a:pt x="2062" y="941"/>
                      <a:pt x="2117" y="939"/>
                      <a:pt x="2170" y="934"/>
                    </a:cubicBezTo>
                    <a:cubicBezTo>
                      <a:pt x="2478" y="900"/>
                      <a:pt x="2615" y="768"/>
                      <a:pt x="2243" y="729"/>
                    </a:cubicBezTo>
                    <a:cubicBezTo>
                      <a:pt x="2004" y="704"/>
                      <a:pt x="1774" y="626"/>
                      <a:pt x="1569" y="494"/>
                    </a:cubicBezTo>
                    <a:cubicBezTo>
                      <a:pt x="1486" y="440"/>
                      <a:pt x="1068" y="124"/>
                      <a:pt x="1110" y="2"/>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 name="Google Shape;931;p31">
                <a:extLst>
                  <a:ext uri="{FF2B5EF4-FFF2-40B4-BE49-F238E27FC236}">
                    <a16:creationId xmlns:a16="http://schemas.microsoft.com/office/drawing/2014/main" id="{DFFFB9E4-645E-6E3F-68B6-312911E14E0F}"/>
                  </a:ext>
                </a:extLst>
              </p:cNvPr>
              <p:cNvSpPr/>
              <p:nvPr/>
            </p:nvSpPr>
            <p:spPr>
              <a:xfrm>
                <a:off x="7265047" y="1518272"/>
                <a:ext cx="541437" cy="266669"/>
              </a:xfrm>
              <a:custGeom>
                <a:avLst/>
                <a:gdLst/>
                <a:ahLst/>
                <a:cxnLst/>
                <a:rect l="l" t="t" r="r" b="b"/>
                <a:pathLst>
                  <a:path w="4418" h="2176" extrusionOk="0">
                    <a:moveTo>
                      <a:pt x="2370" y="0"/>
                    </a:moveTo>
                    <a:cubicBezTo>
                      <a:pt x="1411" y="0"/>
                      <a:pt x="685" y="300"/>
                      <a:pt x="480" y="387"/>
                    </a:cubicBezTo>
                    <a:cubicBezTo>
                      <a:pt x="450" y="397"/>
                      <a:pt x="441" y="426"/>
                      <a:pt x="450" y="451"/>
                    </a:cubicBezTo>
                    <a:cubicBezTo>
                      <a:pt x="460" y="470"/>
                      <a:pt x="480" y="485"/>
                      <a:pt x="499" y="485"/>
                    </a:cubicBezTo>
                    <a:cubicBezTo>
                      <a:pt x="504" y="485"/>
                      <a:pt x="509" y="480"/>
                      <a:pt x="519" y="480"/>
                    </a:cubicBezTo>
                    <a:cubicBezTo>
                      <a:pt x="831" y="348"/>
                      <a:pt x="1169" y="251"/>
                      <a:pt x="1520" y="192"/>
                    </a:cubicBezTo>
                    <a:cubicBezTo>
                      <a:pt x="1530" y="397"/>
                      <a:pt x="1569" y="568"/>
                      <a:pt x="1642" y="715"/>
                    </a:cubicBezTo>
                    <a:cubicBezTo>
                      <a:pt x="1745" y="925"/>
                      <a:pt x="1921" y="1076"/>
                      <a:pt x="2116" y="1125"/>
                    </a:cubicBezTo>
                    <a:cubicBezTo>
                      <a:pt x="2126" y="1130"/>
                      <a:pt x="2141" y="1130"/>
                      <a:pt x="2155" y="1130"/>
                    </a:cubicBezTo>
                    <a:cubicBezTo>
                      <a:pt x="2180" y="1403"/>
                      <a:pt x="2038" y="1697"/>
                      <a:pt x="1799" y="1873"/>
                    </a:cubicBezTo>
                    <a:cubicBezTo>
                      <a:pt x="1615" y="2006"/>
                      <a:pt x="1377" y="2076"/>
                      <a:pt x="1124" y="2076"/>
                    </a:cubicBezTo>
                    <a:cubicBezTo>
                      <a:pt x="1062" y="2076"/>
                      <a:pt x="998" y="2072"/>
                      <a:pt x="934" y="2063"/>
                    </a:cubicBezTo>
                    <a:cubicBezTo>
                      <a:pt x="660" y="2024"/>
                      <a:pt x="377" y="1902"/>
                      <a:pt x="89" y="1711"/>
                    </a:cubicBezTo>
                    <a:cubicBezTo>
                      <a:pt x="80" y="1704"/>
                      <a:pt x="69" y="1701"/>
                      <a:pt x="60" y="1701"/>
                    </a:cubicBezTo>
                    <a:cubicBezTo>
                      <a:pt x="43" y="1701"/>
                      <a:pt x="28" y="1709"/>
                      <a:pt x="16" y="1721"/>
                    </a:cubicBezTo>
                    <a:lnTo>
                      <a:pt x="20" y="1721"/>
                    </a:lnTo>
                    <a:cubicBezTo>
                      <a:pt x="1" y="1745"/>
                      <a:pt x="11" y="1775"/>
                      <a:pt x="30" y="1794"/>
                    </a:cubicBezTo>
                    <a:cubicBezTo>
                      <a:pt x="333" y="1995"/>
                      <a:pt x="631" y="2122"/>
                      <a:pt x="919" y="2161"/>
                    </a:cubicBezTo>
                    <a:cubicBezTo>
                      <a:pt x="988" y="2171"/>
                      <a:pt x="1056" y="2175"/>
                      <a:pt x="1125" y="2175"/>
                    </a:cubicBezTo>
                    <a:cubicBezTo>
                      <a:pt x="1398" y="2175"/>
                      <a:pt x="1657" y="2097"/>
                      <a:pt x="1857" y="1951"/>
                    </a:cubicBezTo>
                    <a:cubicBezTo>
                      <a:pt x="2024" y="1833"/>
                      <a:pt x="2146" y="1662"/>
                      <a:pt x="2209" y="1477"/>
                    </a:cubicBezTo>
                    <a:cubicBezTo>
                      <a:pt x="2273" y="1662"/>
                      <a:pt x="2395" y="1833"/>
                      <a:pt x="2561" y="1951"/>
                    </a:cubicBezTo>
                    <a:cubicBezTo>
                      <a:pt x="2761" y="2097"/>
                      <a:pt x="3020" y="2175"/>
                      <a:pt x="3294" y="2175"/>
                    </a:cubicBezTo>
                    <a:cubicBezTo>
                      <a:pt x="3362" y="2175"/>
                      <a:pt x="3431" y="2171"/>
                      <a:pt x="3499" y="2161"/>
                    </a:cubicBezTo>
                    <a:cubicBezTo>
                      <a:pt x="3787" y="2122"/>
                      <a:pt x="4085" y="1995"/>
                      <a:pt x="4388" y="1794"/>
                    </a:cubicBezTo>
                    <a:cubicBezTo>
                      <a:pt x="4413" y="1780"/>
                      <a:pt x="4417" y="1745"/>
                      <a:pt x="4403" y="1721"/>
                    </a:cubicBezTo>
                    <a:cubicBezTo>
                      <a:pt x="4394" y="1709"/>
                      <a:pt x="4377" y="1701"/>
                      <a:pt x="4361" y="1701"/>
                    </a:cubicBezTo>
                    <a:cubicBezTo>
                      <a:pt x="4351" y="1701"/>
                      <a:pt x="4342" y="1704"/>
                      <a:pt x="4334" y="1711"/>
                    </a:cubicBezTo>
                    <a:cubicBezTo>
                      <a:pt x="4041" y="1902"/>
                      <a:pt x="3758" y="2024"/>
                      <a:pt x="3484" y="2063"/>
                    </a:cubicBezTo>
                    <a:cubicBezTo>
                      <a:pt x="3421" y="2072"/>
                      <a:pt x="3358" y="2076"/>
                      <a:pt x="3296" y="2076"/>
                    </a:cubicBezTo>
                    <a:cubicBezTo>
                      <a:pt x="3044" y="2076"/>
                      <a:pt x="2804" y="2006"/>
                      <a:pt x="2620" y="1873"/>
                    </a:cubicBezTo>
                    <a:cubicBezTo>
                      <a:pt x="2385" y="1697"/>
                      <a:pt x="2243" y="1408"/>
                      <a:pt x="2263" y="1140"/>
                    </a:cubicBezTo>
                    <a:cubicBezTo>
                      <a:pt x="2478" y="1140"/>
                      <a:pt x="2703" y="1032"/>
                      <a:pt x="2859" y="847"/>
                    </a:cubicBezTo>
                    <a:cubicBezTo>
                      <a:pt x="2996" y="680"/>
                      <a:pt x="3089" y="465"/>
                      <a:pt x="3137" y="192"/>
                    </a:cubicBezTo>
                    <a:cubicBezTo>
                      <a:pt x="3494" y="255"/>
                      <a:pt x="3831" y="353"/>
                      <a:pt x="4154" y="485"/>
                    </a:cubicBezTo>
                    <a:cubicBezTo>
                      <a:pt x="4159" y="490"/>
                      <a:pt x="4163" y="490"/>
                      <a:pt x="4173" y="490"/>
                    </a:cubicBezTo>
                    <a:cubicBezTo>
                      <a:pt x="4193" y="490"/>
                      <a:pt x="4212" y="480"/>
                      <a:pt x="4217" y="461"/>
                    </a:cubicBezTo>
                    <a:cubicBezTo>
                      <a:pt x="4232" y="436"/>
                      <a:pt x="4217" y="407"/>
                      <a:pt x="4193" y="392"/>
                    </a:cubicBezTo>
                    <a:cubicBezTo>
                      <a:pt x="3545" y="99"/>
                      <a:pt x="2919" y="0"/>
                      <a:pt x="2370"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CA777-1E3F-D3B7-A4CC-B9B60FFFF93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CE8397C-F158-9AE0-A2FC-205548FB9441}"/>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المفاهيم والمصطلاحات المستخدمة في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9" name="TextBox 8">
            <a:extLst>
              <a:ext uri="{FF2B5EF4-FFF2-40B4-BE49-F238E27FC236}">
                <a16:creationId xmlns:a16="http://schemas.microsoft.com/office/drawing/2014/main" id="{6E2936ED-DFAF-4E7C-CB9D-CC8BEE514ECF}"/>
              </a:ext>
            </a:extLst>
          </p:cNvPr>
          <p:cNvSpPr txBox="1"/>
          <p:nvPr/>
        </p:nvSpPr>
        <p:spPr>
          <a:xfrm>
            <a:off x="2753633" y="840561"/>
            <a:ext cx="9438368" cy="6299160"/>
          </a:xfrm>
          <a:prstGeom prst="rect">
            <a:avLst/>
          </a:prstGeom>
          <a:noFill/>
        </p:spPr>
        <p:txBody>
          <a:bodyPr wrap="square" rtlCol="0">
            <a:spAutoFit/>
          </a:bodyPr>
          <a:lstStyle/>
          <a:p>
            <a:pPr algn="r" rtl="1">
              <a:spcBef>
                <a:spcPts val="1000"/>
              </a:spcBef>
              <a:spcAft>
                <a:spcPts val="1000"/>
              </a:spcAft>
            </a:pPr>
            <a:r>
              <a:rPr lang="ar-EG" sz="3200" dirty="0">
                <a:solidFill>
                  <a:srgbClr val="7030A0"/>
                </a:solidFill>
                <a:latin typeface="Alnaseeb" panose="00000500000000000000" pitchFamily="50" charset="-78"/>
                <a:cs typeface="Alnaseeb" panose="00000500000000000000" pitchFamily="50" charset="-78"/>
              </a:rPr>
              <a:t> الاشتراط الزائف</a:t>
            </a:r>
            <a:r>
              <a:rPr lang="en-US" sz="3200" dirty="0">
                <a:solidFill>
                  <a:srgbClr val="7030A0"/>
                </a:solidFill>
                <a:latin typeface="Alnaseeb" panose="00000500000000000000" pitchFamily="50" charset="-78"/>
                <a:cs typeface="Alnaseeb" panose="00000500000000000000" pitchFamily="50" charset="-78"/>
              </a:rPr>
              <a:t> </a:t>
            </a:r>
            <a:r>
              <a:rPr lang="ar-EG" sz="3200" dirty="0">
                <a:solidFill>
                  <a:srgbClr val="7030A0"/>
                </a:solidFill>
                <a:latin typeface="Alnaseeb" panose="00000500000000000000" pitchFamily="50" charset="-78"/>
                <a:cs typeface="Alnaseeb" panose="00000500000000000000" pitchFamily="50" charset="-78"/>
              </a:rPr>
              <a:t> (</a:t>
            </a:r>
            <a:r>
              <a:rPr lang="en-US" sz="3200" dirty="0">
                <a:solidFill>
                  <a:srgbClr val="7030A0"/>
                </a:solidFill>
                <a:latin typeface="Alnaseeb" panose="00000500000000000000" pitchFamily="50" charset="-78"/>
                <a:cs typeface="Alnaseeb" panose="00000500000000000000" pitchFamily="50" charset="-78"/>
              </a:rPr>
              <a:t>Pseudo Conditioning</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spcBef>
                <a:spcPts val="1000"/>
              </a:spcBef>
              <a:spcAft>
                <a:spcPts val="1000"/>
              </a:spcAft>
            </a:pPr>
            <a:r>
              <a:rPr lang="ar-EG" sz="3200" dirty="0">
                <a:latin typeface="Alnaseeb" panose="00000500000000000000" pitchFamily="50" charset="-78"/>
                <a:cs typeface="Alnaseeb" panose="00000500000000000000" pitchFamily="50" charset="-78"/>
              </a:rPr>
              <a:t>هو نوع من الاستجابة غير الحقيقية، يعني الكائن بيستجيب للمثير المحايد كأنه مثير شرطي، لكن دون وجود اقتران حقيقي ومنظم مع المثير الطبيعي.</a:t>
            </a:r>
          </a:p>
          <a:p>
            <a:pPr algn="r" rtl="1">
              <a:spcBef>
                <a:spcPts val="1000"/>
              </a:spcBef>
              <a:spcAft>
                <a:spcPts val="1000"/>
              </a:spcAft>
            </a:pPr>
            <a:r>
              <a:rPr lang="ar-EG" sz="3200" dirty="0">
                <a:solidFill>
                  <a:srgbClr val="7030A0"/>
                </a:solidFill>
                <a:latin typeface="Alnaseeb" panose="00000500000000000000" pitchFamily="50" charset="-78"/>
                <a:cs typeface="Alnaseeb" panose="00000500000000000000" pitchFamily="50" charset="-78"/>
              </a:rPr>
              <a:t> تعريفه:</a:t>
            </a:r>
          </a:p>
          <a:p>
            <a:pPr algn="r" rtl="1">
              <a:spcBef>
                <a:spcPts val="1000"/>
              </a:spcBef>
              <a:spcAft>
                <a:spcPts val="1000"/>
              </a:spcAft>
            </a:pPr>
            <a:r>
              <a:rPr lang="ar-EG" sz="3200" dirty="0">
                <a:latin typeface="Alnaseeb" panose="00000500000000000000" pitchFamily="50" charset="-78"/>
                <a:cs typeface="Alnaseeb" panose="00000500000000000000" pitchFamily="50" charset="-78"/>
              </a:rPr>
              <a:t>هو ظهور استجابة شرطية بدون وجود اقتران حقيقي بين المثير المحايد والمثير الطبيعي، وغالبًا بيكون بسبب حالة الإثارة العامة للكائن.</a:t>
            </a:r>
          </a:p>
          <a:p>
            <a:pPr algn="r" rtl="1">
              <a:spcBef>
                <a:spcPts val="1000"/>
              </a:spcBef>
              <a:spcAft>
                <a:spcPts val="1000"/>
              </a:spcAft>
            </a:pPr>
            <a:r>
              <a:rPr lang="ar-EG" sz="3200" dirty="0">
                <a:latin typeface="Alnaseeb" panose="00000500000000000000" pitchFamily="50" charset="-78"/>
                <a:cs typeface="Alnaseeb" panose="00000500000000000000" pitchFamily="50" charset="-78"/>
              </a:rPr>
              <a:t>🔸 مثال: لو الكلب سمع صوت قوي (مش مرتبط بالطعام)، واستجاب بسيلان لعاب لمرة، مش شرط يكون تعلم – ممكن يكون توتر أو تنبيه عام، مش تعلم حقيقي.</a:t>
            </a:r>
          </a:p>
          <a:p>
            <a:pPr algn="r" rtl="1">
              <a:spcBef>
                <a:spcPts val="1000"/>
              </a:spcBef>
              <a:spcAft>
                <a:spcPts val="1000"/>
              </a:spcAft>
            </a:pPr>
            <a:endParaRPr lang="ar-EG" sz="3200" dirty="0">
              <a:latin typeface="Alnaseeb" panose="00000500000000000000" pitchFamily="50" charset="-78"/>
              <a:cs typeface="Alnaseeb" panose="00000500000000000000" pitchFamily="50" charset="-78"/>
            </a:endParaRPr>
          </a:p>
        </p:txBody>
      </p:sp>
      <p:grpSp>
        <p:nvGrpSpPr>
          <p:cNvPr id="2" name="Google Shape;892;p31">
            <a:extLst>
              <a:ext uri="{FF2B5EF4-FFF2-40B4-BE49-F238E27FC236}">
                <a16:creationId xmlns:a16="http://schemas.microsoft.com/office/drawing/2014/main" id="{F33C46B0-C4DB-2536-8606-EFDD891A0516}"/>
              </a:ext>
            </a:extLst>
          </p:cNvPr>
          <p:cNvGrpSpPr/>
          <p:nvPr/>
        </p:nvGrpSpPr>
        <p:grpSpPr>
          <a:xfrm>
            <a:off x="-859997" y="3769558"/>
            <a:ext cx="5829014" cy="3319935"/>
            <a:chOff x="1657497" y="2314329"/>
            <a:chExt cx="5829014" cy="3319935"/>
          </a:xfrm>
        </p:grpSpPr>
        <p:sp>
          <p:nvSpPr>
            <p:cNvPr id="3" name="Google Shape;893;p31">
              <a:extLst>
                <a:ext uri="{FF2B5EF4-FFF2-40B4-BE49-F238E27FC236}">
                  <a16:creationId xmlns:a16="http://schemas.microsoft.com/office/drawing/2014/main" id="{C4FF7B3B-DEF2-3DAA-0477-EFEC6D19C067}"/>
                </a:ext>
              </a:extLst>
            </p:cNvPr>
            <p:cNvSpPr/>
            <p:nvPr/>
          </p:nvSpPr>
          <p:spPr>
            <a:xfrm>
              <a:off x="1657497" y="4349372"/>
              <a:ext cx="5829014" cy="1284892"/>
            </a:xfrm>
            <a:custGeom>
              <a:avLst/>
              <a:gdLst/>
              <a:ahLst/>
              <a:cxnLst/>
              <a:rect l="l" t="t" r="r" b="b"/>
              <a:pathLst>
                <a:path w="285561" h="43063" extrusionOk="0">
                  <a:moveTo>
                    <a:pt x="240583" y="1"/>
                  </a:moveTo>
                  <a:cubicBezTo>
                    <a:pt x="238195" y="4354"/>
                    <a:pt x="236371" y="9018"/>
                    <a:pt x="235177" y="13836"/>
                  </a:cubicBezTo>
                  <a:cubicBezTo>
                    <a:pt x="210274" y="10831"/>
                    <a:pt x="178024" y="9018"/>
                    <a:pt x="142780" y="9018"/>
                  </a:cubicBezTo>
                  <a:cubicBezTo>
                    <a:pt x="107537" y="9018"/>
                    <a:pt x="76829" y="10745"/>
                    <a:pt x="52183" y="13622"/>
                  </a:cubicBezTo>
                  <a:cubicBezTo>
                    <a:pt x="52140" y="12490"/>
                    <a:pt x="52134" y="11351"/>
                    <a:pt x="52183" y="10224"/>
                  </a:cubicBezTo>
                  <a:lnTo>
                    <a:pt x="52183" y="10224"/>
                  </a:lnTo>
                  <a:cubicBezTo>
                    <a:pt x="51411" y="11412"/>
                    <a:pt x="50628" y="12624"/>
                    <a:pt x="49979" y="13885"/>
                  </a:cubicBezTo>
                  <a:cubicBezTo>
                    <a:pt x="49391" y="13953"/>
                    <a:pt x="48816" y="14026"/>
                    <a:pt x="48234" y="14100"/>
                  </a:cubicBezTo>
                  <a:cubicBezTo>
                    <a:pt x="48179" y="10898"/>
                    <a:pt x="48467" y="7690"/>
                    <a:pt x="49116" y="4550"/>
                  </a:cubicBezTo>
                  <a:cubicBezTo>
                    <a:pt x="49078" y="4534"/>
                    <a:pt x="49041" y="4527"/>
                    <a:pt x="49005" y="4527"/>
                  </a:cubicBezTo>
                  <a:cubicBezTo>
                    <a:pt x="48767" y="4527"/>
                    <a:pt x="48576" y="4834"/>
                    <a:pt x="48485" y="5094"/>
                  </a:cubicBezTo>
                  <a:cubicBezTo>
                    <a:pt x="47885" y="6882"/>
                    <a:pt x="47322" y="8682"/>
                    <a:pt x="46783" y="10494"/>
                  </a:cubicBezTo>
                  <a:cubicBezTo>
                    <a:pt x="46410" y="11749"/>
                    <a:pt x="46061" y="13077"/>
                    <a:pt x="46177" y="14363"/>
                  </a:cubicBezTo>
                  <a:cubicBezTo>
                    <a:pt x="46036" y="14381"/>
                    <a:pt x="45896" y="14400"/>
                    <a:pt x="45755" y="14418"/>
                  </a:cubicBezTo>
                  <a:cubicBezTo>
                    <a:pt x="45541" y="13665"/>
                    <a:pt x="45320" y="12912"/>
                    <a:pt x="45106" y="12159"/>
                  </a:cubicBezTo>
                  <a:cubicBezTo>
                    <a:pt x="44757" y="12961"/>
                    <a:pt x="44463" y="13781"/>
                    <a:pt x="44218" y="14620"/>
                  </a:cubicBezTo>
                  <a:cubicBezTo>
                    <a:pt x="16976" y="18311"/>
                    <a:pt x="0" y="23515"/>
                    <a:pt x="0" y="29288"/>
                  </a:cubicBezTo>
                  <a:cubicBezTo>
                    <a:pt x="0" y="40479"/>
                    <a:pt x="63276" y="30396"/>
                    <a:pt x="141531" y="40118"/>
                  </a:cubicBezTo>
                  <a:cubicBezTo>
                    <a:pt x="158406" y="42216"/>
                    <a:pt x="173512" y="43063"/>
                    <a:pt x="187079" y="43063"/>
                  </a:cubicBezTo>
                  <a:cubicBezTo>
                    <a:pt x="217091" y="43063"/>
                    <a:pt x="239569" y="38918"/>
                    <a:pt x="256990" y="35006"/>
                  </a:cubicBezTo>
                  <a:cubicBezTo>
                    <a:pt x="270923" y="31877"/>
                    <a:pt x="285560" y="33261"/>
                    <a:pt x="285560" y="29288"/>
                  </a:cubicBezTo>
                  <a:cubicBezTo>
                    <a:pt x="285560" y="23846"/>
                    <a:pt x="270445" y="18899"/>
                    <a:pt x="245848" y="15263"/>
                  </a:cubicBezTo>
                  <a:cubicBezTo>
                    <a:pt x="246295" y="12624"/>
                    <a:pt x="246123" y="9882"/>
                    <a:pt x="245327" y="7329"/>
                  </a:cubicBezTo>
                  <a:cubicBezTo>
                    <a:pt x="245217" y="8682"/>
                    <a:pt x="245101" y="10059"/>
                    <a:pt x="244599" y="11320"/>
                  </a:cubicBezTo>
                  <a:cubicBezTo>
                    <a:pt x="244097" y="12581"/>
                    <a:pt x="243136" y="13732"/>
                    <a:pt x="241838" y="14124"/>
                  </a:cubicBezTo>
                  <a:cubicBezTo>
                    <a:pt x="242095" y="12183"/>
                    <a:pt x="241826" y="10169"/>
                    <a:pt x="241054" y="8370"/>
                  </a:cubicBezTo>
                  <a:cubicBezTo>
                    <a:pt x="240295" y="10341"/>
                    <a:pt x="239530" y="12312"/>
                    <a:pt x="238765" y="14283"/>
                  </a:cubicBezTo>
                  <a:cubicBezTo>
                    <a:pt x="238691" y="14271"/>
                    <a:pt x="238618" y="14259"/>
                    <a:pt x="238538" y="14253"/>
                  </a:cubicBezTo>
                  <a:cubicBezTo>
                    <a:pt x="237785" y="9441"/>
                    <a:pt x="238502" y="4409"/>
                    <a:pt x="240583"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894;p31">
              <a:extLst>
                <a:ext uri="{FF2B5EF4-FFF2-40B4-BE49-F238E27FC236}">
                  <a16:creationId xmlns:a16="http://schemas.microsoft.com/office/drawing/2014/main" id="{C71B2268-AB2A-31A9-66A8-50C9EBC5DA68}"/>
                </a:ext>
              </a:extLst>
            </p:cNvPr>
            <p:cNvSpPr/>
            <p:nvPr/>
          </p:nvSpPr>
          <p:spPr>
            <a:xfrm>
              <a:off x="3225595" y="4741116"/>
              <a:ext cx="2383033" cy="284580"/>
            </a:xfrm>
            <a:custGeom>
              <a:avLst/>
              <a:gdLst/>
              <a:ahLst/>
              <a:cxnLst/>
              <a:rect l="l" t="t" r="r" b="b"/>
              <a:pathLst>
                <a:path w="90739" h="10836" extrusionOk="0">
                  <a:moveTo>
                    <a:pt x="81183" y="0"/>
                  </a:moveTo>
                  <a:cubicBezTo>
                    <a:pt x="78830" y="0"/>
                    <a:pt x="76463" y="224"/>
                    <a:pt x="74112" y="377"/>
                  </a:cubicBezTo>
                  <a:cubicBezTo>
                    <a:pt x="70286" y="626"/>
                    <a:pt x="65877" y="715"/>
                    <a:pt x="61205" y="715"/>
                  </a:cubicBezTo>
                  <a:cubicBezTo>
                    <a:pt x="49445" y="715"/>
                    <a:pt x="36017" y="150"/>
                    <a:pt x="26035" y="150"/>
                  </a:cubicBezTo>
                  <a:cubicBezTo>
                    <a:pt x="19927" y="150"/>
                    <a:pt x="15109" y="362"/>
                    <a:pt x="12752" y="1044"/>
                  </a:cubicBezTo>
                  <a:cubicBezTo>
                    <a:pt x="0" y="4729"/>
                    <a:pt x="20539" y="8568"/>
                    <a:pt x="22419" y="8782"/>
                  </a:cubicBezTo>
                  <a:cubicBezTo>
                    <a:pt x="25608" y="9149"/>
                    <a:pt x="28820" y="9333"/>
                    <a:pt x="32031" y="9333"/>
                  </a:cubicBezTo>
                  <a:cubicBezTo>
                    <a:pt x="36259" y="9333"/>
                    <a:pt x="40487" y="9015"/>
                    <a:pt x="44665" y="8378"/>
                  </a:cubicBezTo>
                  <a:cubicBezTo>
                    <a:pt x="46398" y="8115"/>
                    <a:pt x="48130" y="7790"/>
                    <a:pt x="49881" y="7760"/>
                  </a:cubicBezTo>
                  <a:cubicBezTo>
                    <a:pt x="49981" y="7758"/>
                    <a:pt x="50080" y="7757"/>
                    <a:pt x="50180" y="7757"/>
                  </a:cubicBezTo>
                  <a:cubicBezTo>
                    <a:pt x="56049" y="7757"/>
                    <a:pt x="61929" y="10836"/>
                    <a:pt x="67593" y="10836"/>
                  </a:cubicBezTo>
                  <a:cubicBezTo>
                    <a:pt x="69024" y="10836"/>
                    <a:pt x="70441" y="10639"/>
                    <a:pt x="71840" y="10147"/>
                  </a:cubicBezTo>
                  <a:cubicBezTo>
                    <a:pt x="73163" y="9682"/>
                    <a:pt x="74412" y="8960"/>
                    <a:pt x="75795" y="8721"/>
                  </a:cubicBezTo>
                  <a:cubicBezTo>
                    <a:pt x="76192" y="8651"/>
                    <a:pt x="76592" y="8621"/>
                    <a:pt x="76993" y="8621"/>
                  </a:cubicBezTo>
                  <a:cubicBezTo>
                    <a:pt x="78967" y="8621"/>
                    <a:pt x="80977" y="9327"/>
                    <a:pt x="82934" y="9327"/>
                  </a:cubicBezTo>
                  <a:cubicBezTo>
                    <a:pt x="83496" y="9327"/>
                    <a:pt x="84053" y="9269"/>
                    <a:pt x="84604" y="9119"/>
                  </a:cubicBezTo>
                  <a:lnTo>
                    <a:pt x="90739" y="6958"/>
                  </a:lnTo>
                  <a:cubicBezTo>
                    <a:pt x="89735" y="6290"/>
                    <a:pt x="90237" y="4748"/>
                    <a:pt x="90047" y="3554"/>
                  </a:cubicBezTo>
                  <a:cubicBezTo>
                    <a:pt x="89741" y="1650"/>
                    <a:pt x="87574" y="695"/>
                    <a:pt x="85676" y="352"/>
                  </a:cubicBezTo>
                  <a:cubicBezTo>
                    <a:pt x="84189" y="92"/>
                    <a:pt x="82689" y="0"/>
                    <a:pt x="81183"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 name="Google Shape;895;p31">
              <a:extLst>
                <a:ext uri="{FF2B5EF4-FFF2-40B4-BE49-F238E27FC236}">
                  <a16:creationId xmlns:a16="http://schemas.microsoft.com/office/drawing/2014/main" id="{03644588-395B-8B8A-C47C-A89E43759372}"/>
                </a:ext>
              </a:extLst>
            </p:cNvPr>
            <p:cNvGrpSpPr/>
            <p:nvPr/>
          </p:nvGrpSpPr>
          <p:grpSpPr>
            <a:xfrm>
              <a:off x="3790332" y="2314329"/>
              <a:ext cx="1563327" cy="2571857"/>
              <a:chOff x="6528629" y="959689"/>
              <a:chExt cx="2075304" cy="3414120"/>
            </a:xfrm>
          </p:grpSpPr>
          <p:sp>
            <p:nvSpPr>
              <p:cNvPr id="7" name="Google Shape;896;p31">
                <a:extLst>
                  <a:ext uri="{FF2B5EF4-FFF2-40B4-BE49-F238E27FC236}">
                    <a16:creationId xmlns:a16="http://schemas.microsoft.com/office/drawing/2014/main" id="{F4FCCB1E-B994-CAA2-41E8-72B8E8C7D13E}"/>
                  </a:ext>
                </a:extLst>
              </p:cNvPr>
              <p:cNvSpPr/>
              <p:nvPr/>
            </p:nvSpPr>
            <p:spPr>
              <a:xfrm>
                <a:off x="8127817" y="4167313"/>
                <a:ext cx="352216" cy="205884"/>
              </a:xfrm>
              <a:custGeom>
                <a:avLst/>
                <a:gdLst/>
                <a:ahLst/>
                <a:cxnLst/>
                <a:rect l="l" t="t" r="r" b="b"/>
                <a:pathLst>
                  <a:path w="2874" h="1680" extrusionOk="0">
                    <a:moveTo>
                      <a:pt x="1639" y="0"/>
                    </a:moveTo>
                    <a:cubicBezTo>
                      <a:pt x="1181" y="0"/>
                      <a:pt x="722" y="135"/>
                      <a:pt x="343" y="390"/>
                    </a:cubicBezTo>
                    <a:cubicBezTo>
                      <a:pt x="245" y="453"/>
                      <a:pt x="152" y="526"/>
                      <a:pt x="69" y="605"/>
                    </a:cubicBezTo>
                    <a:cubicBezTo>
                      <a:pt x="64" y="610"/>
                      <a:pt x="30" y="678"/>
                      <a:pt x="1" y="737"/>
                    </a:cubicBezTo>
                    <a:lnTo>
                      <a:pt x="25" y="1679"/>
                    </a:lnTo>
                    <a:lnTo>
                      <a:pt x="172" y="1679"/>
                    </a:lnTo>
                    <a:cubicBezTo>
                      <a:pt x="397" y="1679"/>
                      <a:pt x="626" y="1679"/>
                      <a:pt x="871" y="1675"/>
                    </a:cubicBezTo>
                    <a:cubicBezTo>
                      <a:pt x="973" y="1323"/>
                      <a:pt x="934" y="932"/>
                      <a:pt x="753" y="610"/>
                    </a:cubicBezTo>
                    <a:cubicBezTo>
                      <a:pt x="739" y="585"/>
                      <a:pt x="748" y="556"/>
                      <a:pt x="773" y="541"/>
                    </a:cubicBezTo>
                    <a:cubicBezTo>
                      <a:pt x="781" y="536"/>
                      <a:pt x="789" y="534"/>
                      <a:pt x="797" y="534"/>
                    </a:cubicBezTo>
                    <a:cubicBezTo>
                      <a:pt x="815" y="534"/>
                      <a:pt x="831" y="544"/>
                      <a:pt x="841" y="561"/>
                    </a:cubicBezTo>
                    <a:cubicBezTo>
                      <a:pt x="1027" y="893"/>
                      <a:pt x="1076" y="1303"/>
                      <a:pt x="978" y="1675"/>
                    </a:cubicBezTo>
                    <a:cubicBezTo>
                      <a:pt x="1232" y="1675"/>
                      <a:pt x="1501" y="1670"/>
                      <a:pt x="1789" y="1665"/>
                    </a:cubicBezTo>
                    <a:cubicBezTo>
                      <a:pt x="1862" y="1435"/>
                      <a:pt x="1887" y="1191"/>
                      <a:pt x="1862" y="952"/>
                    </a:cubicBezTo>
                    <a:cubicBezTo>
                      <a:pt x="1853" y="839"/>
                      <a:pt x="1804" y="570"/>
                      <a:pt x="1608" y="502"/>
                    </a:cubicBezTo>
                    <a:cubicBezTo>
                      <a:pt x="1584" y="492"/>
                      <a:pt x="1569" y="463"/>
                      <a:pt x="1579" y="439"/>
                    </a:cubicBezTo>
                    <a:cubicBezTo>
                      <a:pt x="1587" y="419"/>
                      <a:pt x="1606" y="406"/>
                      <a:pt x="1626" y="406"/>
                    </a:cubicBezTo>
                    <a:cubicBezTo>
                      <a:pt x="1632" y="406"/>
                      <a:pt x="1637" y="407"/>
                      <a:pt x="1643" y="409"/>
                    </a:cubicBezTo>
                    <a:cubicBezTo>
                      <a:pt x="1818" y="473"/>
                      <a:pt x="1936" y="663"/>
                      <a:pt x="1960" y="942"/>
                    </a:cubicBezTo>
                    <a:cubicBezTo>
                      <a:pt x="1989" y="1181"/>
                      <a:pt x="1965" y="1430"/>
                      <a:pt x="1897" y="1660"/>
                    </a:cubicBezTo>
                    <a:cubicBezTo>
                      <a:pt x="2087" y="1660"/>
                      <a:pt x="2292" y="1655"/>
                      <a:pt x="2502" y="1650"/>
                    </a:cubicBezTo>
                    <a:cubicBezTo>
                      <a:pt x="2874" y="1210"/>
                      <a:pt x="2766" y="497"/>
                      <a:pt x="2278" y="165"/>
                    </a:cubicBezTo>
                    <a:cubicBezTo>
                      <a:pt x="2287" y="141"/>
                      <a:pt x="2297" y="121"/>
                      <a:pt x="2307" y="101"/>
                    </a:cubicBezTo>
                    <a:cubicBezTo>
                      <a:pt x="2092" y="33"/>
                      <a:pt x="1865" y="0"/>
                      <a:pt x="1639"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897;p31">
                <a:extLst>
                  <a:ext uri="{FF2B5EF4-FFF2-40B4-BE49-F238E27FC236}">
                    <a16:creationId xmlns:a16="http://schemas.microsoft.com/office/drawing/2014/main" id="{82F6B16A-F7AA-5BA8-D7D6-ADA4BF99050F}"/>
                  </a:ext>
                </a:extLst>
              </p:cNvPr>
              <p:cNvSpPr/>
              <p:nvPr/>
            </p:nvSpPr>
            <p:spPr>
              <a:xfrm>
                <a:off x="8320102" y="4217068"/>
                <a:ext cx="51595" cy="154290"/>
              </a:xfrm>
              <a:custGeom>
                <a:avLst/>
                <a:gdLst/>
                <a:ahLst/>
                <a:cxnLst/>
                <a:rect l="l" t="t" r="r" b="b"/>
                <a:pathLst>
                  <a:path w="421" h="1259" extrusionOk="0">
                    <a:moveTo>
                      <a:pt x="57" y="0"/>
                    </a:moveTo>
                    <a:cubicBezTo>
                      <a:pt x="37" y="0"/>
                      <a:pt x="18" y="13"/>
                      <a:pt x="10" y="33"/>
                    </a:cubicBezTo>
                    <a:cubicBezTo>
                      <a:pt x="0" y="62"/>
                      <a:pt x="15" y="91"/>
                      <a:pt x="39" y="101"/>
                    </a:cubicBezTo>
                    <a:cubicBezTo>
                      <a:pt x="235" y="169"/>
                      <a:pt x="284" y="433"/>
                      <a:pt x="293" y="546"/>
                    </a:cubicBezTo>
                    <a:cubicBezTo>
                      <a:pt x="318" y="785"/>
                      <a:pt x="293" y="1029"/>
                      <a:pt x="220" y="1259"/>
                    </a:cubicBezTo>
                    <a:lnTo>
                      <a:pt x="328" y="1259"/>
                    </a:lnTo>
                    <a:cubicBezTo>
                      <a:pt x="396" y="1024"/>
                      <a:pt x="420" y="775"/>
                      <a:pt x="391" y="536"/>
                    </a:cubicBezTo>
                    <a:cubicBezTo>
                      <a:pt x="367" y="257"/>
                      <a:pt x="249" y="67"/>
                      <a:pt x="74" y="3"/>
                    </a:cubicBezTo>
                    <a:cubicBezTo>
                      <a:pt x="68" y="1"/>
                      <a:pt x="63" y="0"/>
                      <a:pt x="57"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898;p31">
                <a:extLst>
                  <a:ext uri="{FF2B5EF4-FFF2-40B4-BE49-F238E27FC236}">
                    <a16:creationId xmlns:a16="http://schemas.microsoft.com/office/drawing/2014/main" id="{741A6D95-0813-7744-A82B-D236E27E5B73}"/>
                  </a:ext>
                </a:extLst>
              </p:cNvPr>
              <p:cNvSpPr/>
              <p:nvPr/>
            </p:nvSpPr>
            <p:spPr>
              <a:xfrm>
                <a:off x="8218261" y="4232754"/>
                <a:ext cx="41423" cy="139830"/>
              </a:xfrm>
              <a:custGeom>
                <a:avLst/>
                <a:gdLst/>
                <a:ahLst/>
                <a:cxnLst/>
                <a:rect l="l" t="t" r="r" b="b"/>
                <a:pathLst>
                  <a:path w="338" h="1141" extrusionOk="0">
                    <a:moveTo>
                      <a:pt x="59" y="0"/>
                    </a:moveTo>
                    <a:cubicBezTo>
                      <a:pt x="51" y="0"/>
                      <a:pt x="43" y="2"/>
                      <a:pt x="35" y="7"/>
                    </a:cubicBezTo>
                    <a:cubicBezTo>
                      <a:pt x="10" y="17"/>
                      <a:pt x="1" y="51"/>
                      <a:pt x="15" y="76"/>
                    </a:cubicBezTo>
                    <a:cubicBezTo>
                      <a:pt x="196" y="398"/>
                      <a:pt x="235" y="789"/>
                      <a:pt x="133" y="1141"/>
                    </a:cubicBezTo>
                    <a:lnTo>
                      <a:pt x="240" y="1141"/>
                    </a:lnTo>
                    <a:cubicBezTo>
                      <a:pt x="338" y="769"/>
                      <a:pt x="289" y="359"/>
                      <a:pt x="103" y="27"/>
                    </a:cubicBezTo>
                    <a:cubicBezTo>
                      <a:pt x="93" y="10"/>
                      <a:pt x="77" y="0"/>
                      <a:pt x="5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899;p31">
                <a:extLst>
                  <a:ext uri="{FF2B5EF4-FFF2-40B4-BE49-F238E27FC236}">
                    <a16:creationId xmlns:a16="http://schemas.microsoft.com/office/drawing/2014/main" id="{3A3068D9-1600-0656-3A8C-267FF0A2E0A6}"/>
                  </a:ext>
                </a:extLst>
              </p:cNvPr>
              <p:cNvSpPr/>
              <p:nvPr/>
            </p:nvSpPr>
            <p:spPr>
              <a:xfrm>
                <a:off x="7732708" y="4150769"/>
                <a:ext cx="368393" cy="223041"/>
              </a:xfrm>
              <a:custGeom>
                <a:avLst/>
                <a:gdLst/>
                <a:ahLst/>
                <a:cxnLst/>
                <a:rect l="l" t="t" r="r" b="b"/>
                <a:pathLst>
                  <a:path w="3006" h="1820" extrusionOk="0">
                    <a:moveTo>
                      <a:pt x="1500" y="0"/>
                    </a:moveTo>
                    <a:cubicBezTo>
                      <a:pt x="1335" y="0"/>
                      <a:pt x="1170" y="15"/>
                      <a:pt x="1007" y="36"/>
                    </a:cubicBezTo>
                    <a:cubicBezTo>
                      <a:pt x="680" y="80"/>
                      <a:pt x="318" y="173"/>
                      <a:pt x="157" y="456"/>
                    </a:cubicBezTo>
                    <a:cubicBezTo>
                      <a:pt x="45" y="652"/>
                      <a:pt x="1" y="1131"/>
                      <a:pt x="79" y="1341"/>
                    </a:cubicBezTo>
                    <a:lnTo>
                      <a:pt x="84" y="1341"/>
                    </a:lnTo>
                    <a:cubicBezTo>
                      <a:pt x="128" y="1463"/>
                      <a:pt x="255" y="1639"/>
                      <a:pt x="382" y="1800"/>
                    </a:cubicBezTo>
                    <a:cubicBezTo>
                      <a:pt x="592" y="1805"/>
                      <a:pt x="802" y="1805"/>
                      <a:pt x="1002" y="1810"/>
                    </a:cubicBezTo>
                    <a:cubicBezTo>
                      <a:pt x="855" y="1370"/>
                      <a:pt x="831" y="891"/>
                      <a:pt x="939" y="437"/>
                    </a:cubicBezTo>
                    <a:cubicBezTo>
                      <a:pt x="947" y="417"/>
                      <a:pt x="964" y="400"/>
                      <a:pt x="987" y="400"/>
                    </a:cubicBezTo>
                    <a:cubicBezTo>
                      <a:pt x="992" y="400"/>
                      <a:pt x="997" y="401"/>
                      <a:pt x="1002" y="403"/>
                    </a:cubicBezTo>
                    <a:cubicBezTo>
                      <a:pt x="1031" y="407"/>
                      <a:pt x="1046" y="437"/>
                      <a:pt x="1041" y="461"/>
                    </a:cubicBezTo>
                    <a:cubicBezTo>
                      <a:pt x="934" y="906"/>
                      <a:pt x="958" y="1380"/>
                      <a:pt x="1110" y="1810"/>
                    </a:cubicBezTo>
                    <a:cubicBezTo>
                      <a:pt x="1408" y="1814"/>
                      <a:pt x="1691" y="1814"/>
                      <a:pt x="1984" y="1814"/>
                    </a:cubicBezTo>
                    <a:cubicBezTo>
                      <a:pt x="2062" y="1619"/>
                      <a:pt x="2136" y="1419"/>
                      <a:pt x="2170" y="1209"/>
                    </a:cubicBezTo>
                    <a:cubicBezTo>
                      <a:pt x="2214" y="911"/>
                      <a:pt x="2165" y="637"/>
                      <a:pt x="2028" y="442"/>
                    </a:cubicBezTo>
                    <a:cubicBezTo>
                      <a:pt x="2013" y="417"/>
                      <a:pt x="2018" y="388"/>
                      <a:pt x="2038" y="368"/>
                    </a:cubicBezTo>
                    <a:cubicBezTo>
                      <a:pt x="2047" y="363"/>
                      <a:pt x="2057" y="360"/>
                      <a:pt x="2068" y="360"/>
                    </a:cubicBezTo>
                    <a:cubicBezTo>
                      <a:pt x="2085" y="360"/>
                      <a:pt x="2102" y="368"/>
                      <a:pt x="2111" y="383"/>
                    </a:cubicBezTo>
                    <a:cubicBezTo>
                      <a:pt x="2263" y="603"/>
                      <a:pt x="2316" y="901"/>
                      <a:pt x="2267" y="1223"/>
                    </a:cubicBezTo>
                    <a:cubicBezTo>
                      <a:pt x="2238" y="1429"/>
                      <a:pt x="2170" y="1629"/>
                      <a:pt x="2092" y="1819"/>
                    </a:cubicBezTo>
                    <a:lnTo>
                      <a:pt x="2648" y="1819"/>
                    </a:lnTo>
                    <a:lnTo>
                      <a:pt x="2434" y="1771"/>
                    </a:lnTo>
                    <a:cubicBezTo>
                      <a:pt x="2800" y="1678"/>
                      <a:pt x="3005" y="1233"/>
                      <a:pt x="2912" y="862"/>
                    </a:cubicBezTo>
                    <a:cubicBezTo>
                      <a:pt x="2819" y="495"/>
                      <a:pt x="2492" y="217"/>
                      <a:pt x="2136" y="95"/>
                    </a:cubicBezTo>
                    <a:cubicBezTo>
                      <a:pt x="1931" y="26"/>
                      <a:pt x="1716" y="0"/>
                      <a:pt x="1500"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900;p31">
                <a:extLst>
                  <a:ext uri="{FF2B5EF4-FFF2-40B4-BE49-F238E27FC236}">
                    <a16:creationId xmlns:a16="http://schemas.microsoft.com/office/drawing/2014/main" id="{CE074AA7-81B1-40B5-6C09-31DA7E3A28B2}"/>
                  </a:ext>
                </a:extLst>
              </p:cNvPr>
              <p:cNvSpPr/>
              <p:nvPr/>
            </p:nvSpPr>
            <p:spPr>
              <a:xfrm>
                <a:off x="7975852" y="4194887"/>
                <a:ext cx="41423" cy="178310"/>
              </a:xfrm>
              <a:custGeom>
                <a:avLst/>
                <a:gdLst/>
                <a:ahLst/>
                <a:cxnLst/>
                <a:rect l="l" t="t" r="r" b="b"/>
                <a:pathLst>
                  <a:path w="338" h="1455" extrusionOk="0">
                    <a:moveTo>
                      <a:pt x="85" y="0"/>
                    </a:moveTo>
                    <a:cubicBezTo>
                      <a:pt x="75" y="0"/>
                      <a:pt x="66" y="3"/>
                      <a:pt x="59" y="8"/>
                    </a:cubicBezTo>
                    <a:cubicBezTo>
                      <a:pt x="34" y="23"/>
                      <a:pt x="29" y="57"/>
                      <a:pt x="44" y="77"/>
                    </a:cubicBezTo>
                    <a:cubicBezTo>
                      <a:pt x="181" y="277"/>
                      <a:pt x="230" y="551"/>
                      <a:pt x="186" y="849"/>
                    </a:cubicBezTo>
                    <a:cubicBezTo>
                      <a:pt x="152" y="1059"/>
                      <a:pt x="78" y="1259"/>
                      <a:pt x="0" y="1454"/>
                    </a:cubicBezTo>
                    <a:lnTo>
                      <a:pt x="108" y="1454"/>
                    </a:lnTo>
                    <a:cubicBezTo>
                      <a:pt x="186" y="1269"/>
                      <a:pt x="254" y="1069"/>
                      <a:pt x="283" y="863"/>
                    </a:cubicBezTo>
                    <a:cubicBezTo>
                      <a:pt x="337" y="541"/>
                      <a:pt x="279" y="243"/>
                      <a:pt x="127" y="23"/>
                    </a:cubicBezTo>
                    <a:cubicBezTo>
                      <a:pt x="118" y="8"/>
                      <a:pt x="101" y="0"/>
                      <a:pt x="85"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901;p31">
                <a:extLst>
                  <a:ext uri="{FF2B5EF4-FFF2-40B4-BE49-F238E27FC236}">
                    <a16:creationId xmlns:a16="http://schemas.microsoft.com/office/drawing/2014/main" id="{94DB4034-89CA-D909-AAA3-439561DCBD68}"/>
                  </a:ext>
                </a:extLst>
              </p:cNvPr>
              <p:cNvSpPr/>
              <p:nvPr/>
            </p:nvSpPr>
            <p:spPr>
              <a:xfrm>
                <a:off x="7834549" y="4199298"/>
                <a:ext cx="34192" cy="173286"/>
              </a:xfrm>
              <a:custGeom>
                <a:avLst/>
                <a:gdLst/>
                <a:ahLst/>
                <a:cxnLst/>
                <a:rect l="l" t="t" r="r" b="b"/>
                <a:pathLst>
                  <a:path w="279" h="1414" extrusionOk="0">
                    <a:moveTo>
                      <a:pt x="162" y="1"/>
                    </a:moveTo>
                    <a:cubicBezTo>
                      <a:pt x="137" y="1"/>
                      <a:pt x="116" y="19"/>
                      <a:pt x="108" y="41"/>
                    </a:cubicBezTo>
                    <a:cubicBezTo>
                      <a:pt x="0" y="495"/>
                      <a:pt x="24" y="974"/>
                      <a:pt x="171" y="1409"/>
                    </a:cubicBezTo>
                    <a:cubicBezTo>
                      <a:pt x="205" y="1414"/>
                      <a:pt x="239" y="1414"/>
                      <a:pt x="279" y="1414"/>
                    </a:cubicBezTo>
                    <a:cubicBezTo>
                      <a:pt x="127" y="979"/>
                      <a:pt x="103" y="510"/>
                      <a:pt x="210" y="65"/>
                    </a:cubicBezTo>
                    <a:cubicBezTo>
                      <a:pt x="215" y="36"/>
                      <a:pt x="195" y="11"/>
                      <a:pt x="171" y="2"/>
                    </a:cubicBezTo>
                    <a:cubicBezTo>
                      <a:pt x="168" y="1"/>
                      <a:pt x="165" y="1"/>
                      <a:pt x="162"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902;p31">
                <a:extLst>
                  <a:ext uri="{FF2B5EF4-FFF2-40B4-BE49-F238E27FC236}">
                    <a16:creationId xmlns:a16="http://schemas.microsoft.com/office/drawing/2014/main" id="{C9AFD804-8A2A-8E3B-0638-0ABF8270BAB3}"/>
                  </a:ext>
                </a:extLst>
              </p:cNvPr>
              <p:cNvSpPr/>
              <p:nvPr/>
            </p:nvSpPr>
            <p:spPr>
              <a:xfrm>
                <a:off x="7056095" y="4159470"/>
                <a:ext cx="322313" cy="210786"/>
              </a:xfrm>
              <a:custGeom>
                <a:avLst/>
                <a:gdLst/>
                <a:ahLst/>
                <a:cxnLst/>
                <a:rect l="l" t="t" r="r" b="b"/>
                <a:pathLst>
                  <a:path w="2630" h="1720" extrusionOk="0">
                    <a:moveTo>
                      <a:pt x="1189" y="0"/>
                    </a:moveTo>
                    <a:cubicBezTo>
                      <a:pt x="1128" y="0"/>
                      <a:pt x="1068" y="2"/>
                      <a:pt x="1007" y="4"/>
                    </a:cubicBezTo>
                    <a:cubicBezTo>
                      <a:pt x="783" y="19"/>
                      <a:pt x="553" y="43"/>
                      <a:pt x="367" y="170"/>
                    </a:cubicBezTo>
                    <a:cubicBezTo>
                      <a:pt x="103" y="351"/>
                      <a:pt x="1" y="698"/>
                      <a:pt x="30" y="1016"/>
                    </a:cubicBezTo>
                    <a:cubicBezTo>
                      <a:pt x="50" y="1260"/>
                      <a:pt x="138" y="1489"/>
                      <a:pt x="235" y="1719"/>
                    </a:cubicBezTo>
                    <a:lnTo>
                      <a:pt x="714" y="1719"/>
                    </a:lnTo>
                    <a:cubicBezTo>
                      <a:pt x="660" y="1309"/>
                      <a:pt x="704" y="889"/>
                      <a:pt x="841" y="503"/>
                    </a:cubicBezTo>
                    <a:cubicBezTo>
                      <a:pt x="845" y="479"/>
                      <a:pt x="864" y="465"/>
                      <a:pt x="887" y="465"/>
                    </a:cubicBezTo>
                    <a:cubicBezTo>
                      <a:pt x="892" y="465"/>
                      <a:pt x="899" y="466"/>
                      <a:pt x="905" y="468"/>
                    </a:cubicBezTo>
                    <a:cubicBezTo>
                      <a:pt x="929" y="478"/>
                      <a:pt x="944" y="507"/>
                      <a:pt x="934" y="532"/>
                    </a:cubicBezTo>
                    <a:cubicBezTo>
                      <a:pt x="802" y="908"/>
                      <a:pt x="763" y="1318"/>
                      <a:pt x="817" y="1709"/>
                    </a:cubicBezTo>
                    <a:cubicBezTo>
                      <a:pt x="817" y="1714"/>
                      <a:pt x="817" y="1714"/>
                      <a:pt x="817" y="1714"/>
                    </a:cubicBezTo>
                    <a:lnTo>
                      <a:pt x="1740" y="1714"/>
                    </a:lnTo>
                    <a:cubicBezTo>
                      <a:pt x="1911" y="1260"/>
                      <a:pt x="1887" y="742"/>
                      <a:pt x="1667" y="307"/>
                    </a:cubicBezTo>
                    <a:cubicBezTo>
                      <a:pt x="1652" y="278"/>
                      <a:pt x="1667" y="249"/>
                      <a:pt x="1691" y="239"/>
                    </a:cubicBezTo>
                    <a:cubicBezTo>
                      <a:pt x="1699" y="234"/>
                      <a:pt x="1707" y="232"/>
                      <a:pt x="1716" y="232"/>
                    </a:cubicBezTo>
                    <a:cubicBezTo>
                      <a:pt x="1733" y="232"/>
                      <a:pt x="1750" y="242"/>
                      <a:pt x="1760" y="258"/>
                    </a:cubicBezTo>
                    <a:cubicBezTo>
                      <a:pt x="1984" y="708"/>
                      <a:pt x="2014" y="1245"/>
                      <a:pt x="1848" y="1714"/>
                    </a:cubicBezTo>
                    <a:lnTo>
                      <a:pt x="2194" y="1714"/>
                    </a:lnTo>
                    <a:cubicBezTo>
                      <a:pt x="2209" y="1709"/>
                      <a:pt x="2224" y="1704"/>
                      <a:pt x="2238" y="1695"/>
                    </a:cubicBezTo>
                    <a:cubicBezTo>
                      <a:pt x="2497" y="1563"/>
                      <a:pt x="2629" y="1270"/>
                      <a:pt x="2580" y="981"/>
                    </a:cubicBezTo>
                    <a:cubicBezTo>
                      <a:pt x="2566" y="903"/>
                      <a:pt x="2551" y="815"/>
                      <a:pt x="2541" y="742"/>
                    </a:cubicBezTo>
                    <a:cubicBezTo>
                      <a:pt x="2517" y="576"/>
                      <a:pt x="2434" y="420"/>
                      <a:pt x="2302" y="317"/>
                    </a:cubicBezTo>
                    <a:cubicBezTo>
                      <a:pt x="2219" y="249"/>
                      <a:pt x="2121" y="190"/>
                      <a:pt x="2019" y="146"/>
                    </a:cubicBezTo>
                    <a:cubicBezTo>
                      <a:pt x="1757" y="33"/>
                      <a:pt x="1472" y="0"/>
                      <a:pt x="1189"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903;p31">
                <a:extLst>
                  <a:ext uri="{FF2B5EF4-FFF2-40B4-BE49-F238E27FC236}">
                    <a16:creationId xmlns:a16="http://schemas.microsoft.com/office/drawing/2014/main" id="{A2272C69-A10F-0870-31E6-FC3870D04583}"/>
                  </a:ext>
                </a:extLst>
              </p:cNvPr>
              <p:cNvSpPr/>
              <p:nvPr/>
            </p:nvSpPr>
            <p:spPr>
              <a:xfrm>
                <a:off x="7259165" y="4187779"/>
                <a:ext cx="44364" cy="182477"/>
              </a:xfrm>
              <a:custGeom>
                <a:avLst/>
                <a:gdLst/>
                <a:ahLst/>
                <a:cxnLst/>
                <a:rect l="l" t="t" r="r" b="b"/>
                <a:pathLst>
                  <a:path w="362" h="1489" extrusionOk="0">
                    <a:moveTo>
                      <a:pt x="59" y="1"/>
                    </a:moveTo>
                    <a:cubicBezTo>
                      <a:pt x="50" y="1"/>
                      <a:pt x="42" y="3"/>
                      <a:pt x="34" y="8"/>
                    </a:cubicBezTo>
                    <a:cubicBezTo>
                      <a:pt x="10" y="18"/>
                      <a:pt x="0" y="52"/>
                      <a:pt x="10" y="76"/>
                    </a:cubicBezTo>
                    <a:cubicBezTo>
                      <a:pt x="235" y="511"/>
                      <a:pt x="254" y="1034"/>
                      <a:pt x="83" y="1488"/>
                    </a:cubicBezTo>
                    <a:lnTo>
                      <a:pt x="191" y="1488"/>
                    </a:lnTo>
                    <a:cubicBezTo>
                      <a:pt x="362" y="1014"/>
                      <a:pt x="327" y="477"/>
                      <a:pt x="103" y="27"/>
                    </a:cubicBezTo>
                    <a:cubicBezTo>
                      <a:pt x="93" y="11"/>
                      <a:pt x="76" y="1"/>
                      <a:pt x="59"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904;p31">
                <a:extLst>
                  <a:ext uri="{FF2B5EF4-FFF2-40B4-BE49-F238E27FC236}">
                    <a16:creationId xmlns:a16="http://schemas.microsoft.com/office/drawing/2014/main" id="{F0E30175-B3E7-C1A9-E880-14D60B842786}"/>
                  </a:ext>
                </a:extLst>
              </p:cNvPr>
              <p:cNvSpPr/>
              <p:nvPr/>
            </p:nvSpPr>
            <p:spPr>
              <a:xfrm>
                <a:off x="7136980" y="4216455"/>
                <a:ext cx="34805" cy="153800"/>
              </a:xfrm>
              <a:custGeom>
                <a:avLst/>
                <a:gdLst/>
                <a:ahLst/>
                <a:cxnLst/>
                <a:rect l="l" t="t" r="r" b="b"/>
                <a:pathLst>
                  <a:path w="284" h="1255" extrusionOk="0">
                    <a:moveTo>
                      <a:pt x="227" y="0"/>
                    </a:moveTo>
                    <a:cubicBezTo>
                      <a:pt x="206" y="0"/>
                      <a:pt x="189" y="14"/>
                      <a:pt x="181" y="38"/>
                    </a:cubicBezTo>
                    <a:cubicBezTo>
                      <a:pt x="44" y="424"/>
                      <a:pt x="0" y="844"/>
                      <a:pt x="54" y="1254"/>
                    </a:cubicBezTo>
                    <a:lnTo>
                      <a:pt x="157" y="1254"/>
                    </a:lnTo>
                    <a:cubicBezTo>
                      <a:pt x="157" y="1254"/>
                      <a:pt x="157" y="1249"/>
                      <a:pt x="157" y="1249"/>
                    </a:cubicBezTo>
                    <a:cubicBezTo>
                      <a:pt x="103" y="853"/>
                      <a:pt x="147" y="443"/>
                      <a:pt x="274" y="72"/>
                    </a:cubicBezTo>
                    <a:cubicBezTo>
                      <a:pt x="284" y="42"/>
                      <a:pt x="269" y="13"/>
                      <a:pt x="245" y="3"/>
                    </a:cubicBezTo>
                    <a:cubicBezTo>
                      <a:pt x="239" y="1"/>
                      <a:pt x="233" y="0"/>
                      <a:pt x="227"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905;p31">
                <a:extLst>
                  <a:ext uri="{FF2B5EF4-FFF2-40B4-BE49-F238E27FC236}">
                    <a16:creationId xmlns:a16="http://schemas.microsoft.com/office/drawing/2014/main" id="{7E919F12-3BF8-C817-C023-D925DA8B6A63}"/>
                  </a:ext>
                </a:extLst>
              </p:cNvPr>
              <p:cNvSpPr/>
              <p:nvPr/>
            </p:nvSpPr>
            <p:spPr>
              <a:xfrm>
                <a:off x="6653755" y="4167926"/>
                <a:ext cx="352216" cy="202330"/>
              </a:xfrm>
              <a:custGeom>
                <a:avLst/>
                <a:gdLst/>
                <a:ahLst/>
                <a:cxnLst/>
                <a:rect l="l" t="t" r="r" b="b"/>
                <a:pathLst>
                  <a:path w="2874" h="1651" extrusionOk="0">
                    <a:moveTo>
                      <a:pt x="1234" y="0"/>
                    </a:moveTo>
                    <a:cubicBezTo>
                      <a:pt x="1004" y="0"/>
                      <a:pt x="775" y="33"/>
                      <a:pt x="558" y="101"/>
                    </a:cubicBezTo>
                    <a:cubicBezTo>
                      <a:pt x="568" y="121"/>
                      <a:pt x="577" y="140"/>
                      <a:pt x="587" y="160"/>
                    </a:cubicBezTo>
                    <a:cubicBezTo>
                      <a:pt x="572" y="170"/>
                      <a:pt x="563" y="175"/>
                      <a:pt x="553" y="184"/>
                    </a:cubicBezTo>
                    <a:lnTo>
                      <a:pt x="548" y="184"/>
                    </a:lnTo>
                    <a:cubicBezTo>
                      <a:pt x="94" y="531"/>
                      <a:pt x="1" y="1220"/>
                      <a:pt x="362" y="1650"/>
                    </a:cubicBezTo>
                    <a:lnTo>
                      <a:pt x="978" y="1650"/>
                    </a:lnTo>
                    <a:cubicBezTo>
                      <a:pt x="914" y="1416"/>
                      <a:pt x="890" y="1176"/>
                      <a:pt x="914" y="937"/>
                    </a:cubicBezTo>
                    <a:cubicBezTo>
                      <a:pt x="944" y="658"/>
                      <a:pt x="1061" y="468"/>
                      <a:pt x="1232" y="404"/>
                    </a:cubicBezTo>
                    <a:cubicBezTo>
                      <a:pt x="1238" y="402"/>
                      <a:pt x="1244" y="401"/>
                      <a:pt x="1251" y="401"/>
                    </a:cubicBezTo>
                    <a:cubicBezTo>
                      <a:pt x="1273" y="401"/>
                      <a:pt x="1293" y="414"/>
                      <a:pt x="1300" y="434"/>
                    </a:cubicBezTo>
                    <a:cubicBezTo>
                      <a:pt x="1310" y="463"/>
                      <a:pt x="1295" y="492"/>
                      <a:pt x="1266" y="497"/>
                    </a:cubicBezTo>
                    <a:cubicBezTo>
                      <a:pt x="1076" y="570"/>
                      <a:pt x="1027" y="834"/>
                      <a:pt x="1012" y="947"/>
                    </a:cubicBezTo>
                    <a:cubicBezTo>
                      <a:pt x="988" y="1181"/>
                      <a:pt x="1012" y="1420"/>
                      <a:pt x="1085" y="1645"/>
                    </a:cubicBezTo>
                    <a:lnTo>
                      <a:pt x="1896" y="1645"/>
                    </a:lnTo>
                    <a:cubicBezTo>
                      <a:pt x="1804" y="1284"/>
                      <a:pt x="1852" y="883"/>
                      <a:pt x="2033" y="556"/>
                    </a:cubicBezTo>
                    <a:cubicBezTo>
                      <a:pt x="2043" y="539"/>
                      <a:pt x="2060" y="529"/>
                      <a:pt x="2077" y="529"/>
                    </a:cubicBezTo>
                    <a:cubicBezTo>
                      <a:pt x="2085" y="529"/>
                      <a:pt x="2094" y="531"/>
                      <a:pt x="2102" y="536"/>
                    </a:cubicBezTo>
                    <a:cubicBezTo>
                      <a:pt x="2126" y="546"/>
                      <a:pt x="2136" y="580"/>
                      <a:pt x="2121" y="605"/>
                    </a:cubicBezTo>
                    <a:cubicBezTo>
                      <a:pt x="1950" y="917"/>
                      <a:pt x="1906" y="1303"/>
                      <a:pt x="1999" y="1650"/>
                    </a:cubicBezTo>
                    <a:lnTo>
                      <a:pt x="2849" y="1650"/>
                    </a:lnTo>
                    <a:lnTo>
                      <a:pt x="2873" y="732"/>
                    </a:lnTo>
                    <a:cubicBezTo>
                      <a:pt x="2844" y="673"/>
                      <a:pt x="2815" y="605"/>
                      <a:pt x="2810" y="600"/>
                    </a:cubicBezTo>
                    <a:cubicBezTo>
                      <a:pt x="2722" y="521"/>
                      <a:pt x="2629" y="448"/>
                      <a:pt x="2536" y="385"/>
                    </a:cubicBezTo>
                    <a:cubicBezTo>
                      <a:pt x="2158" y="134"/>
                      <a:pt x="1695" y="0"/>
                      <a:pt x="1234" y="0"/>
                    </a:cubicBezTo>
                    <a:close/>
                  </a:path>
                </a:pathLst>
              </a:custGeom>
              <a:solidFill>
                <a:srgbClr val="CEBB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906;p31">
                <a:extLst>
                  <a:ext uri="{FF2B5EF4-FFF2-40B4-BE49-F238E27FC236}">
                    <a16:creationId xmlns:a16="http://schemas.microsoft.com/office/drawing/2014/main" id="{D42AC69E-9EFF-8A4D-868D-6CC2E1F5C49B}"/>
                  </a:ext>
                </a:extLst>
              </p:cNvPr>
              <p:cNvSpPr/>
              <p:nvPr/>
            </p:nvSpPr>
            <p:spPr>
              <a:xfrm>
                <a:off x="6874718" y="4232754"/>
                <a:ext cx="40810" cy="137501"/>
              </a:xfrm>
              <a:custGeom>
                <a:avLst/>
                <a:gdLst/>
                <a:ahLst/>
                <a:cxnLst/>
                <a:rect l="l" t="t" r="r" b="b"/>
                <a:pathLst>
                  <a:path w="333" h="1122" extrusionOk="0">
                    <a:moveTo>
                      <a:pt x="274" y="0"/>
                    </a:moveTo>
                    <a:cubicBezTo>
                      <a:pt x="257" y="0"/>
                      <a:pt x="240" y="10"/>
                      <a:pt x="230" y="27"/>
                    </a:cubicBezTo>
                    <a:cubicBezTo>
                      <a:pt x="49" y="354"/>
                      <a:pt x="1" y="755"/>
                      <a:pt x="93" y="1121"/>
                    </a:cubicBezTo>
                    <a:lnTo>
                      <a:pt x="196" y="1121"/>
                    </a:lnTo>
                    <a:cubicBezTo>
                      <a:pt x="103" y="774"/>
                      <a:pt x="147" y="388"/>
                      <a:pt x="318" y="76"/>
                    </a:cubicBezTo>
                    <a:cubicBezTo>
                      <a:pt x="333" y="51"/>
                      <a:pt x="323" y="22"/>
                      <a:pt x="299" y="7"/>
                    </a:cubicBezTo>
                    <a:cubicBezTo>
                      <a:pt x="291" y="2"/>
                      <a:pt x="282" y="0"/>
                      <a:pt x="274"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907;p31">
                <a:extLst>
                  <a:ext uri="{FF2B5EF4-FFF2-40B4-BE49-F238E27FC236}">
                    <a16:creationId xmlns:a16="http://schemas.microsoft.com/office/drawing/2014/main" id="{C9076CEA-A6DA-2D97-1F61-20C1DDEFDC5F}"/>
                  </a:ext>
                </a:extLst>
              </p:cNvPr>
              <p:cNvSpPr/>
              <p:nvPr/>
            </p:nvSpPr>
            <p:spPr>
              <a:xfrm>
                <a:off x="6762705" y="4217068"/>
                <a:ext cx="51104" cy="153188"/>
              </a:xfrm>
              <a:custGeom>
                <a:avLst/>
                <a:gdLst/>
                <a:ahLst/>
                <a:cxnLst/>
                <a:rect l="l" t="t" r="r" b="b"/>
                <a:pathLst>
                  <a:path w="417" h="1250" extrusionOk="0">
                    <a:moveTo>
                      <a:pt x="361" y="0"/>
                    </a:moveTo>
                    <a:cubicBezTo>
                      <a:pt x="355" y="0"/>
                      <a:pt x="349" y="1"/>
                      <a:pt x="343" y="3"/>
                    </a:cubicBezTo>
                    <a:cubicBezTo>
                      <a:pt x="167" y="67"/>
                      <a:pt x="55" y="257"/>
                      <a:pt x="25" y="536"/>
                    </a:cubicBezTo>
                    <a:cubicBezTo>
                      <a:pt x="1" y="775"/>
                      <a:pt x="25" y="1015"/>
                      <a:pt x="89" y="1249"/>
                    </a:cubicBezTo>
                    <a:lnTo>
                      <a:pt x="196" y="1249"/>
                    </a:lnTo>
                    <a:cubicBezTo>
                      <a:pt x="123" y="1019"/>
                      <a:pt x="99" y="780"/>
                      <a:pt x="123" y="546"/>
                    </a:cubicBezTo>
                    <a:cubicBezTo>
                      <a:pt x="138" y="433"/>
                      <a:pt x="182" y="169"/>
                      <a:pt x="377" y="101"/>
                    </a:cubicBezTo>
                    <a:cubicBezTo>
                      <a:pt x="406" y="86"/>
                      <a:pt x="416" y="62"/>
                      <a:pt x="411" y="33"/>
                    </a:cubicBezTo>
                    <a:cubicBezTo>
                      <a:pt x="400" y="13"/>
                      <a:pt x="382" y="0"/>
                      <a:pt x="361"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908;p31">
                <a:extLst>
                  <a:ext uri="{FF2B5EF4-FFF2-40B4-BE49-F238E27FC236}">
                    <a16:creationId xmlns:a16="http://schemas.microsoft.com/office/drawing/2014/main" id="{1BC33011-A7F4-AD73-3802-D2A9BD70A02A}"/>
                  </a:ext>
                </a:extLst>
              </p:cNvPr>
              <p:cNvSpPr/>
              <p:nvPr/>
            </p:nvSpPr>
            <p:spPr>
              <a:xfrm>
                <a:off x="6528629" y="1821338"/>
                <a:ext cx="2075304" cy="2552471"/>
              </a:xfrm>
              <a:custGeom>
                <a:avLst/>
                <a:gdLst/>
                <a:ahLst/>
                <a:cxnLst/>
                <a:rect l="l" t="t" r="r" b="b"/>
                <a:pathLst>
                  <a:path w="16934" h="20828" extrusionOk="0">
                    <a:moveTo>
                      <a:pt x="4583" y="0"/>
                    </a:moveTo>
                    <a:cubicBezTo>
                      <a:pt x="4276" y="279"/>
                      <a:pt x="4031" y="616"/>
                      <a:pt x="3821" y="978"/>
                    </a:cubicBezTo>
                    <a:cubicBezTo>
                      <a:pt x="3802" y="1012"/>
                      <a:pt x="3777" y="1046"/>
                      <a:pt x="3758" y="1080"/>
                    </a:cubicBezTo>
                    <a:cubicBezTo>
                      <a:pt x="3469" y="1603"/>
                      <a:pt x="3245" y="2174"/>
                      <a:pt x="3005" y="2702"/>
                    </a:cubicBezTo>
                    <a:cubicBezTo>
                      <a:pt x="2991" y="2741"/>
                      <a:pt x="2971" y="2780"/>
                      <a:pt x="2952" y="2819"/>
                    </a:cubicBezTo>
                    <a:cubicBezTo>
                      <a:pt x="2986" y="2810"/>
                      <a:pt x="3015" y="2800"/>
                      <a:pt x="3044" y="2795"/>
                    </a:cubicBezTo>
                    <a:cubicBezTo>
                      <a:pt x="3059" y="2790"/>
                      <a:pt x="3079" y="2790"/>
                      <a:pt x="3093" y="2790"/>
                    </a:cubicBezTo>
                    <a:cubicBezTo>
                      <a:pt x="3099" y="2790"/>
                      <a:pt x="3105" y="2790"/>
                      <a:pt x="3111" y="2790"/>
                    </a:cubicBezTo>
                    <a:cubicBezTo>
                      <a:pt x="3232" y="2790"/>
                      <a:pt x="3352" y="2838"/>
                      <a:pt x="3445" y="2922"/>
                    </a:cubicBezTo>
                    <a:cubicBezTo>
                      <a:pt x="3582" y="3039"/>
                      <a:pt x="3675" y="3220"/>
                      <a:pt x="3670" y="3391"/>
                    </a:cubicBezTo>
                    <a:cubicBezTo>
                      <a:pt x="3655" y="3738"/>
                      <a:pt x="3411" y="4031"/>
                      <a:pt x="3201" y="4324"/>
                    </a:cubicBezTo>
                    <a:cubicBezTo>
                      <a:pt x="2996" y="4612"/>
                      <a:pt x="2815" y="4969"/>
                      <a:pt x="2947" y="5296"/>
                    </a:cubicBezTo>
                    <a:cubicBezTo>
                      <a:pt x="3127" y="5360"/>
                      <a:pt x="3308" y="5428"/>
                      <a:pt x="3489" y="5492"/>
                    </a:cubicBezTo>
                    <a:cubicBezTo>
                      <a:pt x="2976" y="6620"/>
                      <a:pt x="2766" y="7861"/>
                      <a:pt x="2878" y="9078"/>
                    </a:cubicBezTo>
                    <a:cubicBezTo>
                      <a:pt x="2888" y="9185"/>
                      <a:pt x="2883" y="9288"/>
                      <a:pt x="2869" y="9385"/>
                    </a:cubicBezTo>
                    <a:cubicBezTo>
                      <a:pt x="2864" y="9410"/>
                      <a:pt x="2859" y="9434"/>
                      <a:pt x="2849" y="9459"/>
                    </a:cubicBezTo>
                    <a:cubicBezTo>
                      <a:pt x="2766" y="9820"/>
                      <a:pt x="2507" y="10143"/>
                      <a:pt x="2189" y="10446"/>
                    </a:cubicBezTo>
                    <a:cubicBezTo>
                      <a:pt x="2141" y="10494"/>
                      <a:pt x="2092" y="10538"/>
                      <a:pt x="2043" y="10582"/>
                    </a:cubicBezTo>
                    <a:cubicBezTo>
                      <a:pt x="1408" y="11154"/>
                      <a:pt x="597" y="11687"/>
                      <a:pt x="294" y="12380"/>
                    </a:cubicBezTo>
                    <a:cubicBezTo>
                      <a:pt x="1" y="13050"/>
                      <a:pt x="98" y="13851"/>
                      <a:pt x="543" y="14442"/>
                    </a:cubicBezTo>
                    <a:lnTo>
                      <a:pt x="548" y="14442"/>
                    </a:lnTo>
                    <a:cubicBezTo>
                      <a:pt x="323" y="15321"/>
                      <a:pt x="348" y="16250"/>
                      <a:pt x="611" y="17114"/>
                    </a:cubicBezTo>
                    <a:cubicBezTo>
                      <a:pt x="919" y="17798"/>
                      <a:pt x="1232" y="18477"/>
                      <a:pt x="1540" y="19157"/>
                    </a:cubicBezTo>
                    <a:cubicBezTo>
                      <a:pt x="1554" y="19191"/>
                      <a:pt x="1569" y="19220"/>
                      <a:pt x="1584" y="19249"/>
                    </a:cubicBezTo>
                    <a:cubicBezTo>
                      <a:pt x="1800" y="19181"/>
                      <a:pt x="2028" y="19148"/>
                      <a:pt x="2256" y="19148"/>
                    </a:cubicBezTo>
                    <a:cubicBezTo>
                      <a:pt x="2716" y="19148"/>
                      <a:pt x="3179" y="19282"/>
                      <a:pt x="3557" y="19533"/>
                    </a:cubicBezTo>
                    <a:cubicBezTo>
                      <a:pt x="3655" y="19596"/>
                      <a:pt x="3743" y="19669"/>
                      <a:pt x="3831" y="19748"/>
                    </a:cubicBezTo>
                    <a:cubicBezTo>
                      <a:pt x="3836" y="19753"/>
                      <a:pt x="3865" y="19821"/>
                      <a:pt x="3894" y="19880"/>
                    </a:cubicBezTo>
                    <a:lnTo>
                      <a:pt x="3870" y="20798"/>
                    </a:lnTo>
                    <a:lnTo>
                      <a:pt x="4544" y="20798"/>
                    </a:lnTo>
                    <a:cubicBezTo>
                      <a:pt x="4442" y="20568"/>
                      <a:pt x="4354" y="20339"/>
                      <a:pt x="4334" y="20095"/>
                    </a:cubicBezTo>
                    <a:cubicBezTo>
                      <a:pt x="4305" y="19777"/>
                      <a:pt x="4412" y="19430"/>
                      <a:pt x="4671" y="19249"/>
                    </a:cubicBezTo>
                    <a:cubicBezTo>
                      <a:pt x="4857" y="19122"/>
                      <a:pt x="5091" y="19098"/>
                      <a:pt x="5311" y="19088"/>
                    </a:cubicBezTo>
                    <a:cubicBezTo>
                      <a:pt x="5382" y="19084"/>
                      <a:pt x="5454" y="19082"/>
                      <a:pt x="5525" y="19082"/>
                    </a:cubicBezTo>
                    <a:cubicBezTo>
                      <a:pt x="5799" y="19082"/>
                      <a:pt x="6075" y="19116"/>
                      <a:pt x="6323" y="19225"/>
                    </a:cubicBezTo>
                    <a:cubicBezTo>
                      <a:pt x="6425" y="19269"/>
                      <a:pt x="6523" y="19328"/>
                      <a:pt x="6611" y="19396"/>
                    </a:cubicBezTo>
                    <a:cubicBezTo>
                      <a:pt x="6738" y="19503"/>
                      <a:pt x="6821" y="19655"/>
                      <a:pt x="6845" y="19821"/>
                    </a:cubicBezTo>
                    <a:cubicBezTo>
                      <a:pt x="6860" y="19894"/>
                      <a:pt x="6875" y="19982"/>
                      <a:pt x="6884" y="20060"/>
                    </a:cubicBezTo>
                    <a:cubicBezTo>
                      <a:pt x="6933" y="20349"/>
                      <a:pt x="6801" y="20642"/>
                      <a:pt x="6542" y="20779"/>
                    </a:cubicBezTo>
                    <a:cubicBezTo>
                      <a:pt x="6528" y="20783"/>
                      <a:pt x="6513" y="20788"/>
                      <a:pt x="6503" y="20798"/>
                    </a:cubicBezTo>
                    <a:lnTo>
                      <a:pt x="8956" y="20798"/>
                    </a:lnTo>
                    <a:cubicBezTo>
                      <a:pt x="9117" y="20798"/>
                      <a:pt x="9278" y="20803"/>
                      <a:pt x="9430" y="20803"/>
                    </a:cubicBezTo>
                    <a:cubicBezTo>
                      <a:pt x="9606" y="20803"/>
                      <a:pt x="9777" y="20803"/>
                      <a:pt x="9943" y="20808"/>
                    </a:cubicBezTo>
                    <a:lnTo>
                      <a:pt x="10207" y="20808"/>
                    </a:lnTo>
                    <a:cubicBezTo>
                      <a:pt x="10080" y="20647"/>
                      <a:pt x="9953" y="20471"/>
                      <a:pt x="9909" y="20349"/>
                    </a:cubicBezTo>
                    <a:cubicBezTo>
                      <a:pt x="9830" y="20134"/>
                      <a:pt x="9870" y="19660"/>
                      <a:pt x="9982" y="19459"/>
                    </a:cubicBezTo>
                    <a:cubicBezTo>
                      <a:pt x="10143" y="19176"/>
                      <a:pt x="10505" y="19083"/>
                      <a:pt x="10832" y="19044"/>
                    </a:cubicBezTo>
                    <a:cubicBezTo>
                      <a:pt x="10995" y="19023"/>
                      <a:pt x="11160" y="19008"/>
                      <a:pt x="11325" y="19008"/>
                    </a:cubicBezTo>
                    <a:cubicBezTo>
                      <a:pt x="11541" y="19008"/>
                      <a:pt x="11756" y="19034"/>
                      <a:pt x="11961" y="19103"/>
                    </a:cubicBezTo>
                    <a:cubicBezTo>
                      <a:pt x="12322" y="19225"/>
                      <a:pt x="12644" y="19503"/>
                      <a:pt x="12737" y="19870"/>
                    </a:cubicBezTo>
                    <a:cubicBezTo>
                      <a:pt x="12830" y="20241"/>
                      <a:pt x="12625" y="20681"/>
                      <a:pt x="12259" y="20779"/>
                    </a:cubicBezTo>
                    <a:lnTo>
                      <a:pt x="12473" y="20827"/>
                    </a:lnTo>
                    <a:lnTo>
                      <a:pt x="12762" y="20827"/>
                    </a:lnTo>
                    <a:cubicBezTo>
                      <a:pt x="12864" y="20827"/>
                      <a:pt x="12967" y="20827"/>
                      <a:pt x="13074" y="20822"/>
                    </a:cubicBezTo>
                    <a:lnTo>
                      <a:pt x="13050" y="19880"/>
                    </a:lnTo>
                    <a:cubicBezTo>
                      <a:pt x="13079" y="19821"/>
                      <a:pt x="13113" y="19753"/>
                      <a:pt x="13118" y="19748"/>
                    </a:cubicBezTo>
                    <a:cubicBezTo>
                      <a:pt x="13201" y="19669"/>
                      <a:pt x="13294" y="19596"/>
                      <a:pt x="13392" y="19533"/>
                    </a:cubicBezTo>
                    <a:cubicBezTo>
                      <a:pt x="13772" y="19280"/>
                      <a:pt x="14234" y="19144"/>
                      <a:pt x="14693" y="19144"/>
                    </a:cubicBezTo>
                    <a:cubicBezTo>
                      <a:pt x="14918" y="19144"/>
                      <a:pt x="15142" y="19177"/>
                      <a:pt x="15356" y="19244"/>
                    </a:cubicBezTo>
                    <a:cubicBezTo>
                      <a:pt x="15371" y="19215"/>
                      <a:pt x="15385" y="19181"/>
                      <a:pt x="15400" y="19152"/>
                    </a:cubicBezTo>
                    <a:cubicBezTo>
                      <a:pt x="15708" y="18473"/>
                      <a:pt x="16016" y="17793"/>
                      <a:pt x="16323" y="17114"/>
                    </a:cubicBezTo>
                    <a:cubicBezTo>
                      <a:pt x="16587" y="16250"/>
                      <a:pt x="16612" y="15321"/>
                      <a:pt x="16392" y="14442"/>
                    </a:cubicBezTo>
                    <a:cubicBezTo>
                      <a:pt x="16836" y="13851"/>
                      <a:pt x="16934" y="13050"/>
                      <a:pt x="16641" y="12380"/>
                    </a:cubicBezTo>
                    <a:cubicBezTo>
                      <a:pt x="16323" y="11643"/>
                      <a:pt x="15424" y="11086"/>
                      <a:pt x="14775" y="10475"/>
                    </a:cubicBezTo>
                    <a:cubicBezTo>
                      <a:pt x="14413" y="10133"/>
                      <a:pt x="14125" y="9771"/>
                      <a:pt x="14061" y="9356"/>
                    </a:cubicBezTo>
                    <a:cubicBezTo>
                      <a:pt x="14047" y="9263"/>
                      <a:pt x="14047" y="9171"/>
                      <a:pt x="14056" y="9078"/>
                    </a:cubicBezTo>
                    <a:cubicBezTo>
                      <a:pt x="14169" y="7861"/>
                      <a:pt x="13959" y="6620"/>
                      <a:pt x="13446" y="5492"/>
                    </a:cubicBezTo>
                    <a:cubicBezTo>
                      <a:pt x="13626" y="5428"/>
                      <a:pt x="13807" y="5360"/>
                      <a:pt x="13988" y="5291"/>
                    </a:cubicBezTo>
                    <a:cubicBezTo>
                      <a:pt x="14120" y="4969"/>
                      <a:pt x="13939" y="4612"/>
                      <a:pt x="13734" y="4324"/>
                    </a:cubicBezTo>
                    <a:cubicBezTo>
                      <a:pt x="13529" y="4036"/>
                      <a:pt x="13284" y="3748"/>
                      <a:pt x="13265" y="3411"/>
                    </a:cubicBezTo>
                    <a:cubicBezTo>
                      <a:pt x="13265" y="3401"/>
                      <a:pt x="13265" y="3396"/>
                      <a:pt x="13265" y="3391"/>
                    </a:cubicBezTo>
                    <a:cubicBezTo>
                      <a:pt x="13260" y="3152"/>
                      <a:pt x="13436" y="2907"/>
                      <a:pt x="13656" y="2819"/>
                    </a:cubicBezTo>
                    <a:cubicBezTo>
                      <a:pt x="13709" y="2799"/>
                      <a:pt x="13764" y="2788"/>
                      <a:pt x="13821" y="2788"/>
                    </a:cubicBezTo>
                    <a:cubicBezTo>
                      <a:pt x="13874" y="2788"/>
                      <a:pt x="13929" y="2798"/>
                      <a:pt x="13983" y="2819"/>
                    </a:cubicBezTo>
                    <a:cubicBezTo>
                      <a:pt x="13710" y="2223"/>
                      <a:pt x="13260" y="1569"/>
                      <a:pt x="12762" y="978"/>
                    </a:cubicBezTo>
                    <a:cubicBezTo>
                      <a:pt x="12747" y="963"/>
                      <a:pt x="12732" y="943"/>
                      <a:pt x="12718" y="929"/>
                    </a:cubicBezTo>
                    <a:cubicBezTo>
                      <a:pt x="12425" y="582"/>
                      <a:pt x="12122" y="264"/>
                      <a:pt x="1182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909;p31">
                <a:extLst>
                  <a:ext uri="{FF2B5EF4-FFF2-40B4-BE49-F238E27FC236}">
                    <a16:creationId xmlns:a16="http://schemas.microsoft.com/office/drawing/2014/main" id="{9B122152-2127-58B2-92A6-36B098604DF2}"/>
                  </a:ext>
                </a:extLst>
              </p:cNvPr>
              <p:cNvSpPr/>
              <p:nvPr/>
            </p:nvSpPr>
            <p:spPr>
              <a:xfrm>
                <a:off x="8113478" y="4155058"/>
                <a:ext cx="302460" cy="115810"/>
              </a:xfrm>
              <a:custGeom>
                <a:avLst/>
                <a:gdLst/>
                <a:ahLst/>
                <a:cxnLst/>
                <a:rect l="l" t="t" r="r" b="b"/>
                <a:pathLst>
                  <a:path w="2468" h="945" extrusionOk="0">
                    <a:moveTo>
                      <a:pt x="1764" y="1"/>
                    </a:moveTo>
                    <a:cubicBezTo>
                      <a:pt x="1312" y="1"/>
                      <a:pt x="858" y="126"/>
                      <a:pt x="475" y="363"/>
                    </a:cubicBezTo>
                    <a:cubicBezTo>
                      <a:pt x="460" y="372"/>
                      <a:pt x="450" y="377"/>
                      <a:pt x="436" y="387"/>
                    </a:cubicBezTo>
                    <a:cubicBezTo>
                      <a:pt x="323" y="460"/>
                      <a:pt x="216" y="539"/>
                      <a:pt x="118" y="631"/>
                    </a:cubicBezTo>
                    <a:cubicBezTo>
                      <a:pt x="98" y="651"/>
                      <a:pt x="1" y="768"/>
                      <a:pt x="20" y="788"/>
                    </a:cubicBezTo>
                    <a:cubicBezTo>
                      <a:pt x="30" y="797"/>
                      <a:pt x="45" y="944"/>
                      <a:pt x="59" y="944"/>
                    </a:cubicBezTo>
                    <a:cubicBezTo>
                      <a:pt x="64" y="944"/>
                      <a:pt x="89" y="895"/>
                      <a:pt x="118" y="837"/>
                    </a:cubicBezTo>
                    <a:cubicBezTo>
                      <a:pt x="152" y="778"/>
                      <a:pt x="181" y="710"/>
                      <a:pt x="186" y="705"/>
                    </a:cubicBezTo>
                    <a:cubicBezTo>
                      <a:pt x="274" y="626"/>
                      <a:pt x="362" y="553"/>
                      <a:pt x="460" y="490"/>
                    </a:cubicBezTo>
                    <a:cubicBezTo>
                      <a:pt x="840" y="237"/>
                      <a:pt x="1302" y="101"/>
                      <a:pt x="1761" y="101"/>
                    </a:cubicBezTo>
                    <a:cubicBezTo>
                      <a:pt x="1986" y="101"/>
                      <a:pt x="2210" y="134"/>
                      <a:pt x="2424" y="201"/>
                    </a:cubicBezTo>
                    <a:cubicBezTo>
                      <a:pt x="2439" y="172"/>
                      <a:pt x="2453" y="138"/>
                      <a:pt x="2468" y="109"/>
                    </a:cubicBezTo>
                    <a:cubicBezTo>
                      <a:pt x="2241" y="36"/>
                      <a:pt x="2003" y="1"/>
                      <a:pt x="1764" y="1"/>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910;p31">
                <a:extLst>
                  <a:ext uri="{FF2B5EF4-FFF2-40B4-BE49-F238E27FC236}">
                    <a16:creationId xmlns:a16="http://schemas.microsoft.com/office/drawing/2014/main" id="{9AE604CF-5A74-0D7B-5C53-99F33500218E}"/>
                  </a:ext>
                </a:extLst>
              </p:cNvPr>
              <p:cNvSpPr/>
              <p:nvPr/>
            </p:nvSpPr>
            <p:spPr>
              <a:xfrm>
                <a:off x="8320102" y="4217068"/>
                <a:ext cx="51595" cy="154290"/>
              </a:xfrm>
              <a:custGeom>
                <a:avLst/>
                <a:gdLst/>
                <a:ahLst/>
                <a:cxnLst/>
                <a:rect l="l" t="t" r="r" b="b"/>
                <a:pathLst>
                  <a:path w="421" h="1259" extrusionOk="0">
                    <a:moveTo>
                      <a:pt x="57" y="0"/>
                    </a:moveTo>
                    <a:cubicBezTo>
                      <a:pt x="37" y="0"/>
                      <a:pt x="18" y="13"/>
                      <a:pt x="10" y="33"/>
                    </a:cubicBezTo>
                    <a:cubicBezTo>
                      <a:pt x="0" y="62"/>
                      <a:pt x="15" y="91"/>
                      <a:pt x="39" y="101"/>
                    </a:cubicBezTo>
                    <a:cubicBezTo>
                      <a:pt x="235" y="169"/>
                      <a:pt x="284" y="433"/>
                      <a:pt x="293" y="546"/>
                    </a:cubicBezTo>
                    <a:cubicBezTo>
                      <a:pt x="318" y="785"/>
                      <a:pt x="293" y="1029"/>
                      <a:pt x="220" y="1259"/>
                    </a:cubicBezTo>
                    <a:lnTo>
                      <a:pt x="328" y="1259"/>
                    </a:lnTo>
                    <a:cubicBezTo>
                      <a:pt x="396" y="1024"/>
                      <a:pt x="420" y="775"/>
                      <a:pt x="391" y="536"/>
                    </a:cubicBezTo>
                    <a:cubicBezTo>
                      <a:pt x="367" y="257"/>
                      <a:pt x="249" y="67"/>
                      <a:pt x="74" y="3"/>
                    </a:cubicBezTo>
                    <a:cubicBezTo>
                      <a:pt x="68" y="1"/>
                      <a:pt x="63" y="0"/>
                      <a:pt x="57"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911;p31">
                <a:extLst>
                  <a:ext uri="{FF2B5EF4-FFF2-40B4-BE49-F238E27FC236}">
                    <a16:creationId xmlns:a16="http://schemas.microsoft.com/office/drawing/2014/main" id="{A941EB5B-F84E-BC19-6D2D-C7ED598850F7}"/>
                  </a:ext>
                </a:extLst>
              </p:cNvPr>
              <p:cNvSpPr/>
              <p:nvPr/>
            </p:nvSpPr>
            <p:spPr>
              <a:xfrm>
                <a:off x="8218261" y="4232754"/>
                <a:ext cx="41423" cy="139830"/>
              </a:xfrm>
              <a:custGeom>
                <a:avLst/>
                <a:gdLst/>
                <a:ahLst/>
                <a:cxnLst/>
                <a:rect l="l" t="t" r="r" b="b"/>
                <a:pathLst>
                  <a:path w="338" h="1141" extrusionOk="0">
                    <a:moveTo>
                      <a:pt x="59" y="0"/>
                    </a:moveTo>
                    <a:cubicBezTo>
                      <a:pt x="51" y="0"/>
                      <a:pt x="43" y="2"/>
                      <a:pt x="35" y="7"/>
                    </a:cubicBezTo>
                    <a:cubicBezTo>
                      <a:pt x="10" y="17"/>
                      <a:pt x="1" y="51"/>
                      <a:pt x="15" y="76"/>
                    </a:cubicBezTo>
                    <a:cubicBezTo>
                      <a:pt x="196" y="398"/>
                      <a:pt x="235" y="789"/>
                      <a:pt x="133" y="1141"/>
                    </a:cubicBezTo>
                    <a:lnTo>
                      <a:pt x="240" y="1141"/>
                    </a:lnTo>
                    <a:cubicBezTo>
                      <a:pt x="338" y="769"/>
                      <a:pt x="289" y="359"/>
                      <a:pt x="103" y="27"/>
                    </a:cubicBezTo>
                    <a:cubicBezTo>
                      <a:pt x="93" y="10"/>
                      <a:pt x="77" y="0"/>
                      <a:pt x="59"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912;p31">
                <a:extLst>
                  <a:ext uri="{FF2B5EF4-FFF2-40B4-BE49-F238E27FC236}">
                    <a16:creationId xmlns:a16="http://schemas.microsoft.com/office/drawing/2014/main" id="{ECEC635D-E683-4372-D9BE-628FB54BBF8E}"/>
                  </a:ext>
                </a:extLst>
              </p:cNvPr>
              <p:cNvSpPr/>
              <p:nvPr/>
            </p:nvSpPr>
            <p:spPr>
              <a:xfrm>
                <a:off x="6717238" y="4155548"/>
                <a:ext cx="303072" cy="115320"/>
              </a:xfrm>
              <a:custGeom>
                <a:avLst/>
                <a:gdLst/>
                <a:ahLst/>
                <a:cxnLst/>
                <a:rect l="l" t="t" r="r" b="b"/>
                <a:pathLst>
                  <a:path w="2473" h="941" extrusionOk="0">
                    <a:moveTo>
                      <a:pt x="715" y="0"/>
                    </a:moveTo>
                    <a:cubicBezTo>
                      <a:pt x="472" y="0"/>
                      <a:pt x="230" y="36"/>
                      <a:pt x="1" y="110"/>
                    </a:cubicBezTo>
                    <a:cubicBezTo>
                      <a:pt x="15" y="144"/>
                      <a:pt x="30" y="173"/>
                      <a:pt x="40" y="202"/>
                    </a:cubicBezTo>
                    <a:cubicBezTo>
                      <a:pt x="257" y="134"/>
                      <a:pt x="486" y="101"/>
                      <a:pt x="716" y="101"/>
                    </a:cubicBezTo>
                    <a:cubicBezTo>
                      <a:pt x="1177" y="101"/>
                      <a:pt x="1640" y="235"/>
                      <a:pt x="2018" y="486"/>
                    </a:cubicBezTo>
                    <a:cubicBezTo>
                      <a:pt x="2111" y="549"/>
                      <a:pt x="2204" y="622"/>
                      <a:pt x="2292" y="701"/>
                    </a:cubicBezTo>
                    <a:cubicBezTo>
                      <a:pt x="2297" y="706"/>
                      <a:pt x="2326" y="774"/>
                      <a:pt x="2355" y="833"/>
                    </a:cubicBezTo>
                    <a:cubicBezTo>
                      <a:pt x="2385" y="891"/>
                      <a:pt x="2414" y="940"/>
                      <a:pt x="2419" y="940"/>
                    </a:cubicBezTo>
                    <a:cubicBezTo>
                      <a:pt x="2434" y="940"/>
                      <a:pt x="2443" y="793"/>
                      <a:pt x="2453" y="784"/>
                    </a:cubicBezTo>
                    <a:cubicBezTo>
                      <a:pt x="2473" y="764"/>
                      <a:pt x="2380" y="647"/>
                      <a:pt x="2360" y="627"/>
                    </a:cubicBezTo>
                    <a:cubicBezTo>
                      <a:pt x="2263" y="535"/>
                      <a:pt x="2155" y="452"/>
                      <a:pt x="2038" y="383"/>
                    </a:cubicBezTo>
                    <a:cubicBezTo>
                      <a:pt x="2028" y="373"/>
                      <a:pt x="2014" y="364"/>
                      <a:pt x="2004" y="359"/>
                    </a:cubicBezTo>
                    <a:cubicBezTo>
                      <a:pt x="1623" y="124"/>
                      <a:pt x="1167" y="0"/>
                      <a:pt x="715"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913;p31">
                <a:extLst>
                  <a:ext uri="{FF2B5EF4-FFF2-40B4-BE49-F238E27FC236}">
                    <a16:creationId xmlns:a16="http://schemas.microsoft.com/office/drawing/2014/main" id="{B4B8C9F0-5F61-95EF-1E64-EEEB20AFCF0D}"/>
                  </a:ext>
                </a:extLst>
              </p:cNvPr>
              <p:cNvSpPr/>
              <p:nvPr/>
            </p:nvSpPr>
            <p:spPr>
              <a:xfrm>
                <a:off x="6762705" y="4217068"/>
                <a:ext cx="51104" cy="154290"/>
              </a:xfrm>
              <a:custGeom>
                <a:avLst/>
                <a:gdLst/>
                <a:ahLst/>
                <a:cxnLst/>
                <a:rect l="l" t="t" r="r" b="b"/>
                <a:pathLst>
                  <a:path w="417" h="1259" extrusionOk="0">
                    <a:moveTo>
                      <a:pt x="361" y="0"/>
                    </a:moveTo>
                    <a:cubicBezTo>
                      <a:pt x="355" y="0"/>
                      <a:pt x="349" y="1"/>
                      <a:pt x="343" y="3"/>
                    </a:cubicBezTo>
                    <a:cubicBezTo>
                      <a:pt x="167" y="67"/>
                      <a:pt x="55" y="257"/>
                      <a:pt x="25" y="536"/>
                    </a:cubicBezTo>
                    <a:cubicBezTo>
                      <a:pt x="1" y="775"/>
                      <a:pt x="25" y="1015"/>
                      <a:pt x="89" y="1249"/>
                    </a:cubicBezTo>
                    <a:cubicBezTo>
                      <a:pt x="89" y="1249"/>
                      <a:pt x="94" y="1254"/>
                      <a:pt x="94" y="1259"/>
                    </a:cubicBezTo>
                    <a:lnTo>
                      <a:pt x="201" y="1259"/>
                    </a:lnTo>
                    <a:cubicBezTo>
                      <a:pt x="201" y="1254"/>
                      <a:pt x="196" y="1249"/>
                      <a:pt x="196" y="1249"/>
                    </a:cubicBezTo>
                    <a:cubicBezTo>
                      <a:pt x="123" y="1019"/>
                      <a:pt x="99" y="780"/>
                      <a:pt x="123" y="546"/>
                    </a:cubicBezTo>
                    <a:cubicBezTo>
                      <a:pt x="138" y="433"/>
                      <a:pt x="182" y="169"/>
                      <a:pt x="377" y="101"/>
                    </a:cubicBezTo>
                    <a:cubicBezTo>
                      <a:pt x="406" y="86"/>
                      <a:pt x="416" y="62"/>
                      <a:pt x="411" y="33"/>
                    </a:cubicBezTo>
                    <a:cubicBezTo>
                      <a:pt x="400" y="13"/>
                      <a:pt x="382" y="0"/>
                      <a:pt x="361"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914;p31">
                <a:extLst>
                  <a:ext uri="{FF2B5EF4-FFF2-40B4-BE49-F238E27FC236}">
                    <a16:creationId xmlns:a16="http://schemas.microsoft.com/office/drawing/2014/main" id="{FD62C21E-6C67-59EA-876F-66960D195852}"/>
                  </a:ext>
                </a:extLst>
              </p:cNvPr>
              <p:cNvSpPr/>
              <p:nvPr/>
            </p:nvSpPr>
            <p:spPr>
              <a:xfrm>
                <a:off x="6874718" y="4232754"/>
                <a:ext cx="40810" cy="139830"/>
              </a:xfrm>
              <a:custGeom>
                <a:avLst/>
                <a:gdLst/>
                <a:ahLst/>
                <a:cxnLst/>
                <a:rect l="l" t="t" r="r" b="b"/>
                <a:pathLst>
                  <a:path w="333" h="1141" extrusionOk="0">
                    <a:moveTo>
                      <a:pt x="274" y="0"/>
                    </a:moveTo>
                    <a:cubicBezTo>
                      <a:pt x="257" y="0"/>
                      <a:pt x="240" y="10"/>
                      <a:pt x="230" y="27"/>
                    </a:cubicBezTo>
                    <a:cubicBezTo>
                      <a:pt x="49" y="354"/>
                      <a:pt x="1" y="755"/>
                      <a:pt x="93" y="1116"/>
                    </a:cubicBezTo>
                    <a:lnTo>
                      <a:pt x="93" y="1121"/>
                    </a:lnTo>
                    <a:cubicBezTo>
                      <a:pt x="93" y="1126"/>
                      <a:pt x="93" y="1136"/>
                      <a:pt x="98" y="1141"/>
                    </a:cubicBezTo>
                    <a:lnTo>
                      <a:pt x="201" y="1141"/>
                    </a:lnTo>
                    <a:cubicBezTo>
                      <a:pt x="201" y="1136"/>
                      <a:pt x="196" y="1126"/>
                      <a:pt x="196" y="1121"/>
                    </a:cubicBezTo>
                    <a:cubicBezTo>
                      <a:pt x="103" y="774"/>
                      <a:pt x="147" y="388"/>
                      <a:pt x="318" y="76"/>
                    </a:cubicBezTo>
                    <a:cubicBezTo>
                      <a:pt x="333" y="51"/>
                      <a:pt x="323" y="22"/>
                      <a:pt x="299" y="7"/>
                    </a:cubicBezTo>
                    <a:cubicBezTo>
                      <a:pt x="291" y="2"/>
                      <a:pt x="282" y="0"/>
                      <a:pt x="274"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915;p31">
                <a:extLst>
                  <a:ext uri="{FF2B5EF4-FFF2-40B4-BE49-F238E27FC236}">
                    <a16:creationId xmlns:a16="http://schemas.microsoft.com/office/drawing/2014/main" id="{2C2657CE-4761-F332-AA4E-D108DEF42C96}"/>
                  </a:ext>
                </a:extLst>
              </p:cNvPr>
              <p:cNvSpPr/>
              <p:nvPr/>
            </p:nvSpPr>
            <p:spPr>
              <a:xfrm>
                <a:off x="6760989" y="2967916"/>
                <a:ext cx="1611933" cy="1405894"/>
              </a:xfrm>
              <a:custGeom>
                <a:avLst/>
                <a:gdLst/>
                <a:ahLst/>
                <a:cxnLst/>
                <a:rect l="l" t="t" r="r" b="b"/>
                <a:pathLst>
                  <a:path w="13153" h="11472" extrusionOk="0">
                    <a:moveTo>
                      <a:pt x="987" y="0"/>
                    </a:moveTo>
                    <a:lnTo>
                      <a:pt x="968" y="29"/>
                    </a:lnTo>
                    <a:cubicBezTo>
                      <a:pt x="963" y="54"/>
                      <a:pt x="958" y="78"/>
                      <a:pt x="953" y="103"/>
                    </a:cubicBezTo>
                    <a:cubicBezTo>
                      <a:pt x="870" y="469"/>
                      <a:pt x="611" y="787"/>
                      <a:pt x="289" y="1095"/>
                    </a:cubicBezTo>
                    <a:lnTo>
                      <a:pt x="274" y="1119"/>
                    </a:lnTo>
                    <a:cubicBezTo>
                      <a:pt x="499" y="2077"/>
                      <a:pt x="469" y="3093"/>
                      <a:pt x="186" y="4031"/>
                    </a:cubicBezTo>
                    <a:cubicBezTo>
                      <a:pt x="98" y="4314"/>
                      <a:pt x="0" y="4646"/>
                      <a:pt x="181" y="4876"/>
                    </a:cubicBezTo>
                    <a:lnTo>
                      <a:pt x="186" y="4876"/>
                    </a:lnTo>
                    <a:cubicBezTo>
                      <a:pt x="301" y="5021"/>
                      <a:pt x="480" y="5065"/>
                      <a:pt x="670" y="5065"/>
                    </a:cubicBezTo>
                    <a:cubicBezTo>
                      <a:pt x="788" y="5065"/>
                      <a:pt x="909" y="5048"/>
                      <a:pt x="1021" y="5027"/>
                    </a:cubicBezTo>
                    <a:lnTo>
                      <a:pt x="1021" y="5027"/>
                    </a:lnTo>
                    <a:cubicBezTo>
                      <a:pt x="816" y="5697"/>
                      <a:pt x="968" y="6469"/>
                      <a:pt x="1412" y="7006"/>
                    </a:cubicBezTo>
                    <a:cubicBezTo>
                      <a:pt x="1779" y="7446"/>
                      <a:pt x="2350" y="7807"/>
                      <a:pt x="2384" y="8379"/>
                    </a:cubicBezTo>
                    <a:cubicBezTo>
                      <a:pt x="2409" y="8862"/>
                      <a:pt x="2028" y="9258"/>
                      <a:pt x="1818" y="9693"/>
                    </a:cubicBezTo>
                    <a:cubicBezTo>
                      <a:pt x="1720" y="9893"/>
                      <a:pt x="1661" y="9991"/>
                      <a:pt x="1647" y="10050"/>
                    </a:cubicBezTo>
                    <a:cubicBezTo>
                      <a:pt x="1622" y="10152"/>
                      <a:pt x="1730" y="10143"/>
                      <a:pt x="2003" y="10392"/>
                    </a:cubicBezTo>
                    <a:lnTo>
                      <a:pt x="1998" y="10524"/>
                    </a:lnTo>
                    <a:lnTo>
                      <a:pt x="1974" y="11437"/>
                    </a:lnTo>
                    <a:lnTo>
                      <a:pt x="2643" y="11437"/>
                    </a:lnTo>
                    <a:cubicBezTo>
                      <a:pt x="2546" y="11212"/>
                      <a:pt x="2458" y="10983"/>
                      <a:pt x="2438" y="10739"/>
                    </a:cubicBezTo>
                    <a:cubicBezTo>
                      <a:pt x="2409" y="10421"/>
                      <a:pt x="2516" y="10074"/>
                      <a:pt x="2775" y="9893"/>
                    </a:cubicBezTo>
                    <a:cubicBezTo>
                      <a:pt x="2961" y="9766"/>
                      <a:pt x="3191" y="9742"/>
                      <a:pt x="3415" y="9732"/>
                    </a:cubicBezTo>
                    <a:cubicBezTo>
                      <a:pt x="3486" y="9728"/>
                      <a:pt x="3557" y="9726"/>
                      <a:pt x="3629" y="9726"/>
                    </a:cubicBezTo>
                    <a:cubicBezTo>
                      <a:pt x="3902" y="9726"/>
                      <a:pt x="4175" y="9760"/>
                      <a:pt x="4427" y="9869"/>
                    </a:cubicBezTo>
                    <a:cubicBezTo>
                      <a:pt x="4529" y="9913"/>
                      <a:pt x="4627" y="9972"/>
                      <a:pt x="4715" y="10040"/>
                    </a:cubicBezTo>
                    <a:cubicBezTo>
                      <a:pt x="4842" y="10147"/>
                      <a:pt x="4925" y="10299"/>
                      <a:pt x="4949" y="10465"/>
                    </a:cubicBezTo>
                    <a:cubicBezTo>
                      <a:pt x="4964" y="10538"/>
                      <a:pt x="4979" y="10626"/>
                      <a:pt x="4988" y="10704"/>
                    </a:cubicBezTo>
                    <a:cubicBezTo>
                      <a:pt x="5037" y="10993"/>
                      <a:pt x="4905" y="11286"/>
                      <a:pt x="4646" y="11418"/>
                    </a:cubicBezTo>
                    <a:cubicBezTo>
                      <a:pt x="4632" y="11427"/>
                      <a:pt x="4617" y="11432"/>
                      <a:pt x="4602" y="11442"/>
                    </a:cubicBezTo>
                    <a:lnTo>
                      <a:pt x="7060" y="11442"/>
                    </a:lnTo>
                    <a:cubicBezTo>
                      <a:pt x="7221" y="11442"/>
                      <a:pt x="7382" y="11447"/>
                      <a:pt x="7534" y="11447"/>
                    </a:cubicBezTo>
                    <a:cubicBezTo>
                      <a:pt x="7710" y="11447"/>
                      <a:pt x="7881" y="11447"/>
                      <a:pt x="8047" y="11452"/>
                    </a:cubicBezTo>
                    <a:lnTo>
                      <a:pt x="8311" y="11452"/>
                    </a:lnTo>
                    <a:cubicBezTo>
                      <a:pt x="8184" y="11291"/>
                      <a:pt x="8057" y="11115"/>
                      <a:pt x="8008" y="10993"/>
                    </a:cubicBezTo>
                    <a:cubicBezTo>
                      <a:pt x="7930" y="10778"/>
                      <a:pt x="7969" y="10304"/>
                      <a:pt x="8086" y="10103"/>
                    </a:cubicBezTo>
                    <a:cubicBezTo>
                      <a:pt x="8247" y="9820"/>
                      <a:pt x="8609" y="9727"/>
                      <a:pt x="8936" y="9688"/>
                    </a:cubicBezTo>
                    <a:cubicBezTo>
                      <a:pt x="9099" y="9667"/>
                      <a:pt x="9264" y="9652"/>
                      <a:pt x="9429" y="9652"/>
                    </a:cubicBezTo>
                    <a:cubicBezTo>
                      <a:pt x="9645" y="9652"/>
                      <a:pt x="9860" y="9678"/>
                      <a:pt x="10065" y="9747"/>
                    </a:cubicBezTo>
                    <a:cubicBezTo>
                      <a:pt x="10421" y="9864"/>
                      <a:pt x="10748" y="10143"/>
                      <a:pt x="10841" y="10514"/>
                    </a:cubicBezTo>
                    <a:cubicBezTo>
                      <a:pt x="10934" y="10880"/>
                      <a:pt x="10729" y="11325"/>
                      <a:pt x="10358" y="11423"/>
                    </a:cubicBezTo>
                    <a:lnTo>
                      <a:pt x="10577" y="11471"/>
                    </a:lnTo>
                    <a:lnTo>
                      <a:pt x="10866" y="11471"/>
                    </a:lnTo>
                    <a:cubicBezTo>
                      <a:pt x="10968" y="11471"/>
                      <a:pt x="11071" y="11471"/>
                      <a:pt x="11178" y="11466"/>
                    </a:cubicBezTo>
                    <a:lnTo>
                      <a:pt x="11154" y="10524"/>
                    </a:lnTo>
                    <a:lnTo>
                      <a:pt x="11149" y="10392"/>
                    </a:lnTo>
                    <a:cubicBezTo>
                      <a:pt x="11423" y="10143"/>
                      <a:pt x="11535" y="10152"/>
                      <a:pt x="11506" y="10050"/>
                    </a:cubicBezTo>
                    <a:cubicBezTo>
                      <a:pt x="11491" y="9991"/>
                      <a:pt x="11432" y="9893"/>
                      <a:pt x="11335" y="9698"/>
                    </a:cubicBezTo>
                    <a:cubicBezTo>
                      <a:pt x="11125" y="9258"/>
                      <a:pt x="10744" y="8862"/>
                      <a:pt x="10768" y="8379"/>
                    </a:cubicBezTo>
                    <a:cubicBezTo>
                      <a:pt x="10802" y="7807"/>
                      <a:pt x="11374" y="7451"/>
                      <a:pt x="11740" y="7006"/>
                    </a:cubicBezTo>
                    <a:cubicBezTo>
                      <a:pt x="12185" y="6469"/>
                      <a:pt x="12336" y="5697"/>
                      <a:pt x="12131" y="5027"/>
                    </a:cubicBezTo>
                    <a:lnTo>
                      <a:pt x="12131" y="5027"/>
                    </a:lnTo>
                    <a:cubicBezTo>
                      <a:pt x="12243" y="5048"/>
                      <a:pt x="12365" y="5065"/>
                      <a:pt x="12482" y="5065"/>
                    </a:cubicBezTo>
                    <a:cubicBezTo>
                      <a:pt x="12672" y="5065"/>
                      <a:pt x="12852" y="5021"/>
                      <a:pt x="12967" y="4876"/>
                    </a:cubicBezTo>
                    <a:cubicBezTo>
                      <a:pt x="13152" y="4646"/>
                      <a:pt x="13054" y="4309"/>
                      <a:pt x="12967" y="4031"/>
                    </a:cubicBezTo>
                    <a:cubicBezTo>
                      <a:pt x="12678" y="3088"/>
                      <a:pt x="12649" y="2077"/>
                      <a:pt x="12879" y="1119"/>
                    </a:cubicBezTo>
                    <a:lnTo>
                      <a:pt x="12165" y="0"/>
                    </a:lnTo>
                    <a:cubicBezTo>
                      <a:pt x="11985" y="132"/>
                      <a:pt x="11838" y="318"/>
                      <a:pt x="11770" y="474"/>
                    </a:cubicBezTo>
                    <a:cubicBezTo>
                      <a:pt x="11545" y="1011"/>
                      <a:pt x="11486" y="1749"/>
                      <a:pt x="11340" y="2316"/>
                    </a:cubicBezTo>
                    <a:cubicBezTo>
                      <a:pt x="10885" y="4094"/>
                      <a:pt x="10568" y="5902"/>
                      <a:pt x="10406" y="7729"/>
                    </a:cubicBezTo>
                    <a:cubicBezTo>
                      <a:pt x="10353" y="8364"/>
                      <a:pt x="10734" y="9400"/>
                      <a:pt x="10895" y="10201"/>
                    </a:cubicBezTo>
                    <a:cubicBezTo>
                      <a:pt x="10890" y="10196"/>
                      <a:pt x="10890" y="10196"/>
                      <a:pt x="10890" y="10196"/>
                    </a:cubicBezTo>
                    <a:cubicBezTo>
                      <a:pt x="10631" y="9776"/>
                      <a:pt x="9957" y="9488"/>
                      <a:pt x="9468" y="9463"/>
                    </a:cubicBezTo>
                    <a:cubicBezTo>
                      <a:pt x="9432" y="9462"/>
                      <a:pt x="9396" y="9461"/>
                      <a:pt x="9360" y="9461"/>
                    </a:cubicBezTo>
                    <a:cubicBezTo>
                      <a:pt x="8913" y="9461"/>
                      <a:pt x="8495" y="9600"/>
                      <a:pt x="8110" y="9840"/>
                    </a:cubicBezTo>
                    <a:cubicBezTo>
                      <a:pt x="7993" y="9913"/>
                      <a:pt x="7920" y="10015"/>
                      <a:pt x="7861" y="10133"/>
                    </a:cubicBezTo>
                    <a:cubicBezTo>
                      <a:pt x="7920" y="8320"/>
                      <a:pt x="8521" y="6430"/>
                      <a:pt x="8604" y="4632"/>
                    </a:cubicBezTo>
                    <a:cubicBezTo>
                      <a:pt x="8643" y="3752"/>
                      <a:pt x="8657" y="2873"/>
                      <a:pt x="8653" y="1993"/>
                    </a:cubicBezTo>
                    <a:cubicBezTo>
                      <a:pt x="8653" y="1877"/>
                      <a:pt x="8559" y="1811"/>
                      <a:pt x="8466" y="1811"/>
                    </a:cubicBezTo>
                    <a:cubicBezTo>
                      <a:pt x="8392" y="1811"/>
                      <a:pt x="8317" y="1853"/>
                      <a:pt x="8291" y="1945"/>
                    </a:cubicBezTo>
                    <a:lnTo>
                      <a:pt x="7915" y="3210"/>
                    </a:lnTo>
                    <a:cubicBezTo>
                      <a:pt x="7563" y="4402"/>
                      <a:pt x="7632" y="5448"/>
                      <a:pt x="7045" y="6473"/>
                    </a:cubicBezTo>
                    <a:cubicBezTo>
                      <a:pt x="7004" y="6546"/>
                      <a:pt x="6931" y="6582"/>
                      <a:pt x="6858" y="6582"/>
                    </a:cubicBezTo>
                    <a:cubicBezTo>
                      <a:pt x="6793" y="6582"/>
                      <a:pt x="6728" y="6553"/>
                      <a:pt x="6684" y="6493"/>
                    </a:cubicBezTo>
                    <a:lnTo>
                      <a:pt x="6430" y="6146"/>
                    </a:lnTo>
                    <a:cubicBezTo>
                      <a:pt x="6359" y="6051"/>
                      <a:pt x="6255" y="6005"/>
                      <a:pt x="6152" y="6005"/>
                    </a:cubicBezTo>
                    <a:cubicBezTo>
                      <a:pt x="6028" y="6005"/>
                      <a:pt x="5905" y="6072"/>
                      <a:pt x="5843" y="6200"/>
                    </a:cubicBezTo>
                    <a:cubicBezTo>
                      <a:pt x="5741" y="6410"/>
                      <a:pt x="5643" y="6635"/>
                      <a:pt x="5394" y="6649"/>
                    </a:cubicBezTo>
                    <a:cubicBezTo>
                      <a:pt x="5386" y="6650"/>
                      <a:pt x="5378" y="6650"/>
                      <a:pt x="5370" y="6650"/>
                    </a:cubicBezTo>
                    <a:cubicBezTo>
                      <a:pt x="5238" y="6650"/>
                      <a:pt x="5116" y="6574"/>
                      <a:pt x="5037" y="6464"/>
                    </a:cubicBezTo>
                    <a:cubicBezTo>
                      <a:pt x="4861" y="6219"/>
                      <a:pt x="4896" y="5921"/>
                      <a:pt x="4920" y="5638"/>
                    </a:cubicBezTo>
                    <a:cubicBezTo>
                      <a:pt x="5032" y="4378"/>
                      <a:pt x="4925" y="3102"/>
                      <a:pt x="4598" y="1881"/>
                    </a:cubicBezTo>
                    <a:cubicBezTo>
                      <a:pt x="4573" y="1790"/>
                      <a:pt x="4498" y="1747"/>
                      <a:pt x="4423" y="1747"/>
                    </a:cubicBezTo>
                    <a:cubicBezTo>
                      <a:pt x="4332" y="1747"/>
                      <a:pt x="4241" y="1808"/>
                      <a:pt x="4236" y="1920"/>
                    </a:cubicBezTo>
                    <a:cubicBezTo>
                      <a:pt x="4104" y="4549"/>
                      <a:pt x="4461" y="7187"/>
                      <a:pt x="4847" y="9805"/>
                    </a:cubicBezTo>
                    <a:cubicBezTo>
                      <a:pt x="4754" y="9752"/>
                      <a:pt x="4656" y="9703"/>
                      <a:pt x="4559" y="9669"/>
                    </a:cubicBezTo>
                    <a:cubicBezTo>
                      <a:pt x="4308" y="9577"/>
                      <a:pt x="4042" y="9534"/>
                      <a:pt x="3775" y="9534"/>
                    </a:cubicBezTo>
                    <a:cubicBezTo>
                      <a:pt x="3559" y="9534"/>
                      <a:pt x="3342" y="9562"/>
                      <a:pt x="3132" y="9615"/>
                    </a:cubicBezTo>
                    <a:cubicBezTo>
                      <a:pt x="2853" y="9683"/>
                      <a:pt x="2570" y="9801"/>
                      <a:pt x="2404" y="10040"/>
                    </a:cubicBezTo>
                    <a:cubicBezTo>
                      <a:pt x="2380" y="10074"/>
                      <a:pt x="2360" y="10128"/>
                      <a:pt x="2340" y="10191"/>
                    </a:cubicBezTo>
                    <a:cubicBezTo>
                      <a:pt x="2340" y="9395"/>
                      <a:pt x="2814" y="8525"/>
                      <a:pt x="2741" y="7729"/>
                    </a:cubicBezTo>
                    <a:cubicBezTo>
                      <a:pt x="2585" y="5902"/>
                      <a:pt x="2267" y="4094"/>
                      <a:pt x="1808" y="2321"/>
                    </a:cubicBezTo>
                    <a:cubicBezTo>
                      <a:pt x="1666" y="1749"/>
                      <a:pt x="1603" y="1011"/>
                      <a:pt x="1378" y="474"/>
                    </a:cubicBezTo>
                    <a:cubicBezTo>
                      <a:pt x="1315" y="318"/>
                      <a:pt x="1163" y="132"/>
                      <a:pt x="98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916;p31">
                <a:extLst>
                  <a:ext uri="{FF2B5EF4-FFF2-40B4-BE49-F238E27FC236}">
                    <a16:creationId xmlns:a16="http://schemas.microsoft.com/office/drawing/2014/main" id="{9DB16536-CD54-BE30-078E-2F92A05C7437}"/>
                  </a:ext>
                </a:extLst>
              </p:cNvPr>
              <p:cNvSpPr/>
              <p:nvPr/>
            </p:nvSpPr>
            <p:spPr>
              <a:xfrm>
                <a:off x="7975852" y="4194887"/>
                <a:ext cx="41423" cy="178310"/>
              </a:xfrm>
              <a:custGeom>
                <a:avLst/>
                <a:gdLst/>
                <a:ahLst/>
                <a:cxnLst/>
                <a:rect l="l" t="t" r="r" b="b"/>
                <a:pathLst>
                  <a:path w="338" h="1455" extrusionOk="0">
                    <a:moveTo>
                      <a:pt x="85" y="0"/>
                    </a:moveTo>
                    <a:cubicBezTo>
                      <a:pt x="75" y="0"/>
                      <a:pt x="66" y="3"/>
                      <a:pt x="59" y="8"/>
                    </a:cubicBezTo>
                    <a:cubicBezTo>
                      <a:pt x="34" y="23"/>
                      <a:pt x="29" y="57"/>
                      <a:pt x="44" y="77"/>
                    </a:cubicBezTo>
                    <a:cubicBezTo>
                      <a:pt x="181" y="277"/>
                      <a:pt x="230" y="551"/>
                      <a:pt x="186" y="849"/>
                    </a:cubicBezTo>
                    <a:cubicBezTo>
                      <a:pt x="152" y="1059"/>
                      <a:pt x="83" y="1259"/>
                      <a:pt x="0" y="1454"/>
                    </a:cubicBezTo>
                    <a:lnTo>
                      <a:pt x="108" y="1454"/>
                    </a:lnTo>
                    <a:cubicBezTo>
                      <a:pt x="186" y="1269"/>
                      <a:pt x="254" y="1069"/>
                      <a:pt x="283" y="863"/>
                    </a:cubicBezTo>
                    <a:cubicBezTo>
                      <a:pt x="337" y="541"/>
                      <a:pt x="279" y="243"/>
                      <a:pt x="127" y="23"/>
                    </a:cubicBezTo>
                    <a:cubicBezTo>
                      <a:pt x="118" y="8"/>
                      <a:pt x="101" y="0"/>
                      <a:pt x="85"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917;p31">
                <a:extLst>
                  <a:ext uri="{FF2B5EF4-FFF2-40B4-BE49-F238E27FC236}">
                    <a16:creationId xmlns:a16="http://schemas.microsoft.com/office/drawing/2014/main" id="{A2B235E1-7F43-1D1F-68B2-3641E027AD01}"/>
                  </a:ext>
                </a:extLst>
              </p:cNvPr>
              <p:cNvSpPr/>
              <p:nvPr/>
            </p:nvSpPr>
            <p:spPr>
              <a:xfrm>
                <a:off x="7834549" y="4199666"/>
                <a:ext cx="34192" cy="172918"/>
              </a:xfrm>
              <a:custGeom>
                <a:avLst/>
                <a:gdLst/>
                <a:ahLst/>
                <a:cxnLst/>
                <a:rect l="l" t="t" r="r" b="b"/>
                <a:pathLst>
                  <a:path w="279" h="1411" extrusionOk="0">
                    <a:moveTo>
                      <a:pt x="156" y="1"/>
                    </a:moveTo>
                    <a:cubicBezTo>
                      <a:pt x="133" y="1"/>
                      <a:pt x="116" y="18"/>
                      <a:pt x="108" y="38"/>
                    </a:cubicBezTo>
                    <a:cubicBezTo>
                      <a:pt x="0" y="492"/>
                      <a:pt x="24" y="971"/>
                      <a:pt x="171" y="1406"/>
                    </a:cubicBezTo>
                    <a:lnTo>
                      <a:pt x="171" y="1411"/>
                    </a:lnTo>
                    <a:lnTo>
                      <a:pt x="279" y="1411"/>
                    </a:lnTo>
                    <a:cubicBezTo>
                      <a:pt x="127" y="981"/>
                      <a:pt x="103" y="507"/>
                      <a:pt x="205" y="62"/>
                    </a:cubicBezTo>
                    <a:cubicBezTo>
                      <a:pt x="215" y="33"/>
                      <a:pt x="195" y="8"/>
                      <a:pt x="171" y="4"/>
                    </a:cubicBezTo>
                    <a:cubicBezTo>
                      <a:pt x="166" y="2"/>
                      <a:pt x="161" y="1"/>
                      <a:pt x="156"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918;p31">
                <a:extLst>
                  <a:ext uri="{FF2B5EF4-FFF2-40B4-BE49-F238E27FC236}">
                    <a16:creationId xmlns:a16="http://schemas.microsoft.com/office/drawing/2014/main" id="{225D5653-F66E-3923-DDF9-A0FDD8265DB7}"/>
                  </a:ext>
                </a:extLst>
              </p:cNvPr>
              <p:cNvSpPr/>
              <p:nvPr/>
            </p:nvSpPr>
            <p:spPr>
              <a:xfrm>
                <a:off x="7259165" y="4187779"/>
                <a:ext cx="44364" cy="182477"/>
              </a:xfrm>
              <a:custGeom>
                <a:avLst/>
                <a:gdLst/>
                <a:ahLst/>
                <a:cxnLst/>
                <a:rect l="l" t="t" r="r" b="b"/>
                <a:pathLst>
                  <a:path w="362" h="1489" extrusionOk="0">
                    <a:moveTo>
                      <a:pt x="59" y="1"/>
                    </a:moveTo>
                    <a:cubicBezTo>
                      <a:pt x="50" y="1"/>
                      <a:pt x="42" y="3"/>
                      <a:pt x="34" y="8"/>
                    </a:cubicBezTo>
                    <a:cubicBezTo>
                      <a:pt x="10" y="18"/>
                      <a:pt x="0" y="52"/>
                      <a:pt x="10" y="76"/>
                    </a:cubicBezTo>
                    <a:cubicBezTo>
                      <a:pt x="235" y="511"/>
                      <a:pt x="254" y="1034"/>
                      <a:pt x="83" y="1488"/>
                    </a:cubicBezTo>
                    <a:lnTo>
                      <a:pt x="191" y="1488"/>
                    </a:lnTo>
                    <a:cubicBezTo>
                      <a:pt x="362" y="1014"/>
                      <a:pt x="327" y="477"/>
                      <a:pt x="103" y="27"/>
                    </a:cubicBezTo>
                    <a:cubicBezTo>
                      <a:pt x="93" y="11"/>
                      <a:pt x="76" y="1"/>
                      <a:pt x="59"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919;p31">
                <a:extLst>
                  <a:ext uri="{FF2B5EF4-FFF2-40B4-BE49-F238E27FC236}">
                    <a16:creationId xmlns:a16="http://schemas.microsoft.com/office/drawing/2014/main" id="{616DAABA-B62E-0F76-AC29-ABC212EE1C37}"/>
                  </a:ext>
                </a:extLst>
              </p:cNvPr>
              <p:cNvSpPr/>
              <p:nvPr/>
            </p:nvSpPr>
            <p:spPr>
              <a:xfrm>
                <a:off x="7137593" y="4216455"/>
                <a:ext cx="34192" cy="153800"/>
              </a:xfrm>
              <a:custGeom>
                <a:avLst/>
                <a:gdLst/>
                <a:ahLst/>
                <a:cxnLst/>
                <a:rect l="l" t="t" r="r" b="b"/>
                <a:pathLst>
                  <a:path w="279" h="1255" extrusionOk="0">
                    <a:moveTo>
                      <a:pt x="222" y="0"/>
                    </a:moveTo>
                    <a:cubicBezTo>
                      <a:pt x="201" y="0"/>
                      <a:pt x="184" y="14"/>
                      <a:pt x="176" y="38"/>
                    </a:cubicBezTo>
                    <a:cubicBezTo>
                      <a:pt x="39" y="424"/>
                      <a:pt x="0" y="844"/>
                      <a:pt x="49" y="1254"/>
                    </a:cubicBezTo>
                    <a:lnTo>
                      <a:pt x="152" y="1254"/>
                    </a:lnTo>
                    <a:cubicBezTo>
                      <a:pt x="152" y="1254"/>
                      <a:pt x="152" y="1249"/>
                      <a:pt x="152" y="1249"/>
                    </a:cubicBezTo>
                    <a:cubicBezTo>
                      <a:pt x="98" y="853"/>
                      <a:pt x="142" y="443"/>
                      <a:pt x="269" y="72"/>
                    </a:cubicBezTo>
                    <a:cubicBezTo>
                      <a:pt x="279" y="42"/>
                      <a:pt x="264" y="13"/>
                      <a:pt x="240" y="3"/>
                    </a:cubicBezTo>
                    <a:cubicBezTo>
                      <a:pt x="234" y="1"/>
                      <a:pt x="228" y="0"/>
                      <a:pt x="222"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920;p31">
                <a:extLst>
                  <a:ext uri="{FF2B5EF4-FFF2-40B4-BE49-F238E27FC236}">
                    <a16:creationId xmlns:a16="http://schemas.microsoft.com/office/drawing/2014/main" id="{0437900C-DE0A-5F0E-A5B5-D5E725FD6C61}"/>
                  </a:ext>
                </a:extLst>
              </p:cNvPr>
              <p:cNvSpPr/>
              <p:nvPr/>
            </p:nvSpPr>
            <p:spPr>
              <a:xfrm>
                <a:off x="6890282" y="1821338"/>
                <a:ext cx="1351509" cy="1041062"/>
              </a:xfrm>
              <a:custGeom>
                <a:avLst/>
                <a:gdLst/>
                <a:ahLst/>
                <a:cxnLst/>
                <a:rect l="l" t="t" r="r" b="b"/>
                <a:pathLst>
                  <a:path w="11028" h="8495" extrusionOk="0">
                    <a:moveTo>
                      <a:pt x="3" y="2819"/>
                    </a:moveTo>
                    <a:cubicBezTo>
                      <a:pt x="2" y="2819"/>
                      <a:pt x="2" y="2819"/>
                      <a:pt x="1" y="2819"/>
                    </a:cubicBezTo>
                    <a:lnTo>
                      <a:pt x="1" y="2824"/>
                    </a:lnTo>
                    <a:cubicBezTo>
                      <a:pt x="2" y="2822"/>
                      <a:pt x="2" y="2820"/>
                      <a:pt x="3" y="2819"/>
                    </a:cubicBezTo>
                    <a:close/>
                    <a:moveTo>
                      <a:pt x="1632" y="0"/>
                    </a:moveTo>
                    <a:cubicBezTo>
                      <a:pt x="1325" y="284"/>
                      <a:pt x="1080" y="616"/>
                      <a:pt x="870" y="978"/>
                    </a:cubicBezTo>
                    <a:cubicBezTo>
                      <a:pt x="846" y="1012"/>
                      <a:pt x="826" y="1046"/>
                      <a:pt x="807" y="1080"/>
                    </a:cubicBezTo>
                    <a:cubicBezTo>
                      <a:pt x="518" y="1608"/>
                      <a:pt x="289" y="2174"/>
                      <a:pt x="54" y="2707"/>
                    </a:cubicBezTo>
                    <a:cubicBezTo>
                      <a:pt x="40" y="2744"/>
                      <a:pt x="22" y="2781"/>
                      <a:pt x="3" y="2819"/>
                    </a:cubicBezTo>
                    <a:lnTo>
                      <a:pt x="3" y="2819"/>
                    </a:lnTo>
                    <a:cubicBezTo>
                      <a:pt x="36" y="2809"/>
                      <a:pt x="65" y="2800"/>
                      <a:pt x="93" y="2795"/>
                    </a:cubicBezTo>
                    <a:cubicBezTo>
                      <a:pt x="104" y="2787"/>
                      <a:pt x="113" y="2783"/>
                      <a:pt x="122" y="2783"/>
                    </a:cubicBezTo>
                    <a:cubicBezTo>
                      <a:pt x="129" y="2783"/>
                      <a:pt x="136" y="2786"/>
                      <a:pt x="142" y="2790"/>
                    </a:cubicBezTo>
                    <a:cubicBezTo>
                      <a:pt x="148" y="2790"/>
                      <a:pt x="153" y="2790"/>
                      <a:pt x="158" y="2790"/>
                    </a:cubicBezTo>
                    <a:cubicBezTo>
                      <a:pt x="280" y="2790"/>
                      <a:pt x="400" y="2842"/>
                      <a:pt x="494" y="2922"/>
                    </a:cubicBezTo>
                    <a:cubicBezTo>
                      <a:pt x="504" y="2912"/>
                      <a:pt x="518" y="2898"/>
                      <a:pt x="528" y="2888"/>
                    </a:cubicBezTo>
                    <a:cubicBezTo>
                      <a:pt x="821" y="3117"/>
                      <a:pt x="890" y="3523"/>
                      <a:pt x="953" y="3889"/>
                    </a:cubicBezTo>
                    <a:cubicBezTo>
                      <a:pt x="1017" y="4256"/>
                      <a:pt x="1124" y="4666"/>
                      <a:pt x="1452" y="4847"/>
                    </a:cubicBezTo>
                    <a:cubicBezTo>
                      <a:pt x="1514" y="4880"/>
                      <a:pt x="1583" y="4895"/>
                      <a:pt x="1653" y="4895"/>
                    </a:cubicBezTo>
                    <a:cubicBezTo>
                      <a:pt x="1926" y="4895"/>
                      <a:pt x="2214" y="4672"/>
                      <a:pt x="2160" y="4432"/>
                    </a:cubicBezTo>
                    <a:lnTo>
                      <a:pt x="2160" y="4432"/>
                    </a:lnTo>
                    <a:cubicBezTo>
                      <a:pt x="2375" y="5037"/>
                      <a:pt x="2585" y="5648"/>
                      <a:pt x="2800" y="6254"/>
                    </a:cubicBezTo>
                    <a:cubicBezTo>
                      <a:pt x="2864" y="6430"/>
                      <a:pt x="2932" y="6620"/>
                      <a:pt x="3083" y="6728"/>
                    </a:cubicBezTo>
                    <a:cubicBezTo>
                      <a:pt x="3168" y="6789"/>
                      <a:pt x="3267" y="6817"/>
                      <a:pt x="3369" y="6817"/>
                    </a:cubicBezTo>
                    <a:cubicBezTo>
                      <a:pt x="3549" y="6817"/>
                      <a:pt x="3739" y="6730"/>
                      <a:pt x="3870" y="6596"/>
                    </a:cubicBezTo>
                    <a:cubicBezTo>
                      <a:pt x="4075" y="6391"/>
                      <a:pt x="4168" y="6102"/>
                      <a:pt x="4256" y="5829"/>
                    </a:cubicBezTo>
                    <a:cubicBezTo>
                      <a:pt x="4500" y="6640"/>
                      <a:pt x="4749" y="7451"/>
                      <a:pt x="4994" y="8262"/>
                    </a:cubicBezTo>
                    <a:cubicBezTo>
                      <a:pt x="5039" y="8412"/>
                      <a:pt x="5173" y="8495"/>
                      <a:pt x="5309" y="8495"/>
                    </a:cubicBezTo>
                    <a:cubicBezTo>
                      <a:pt x="5406" y="8495"/>
                      <a:pt x="5505" y="8452"/>
                      <a:pt x="5570" y="8360"/>
                    </a:cubicBezTo>
                    <a:cubicBezTo>
                      <a:pt x="6024" y="7720"/>
                      <a:pt x="6381" y="7011"/>
                      <a:pt x="6620" y="6269"/>
                    </a:cubicBezTo>
                    <a:cubicBezTo>
                      <a:pt x="6757" y="6659"/>
                      <a:pt x="6894" y="7055"/>
                      <a:pt x="7031" y="7446"/>
                    </a:cubicBezTo>
                    <a:cubicBezTo>
                      <a:pt x="7074" y="7568"/>
                      <a:pt x="7186" y="7636"/>
                      <a:pt x="7300" y="7636"/>
                    </a:cubicBezTo>
                    <a:cubicBezTo>
                      <a:pt x="7378" y="7636"/>
                      <a:pt x="7457" y="7604"/>
                      <a:pt x="7515" y="7534"/>
                    </a:cubicBezTo>
                    <a:cubicBezTo>
                      <a:pt x="7940" y="7031"/>
                      <a:pt x="8189" y="6376"/>
                      <a:pt x="8189" y="5712"/>
                    </a:cubicBezTo>
                    <a:cubicBezTo>
                      <a:pt x="8189" y="5716"/>
                      <a:pt x="8189" y="5716"/>
                      <a:pt x="8194" y="5716"/>
                    </a:cubicBezTo>
                    <a:cubicBezTo>
                      <a:pt x="8295" y="5822"/>
                      <a:pt x="8427" y="5872"/>
                      <a:pt x="8558" y="5872"/>
                    </a:cubicBezTo>
                    <a:cubicBezTo>
                      <a:pt x="8738" y="5872"/>
                      <a:pt x="8916" y="5777"/>
                      <a:pt x="9010" y="5599"/>
                    </a:cubicBezTo>
                    <a:cubicBezTo>
                      <a:pt x="9400" y="4842"/>
                      <a:pt x="9952" y="3972"/>
                      <a:pt x="10314" y="3411"/>
                    </a:cubicBezTo>
                    <a:cubicBezTo>
                      <a:pt x="10314" y="3406"/>
                      <a:pt x="10314" y="3396"/>
                      <a:pt x="10314" y="3391"/>
                    </a:cubicBezTo>
                    <a:cubicBezTo>
                      <a:pt x="10304" y="3156"/>
                      <a:pt x="10485" y="2907"/>
                      <a:pt x="10705" y="2824"/>
                    </a:cubicBezTo>
                    <a:cubicBezTo>
                      <a:pt x="10757" y="2802"/>
                      <a:pt x="10813" y="2789"/>
                      <a:pt x="10868" y="2789"/>
                    </a:cubicBezTo>
                    <a:cubicBezTo>
                      <a:pt x="10921" y="2789"/>
                      <a:pt x="10975" y="2800"/>
                      <a:pt x="11027" y="2824"/>
                    </a:cubicBezTo>
                    <a:cubicBezTo>
                      <a:pt x="10759" y="2228"/>
                      <a:pt x="10304" y="1569"/>
                      <a:pt x="9811" y="978"/>
                    </a:cubicBezTo>
                    <a:cubicBezTo>
                      <a:pt x="9796" y="963"/>
                      <a:pt x="9781" y="948"/>
                      <a:pt x="9767" y="929"/>
                    </a:cubicBezTo>
                    <a:cubicBezTo>
                      <a:pt x="9474" y="587"/>
                      <a:pt x="9171" y="269"/>
                      <a:pt x="8878"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921;p31">
                <a:extLst>
                  <a:ext uri="{FF2B5EF4-FFF2-40B4-BE49-F238E27FC236}">
                    <a16:creationId xmlns:a16="http://schemas.microsoft.com/office/drawing/2014/main" id="{1193485F-C090-05B3-2012-B034C44371D4}"/>
                  </a:ext>
                </a:extLst>
              </p:cNvPr>
              <p:cNvSpPr/>
              <p:nvPr/>
            </p:nvSpPr>
            <p:spPr>
              <a:xfrm>
                <a:off x="6996290" y="1821338"/>
                <a:ext cx="1090962" cy="375738"/>
              </a:xfrm>
              <a:custGeom>
                <a:avLst/>
                <a:gdLst/>
                <a:ahLst/>
                <a:cxnLst/>
                <a:rect l="l" t="t" r="r" b="b"/>
                <a:pathLst>
                  <a:path w="8902" h="3066" extrusionOk="0">
                    <a:moveTo>
                      <a:pt x="767" y="0"/>
                    </a:moveTo>
                    <a:cubicBezTo>
                      <a:pt x="460" y="279"/>
                      <a:pt x="210" y="616"/>
                      <a:pt x="0" y="978"/>
                    </a:cubicBezTo>
                    <a:lnTo>
                      <a:pt x="5" y="978"/>
                    </a:lnTo>
                    <a:cubicBezTo>
                      <a:pt x="108" y="1197"/>
                      <a:pt x="264" y="1393"/>
                      <a:pt x="469" y="1530"/>
                    </a:cubicBezTo>
                    <a:cubicBezTo>
                      <a:pt x="618" y="1632"/>
                      <a:pt x="779" y="1667"/>
                      <a:pt x="948" y="1667"/>
                    </a:cubicBezTo>
                    <a:cubicBezTo>
                      <a:pt x="1329" y="1667"/>
                      <a:pt x="1747" y="1486"/>
                      <a:pt x="2136" y="1486"/>
                    </a:cubicBezTo>
                    <a:cubicBezTo>
                      <a:pt x="2290" y="1486"/>
                      <a:pt x="2439" y="1514"/>
                      <a:pt x="2580" y="1593"/>
                    </a:cubicBezTo>
                    <a:cubicBezTo>
                      <a:pt x="2893" y="1769"/>
                      <a:pt x="3156" y="2658"/>
                      <a:pt x="3459" y="2858"/>
                    </a:cubicBezTo>
                    <a:cubicBezTo>
                      <a:pt x="3681" y="3003"/>
                      <a:pt x="3913" y="3066"/>
                      <a:pt x="4145" y="3066"/>
                    </a:cubicBezTo>
                    <a:cubicBezTo>
                      <a:pt x="4769" y="3066"/>
                      <a:pt x="5400" y="2614"/>
                      <a:pt x="5863" y="2077"/>
                    </a:cubicBezTo>
                    <a:cubicBezTo>
                      <a:pt x="6039" y="1867"/>
                      <a:pt x="6557" y="1373"/>
                      <a:pt x="6772" y="1202"/>
                    </a:cubicBezTo>
                    <a:cubicBezTo>
                      <a:pt x="6910" y="1093"/>
                      <a:pt x="7097" y="1059"/>
                      <a:pt x="7303" y="1059"/>
                    </a:cubicBezTo>
                    <a:cubicBezTo>
                      <a:pt x="7663" y="1059"/>
                      <a:pt x="8083" y="1164"/>
                      <a:pt x="8407" y="1164"/>
                    </a:cubicBezTo>
                    <a:cubicBezTo>
                      <a:pt x="8638" y="1164"/>
                      <a:pt x="8821" y="1111"/>
                      <a:pt x="8902" y="929"/>
                    </a:cubicBezTo>
                    <a:cubicBezTo>
                      <a:pt x="8609" y="587"/>
                      <a:pt x="8301" y="269"/>
                      <a:pt x="8008"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922;p31">
                <a:extLst>
                  <a:ext uri="{FF2B5EF4-FFF2-40B4-BE49-F238E27FC236}">
                    <a16:creationId xmlns:a16="http://schemas.microsoft.com/office/drawing/2014/main" id="{C232B6A0-3802-15FB-189F-75FA787E4398}"/>
                  </a:ext>
                </a:extLst>
              </p:cNvPr>
              <p:cNvSpPr/>
              <p:nvPr/>
            </p:nvSpPr>
            <p:spPr>
              <a:xfrm>
                <a:off x="6917856" y="976356"/>
                <a:ext cx="1235942" cy="1031013"/>
              </a:xfrm>
              <a:custGeom>
                <a:avLst/>
                <a:gdLst/>
                <a:ahLst/>
                <a:cxnLst/>
                <a:rect l="l" t="t" r="r" b="b"/>
                <a:pathLst>
                  <a:path w="10085" h="8413" extrusionOk="0">
                    <a:moveTo>
                      <a:pt x="5726" y="0"/>
                    </a:moveTo>
                    <a:cubicBezTo>
                      <a:pt x="5501" y="0"/>
                      <a:pt x="5272" y="28"/>
                      <a:pt x="5042" y="85"/>
                    </a:cubicBezTo>
                    <a:cubicBezTo>
                      <a:pt x="4822" y="140"/>
                      <a:pt x="4613" y="159"/>
                      <a:pt x="4411" y="159"/>
                    </a:cubicBezTo>
                    <a:cubicBezTo>
                      <a:pt x="4344" y="159"/>
                      <a:pt x="4278" y="157"/>
                      <a:pt x="4212" y="153"/>
                    </a:cubicBezTo>
                    <a:cubicBezTo>
                      <a:pt x="3906" y="138"/>
                      <a:pt x="3621" y="94"/>
                      <a:pt x="3354" y="94"/>
                    </a:cubicBezTo>
                    <a:cubicBezTo>
                      <a:pt x="2684" y="94"/>
                      <a:pt x="2128" y="373"/>
                      <a:pt x="1642" y="2093"/>
                    </a:cubicBezTo>
                    <a:cubicBezTo>
                      <a:pt x="1481" y="2200"/>
                      <a:pt x="1290" y="2283"/>
                      <a:pt x="1183" y="2445"/>
                    </a:cubicBezTo>
                    <a:cubicBezTo>
                      <a:pt x="1002" y="2713"/>
                      <a:pt x="1114" y="3065"/>
                      <a:pt x="1109" y="3393"/>
                    </a:cubicBezTo>
                    <a:cubicBezTo>
                      <a:pt x="1104" y="3583"/>
                      <a:pt x="1046" y="3774"/>
                      <a:pt x="948" y="3940"/>
                    </a:cubicBezTo>
                    <a:cubicBezTo>
                      <a:pt x="753" y="4277"/>
                      <a:pt x="396" y="4531"/>
                      <a:pt x="0" y="4565"/>
                    </a:cubicBezTo>
                    <a:cubicBezTo>
                      <a:pt x="213" y="4649"/>
                      <a:pt x="491" y="4717"/>
                      <a:pt x="735" y="4717"/>
                    </a:cubicBezTo>
                    <a:cubicBezTo>
                      <a:pt x="789" y="4717"/>
                      <a:pt x="840" y="4714"/>
                      <a:pt x="889" y="4707"/>
                    </a:cubicBezTo>
                    <a:lnTo>
                      <a:pt x="889" y="4707"/>
                    </a:lnTo>
                    <a:cubicBezTo>
                      <a:pt x="504" y="4887"/>
                      <a:pt x="201" y="5234"/>
                      <a:pt x="64" y="5640"/>
                    </a:cubicBezTo>
                    <a:cubicBezTo>
                      <a:pt x="271" y="5490"/>
                      <a:pt x="527" y="5413"/>
                      <a:pt x="782" y="5413"/>
                    </a:cubicBezTo>
                    <a:cubicBezTo>
                      <a:pt x="851" y="5413"/>
                      <a:pt x="919" y="5418"/>
                      <a:pt x="987" y="5430"/>
                    </a:cubicBezTo>
                    <a:cubicBezTo>
                      <a:pt x="846" y="5650"/>
                      <a:pt x="802" y="5865"/>
                      <a:pt x="606" y="6040"/>
                    </a:cubicBezTo>
                    <a:cubicBezTo>
                      <a:pt x="377" y="6246"/>
                      <a:pt x="230" y="6539"/>
                      <a:pt x="201" y="6847"/>
                    </a:cubicBezTo>
                    <a:cubicBezTo>
                      <a:pt x="360" y="6794"/>
                      <a:pt x="529" y="6766"/>
                      <a:pt x="698" y="6766"/>
                    </a:cubicBezTo>
                    <a:cubicBezTo>
                      <a:pt x="762" y="6766"/>
                      <a:pt x="826" y="6770"/>
                      <a:pt x="889" y="6778"/>
                    </a:cubicBezTo>
                    <a:cubicBezTo>
                      <a:pt x="888" y="6772"/>
                      <a:pt x="889" y="6770"/>
                      <a:pt x="891" y="6770"/>
                    </a:cubicBezTo>
                    <a:cubicBezTo>
                      <a:pt x="895" y="6770"/>
                      <a:pt x="903" y="6775"/>
                      <a:pt x="909" y="6778"/>
                    </a:cubicBezTo>
                    <a:cubicBezTo>
                      <a:pt x="758" y="6944"/>
                      <a:pt x="689" y="7184"/>
                      <a:pt x="738" y="7404"/>
                    </a:cubicBezTo>
                    <a:cubicBezTo>
                      <a:pt x="1051" y="7149"/>
                      <a:pt x="1613" y="7066"/>
                      <a:pt x="2018" y="7066"/>
                    </a:cubicBezTo>
                    <a:cubicBezTo>
                      <a:pt x="2463" y="7066"/>
                      <a:pt x="2902" y="7262"/>
                      <a:pt x="3195" y="7594"/>
                    </a:cubicBezTo>
                    <a:cubicBezTo>
                      <a:pt x="3332" y="7745"/>
                      <a:pt x="3347" y="7833"/>
                      <a:pt x="3503" y="7960"/>
                    </a:cubicBezTo>
                    <a:cubicBezTo>
                      <a:pt x="3629" y="8060"/>
                      <a:pt x="3788" y="8129"/>
                      <a:pt x="3945" y="8129"/>
                    </a:cubicBezTo>
                    <a:cubicBezTo>
                      <a:pt x="3988" y="8129"/>
                      <a:pt x="4032" y="8124"/>
                      <a:pt x="4075" y="8112"/>
                    </a:cubicBezTo>
                    <a:cubicBezTo>
                      <a:pt x="4138" y="8097"/>
                      <a:pt x="4197" y="8063"/>
                      <a:pt x="4261" y="8063"/>
                    </a:cubicBezTo>
                    <a:cubicBezTo>
                      <a:pt x="4263" y="8063"/>
                      <a:pt x="4266" y="8063"/>
                      <a:pt x="4269" y="8063"/>
                    </a:cubicBezTo>
                    <a:cubicBezTo>
                      <a:pt x="4406" y="8063"/>
                      <a:pt x="4512" y="8182"/>
                      <a:pt x="4627" y="8268"/>
                    </a:cubicBezTo>
                    <a:cubicBezTo>
                      <a:pt x="4757" y="8366"/>
                      <a:pt x="4916" y="8413"/>
                      <a:pt x="5079" y="8413"/>
                    </a:cubicBezTo>
                    <a:cubicBezTo>
                      <a:pt x="5137" y="8413"/>
                      <a:pt x="5195" y="8407"/>
                      <a:pt x="5252" y="8395"/>
                    </a:cubicBezTo>
                    <a:cubicBezTo>
                      <a:pt x="5370" y="8376"/>
                      <a:pt x="5477" y="8312"/>
                      <a:pt x="5570" y="8234"/>
                    </a:cubicBezTo>
                    <a:cubicBezTo>
                      <a:pt x="5648" y="8166"/>
                      <a:pt x="5726" y="8107"/>
                      <a:pt x="5824" y="8107"/>
                    </a:cubicBezTo>
                    <a:cubicBezTo>
                      <a:pt x="5892" y="8112"/>
                      <a:pt x="5951" y="8141"/>
                      <a:pt x="6010" y="8156"/>
                    </a:cubicBezTo>
                    <a:cubicBezTo>
                      <a:pt x="6053" y="8168"/>
                      <a:pt x="6098" y="8173"/>
                      <a:pt x="6142" y="8173"/>
                    </a:cubicBezTo>
                    <a:cubicBezTo>
                      <a:pt x="6299" y="8173"/>
                      <a:pt x="6455" y="8104"/>
                      <a:pt x="6581" y="8004"/>
                    </a:cubicBezTo>
                    <a:cubicBezTo>
                      <a:pt x="6737" y="7877"/>
                      <a:pt x="6752" y="7789"/>
                      <a:pt x="6889" y="7638"/>
                    </a:cubicBezTo>
                    <a:cubicBezTo>
                      <a:pt x="7187" y="7311"/>
                      <a:pt x="7627" y="7110"/>
                      <a:pt x="8066" y="7110"/>
                    </a:cubicBezTo>
                    <a:cubicBezTo>
                      <a:pt x="8472" y="7110"/>
                      <a:pt x="9034" y="7193"/>
                      <a:pt x="9351" y="7447"/>
                    </a:cubicBezTo>
                    <a:cubicBezTo>
                      <a:pt x="9395" y="7228"/>
                      <a:pt x="9327" y="6988"/>
                      <a:pt x="9175" y="6822"/>
                    </a:cubicBezTo>
                    <a:cubicBezTo>
                      <a:pt x="9182" y="6822"/>
                      <a:pt x="9191" y="6816"/>
                      <a:pt x="9194" y="6816"/>
                    </a:cubicBezTo>
                    <a:cubicBezTo>
                      <a:pt x="9196" y="6816"/>
                      <a:pt x="9197" y="6817"/>
                      <a:pt x="9195" y="6822"/>
                    </a:cubicBezTo>
                    <a:cubicBezTo>
                      <a:pt x="9258" y="6814"/>
                      <a:pt x="9321" y="6810"/>
                      <a:pt x="9384" y="6810"/>
                    </a:cubicBezTo>
                    <a:cubicBezTo>
                      <a:pt x="9554" y="6810"/>
                      <a:pt x="9725" y="6839"/>
                      <a:pt x="9889" y="6895"/>
                    </a:cubicBezTo>
                    <a:cubicBezTo>
                      <a:pt x="9859" y="6588"/>
                      <a:pt x="9708" y="6295"/>
                      <a:pt x="9478" y="6084"/>
                    </a:cubicBezTo>
                    <a:cubicBezTo>
                      <a:pt x="9283" y="5909"/>
                      <a:pt x="9244" y="5698"/>
                      <a:pt x="9097" y="5479"/>
                    </a:cubicBezTo>
                    <a:cubicBezTo>
                      <a:pt x="9168" y="5466"/>
                      <a:pt x="9239" y="5459"/>
                      <a:pt x="9311" y="5459"/>
                    </a:cubicBezTo>
                    <a:cubicBezTo>
                      <a:pt x="9564" y="5459"/>
                      <a:pt x="9815" y="5539"/>
                      <a:pt x="10021" y="5684"/>
                    </a:cubicBezTo>
                    <a:cubicBezTo>
                      <a:pt x="9889" y="5278"/>
                      <a:pt x="9581" y="4931"/>
                      <a:pt x="9195" y="4751"/>
                    </a:cubicBezTo>
                    <a:lnTo>
                      <a:pt x="9195" y="4751"/>
                    </a:lnTo>
                    <a:cubicBezTo>
                      <a:pt x="9244" y="4758"/>
                      <a:pt x="9296" y="4761"/>
                      <a:pt x="9349" y="4761"/>
                    </a:cubicBezTo>
                    <a:cubicBezTo>
                      <a:pt x="9593" y="4761"/>
                      <a:pt x="9872" y="4693"/>
                      <a:pt x="10084" y="4609"/>
                    </a:cubicBezTo>
                    <a:cubicBezTo>
                      <a:pt x="9498" y="4560"/>
                      <a:pt x="8995" y="4023"/>
                      <a:pt x="8980" y="3436"/>
                    </a:cubicBezTo>
                    <a:cubicBezTo>
                      <a:pt x="8970" y="3114"/>
                      <a:pt x="9083" y="2757"/>
                      <a:pt x="8902" y="2489"/>
                    </a:cubicBezTo>
                    <a:cubicBezTo>
                      <a:pt x="8794" y="2327"/>
                      <a:pt x="8609" y="2244"/>
                      <a:pt x="8447" y="2137"/>
                    </a:cubicBezTo>
                    <a:cubicBezTo>
                      <a:pt x="8443" y="2127"/>
                      <a:pt x="8443" y="2117"/>
                      <a:pt x="8438" y="2108"/>
                    </a:cubicBezTo>
                    <a:cubicBezTo>
                      <a:pt x="8120" y="999"/>
                      <a:pt x="7211" y="202"/>
                      <a:pt x="6137" y="31"/>
                    </a:cubicBezTo>
                    <a:cubicBezTo>
                      <a:pt x="6002" y="11"/>
                      <a:pt x="5865" y="0"/>
                      <a:pt x="5726"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923;p31">
                <a:extLst>
                  <a:ext uri="{FF2B5EF4-FFF2-40B4-BE49-F238E27FC236}">
                    <a16:creationId xmlns:a16="http://schemas.microsoft.com/office/drawing/2014/main" id="{69DD1708-8910-75C3-C786-F4AE75243907}"/>
                  </a:ext>
                </a:extLst>
              </p:cNvPr>
              <p:cNvSpPr/>
              <p:nvPr/>
            </p:nvSpPr>
            <p:spPr>
              <a:xfrm>
                <a:off x="7175829" y="1423418"/>
                <a:ext cx="717422" cy="151349"/>
              </a:xfrm>
              <a:custGeom>
                <a:avLst/>
                <a:gdLst/>
                <a:ahLst/>
                <a:cxnLst/>
                <a:rect l="l" t="t" r="r" b="b"/>
                <a:pathLst>
                  <a:path w="5854" h="1235" extrusionOk="0">
                    <a:moveTo>
                      <a:pt x="2929" y="1"/>
                    </a:moveTo>
                    <a:cubicBezTo>
                      <a:pt x="2313" y="1"/>
                      <a:pt x="1702" y="107"/>
                      <a:pt x="1134" y="355"/>
                    </a:cubicBezTo>
                    <a:cubicBezTo>
                      <a:pt x="1" y="854"/>
                      <a:pt x="949" y="1171"/>
                      <a:pt x="1174" y="1176"/>
                    </a:cubicBezTo>
                    <a:cubicBezTo>
                      <a:pt x="1181" y="1176"/>
                      <a:pt x="1189" y="1176"/>
                      <a:pt x="1196" y="1176"/>
                    </a:cubicBezTo>
                    <a:cubicBezTo>
                      <a:pt x="1413" y="1176"/>
                      <a:pt x="1626" y="1111"/>
                      <a:pt x="1838" y="1059"/>
                    </a:cubicBezTo>
                    <a:cubicBezTo>
                      <a:pt x="2267" y="948"/>
                      <a:pt x="2697" y="896"/>
                      <a:pt x="3126" y="896"/>
                    </a:cubicBezTo>
                    <a:cubicBezTo>
                      <a:pt x="3660" y="896"/>
                      <a:pt x="4192" y="976"/>
                      <a:pt x="4720" y="1122"/>
                    </a:cubicBezTo>
                    <a:cubicBezTo>
                      <a:pt x="4886" y="1169"/>
                      <a:pt x="5049" y="1234"/>
                      <a:pt x="5205" y="1234"/>
                    </a:cubicBezTo>
                    <a:cubicBezTo>
                      <a:pt x="5310" y="1234"/>
                      <a:pt x="5413" y="1204"/>
                      <a:pt x="5512" y="1117"/>
                    </a:cubicBezTo>
                    <a:cubicBezTo>
                      <a:pt x="5854" y="824"/>
                      <a:pt x="4852" y="311"/>
                      <a:pt x="4598" y="238"/>
                    </a:cubicBezTo>
                    <a:cubicBezTo>
                      <a:pt x="4056" y="89"/>
                      <a:pt x="3490" y="1"/>
                      <a:pt x="292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924;p31">
                <a:extLst>
                  <a:ext uri="{FF2B5EF4-FFF2-40B4-BE49-F238E27FC236}">
                    <a16:creationId xmlns:a16="http://schemas.microsoft.com/office/drawing/2014/main" id="{22DDBB37-67F7-830E-8216-2FE88E3D8470}"/>
                  </a:ext>
                </a:extLst>
              </p:cNvPr>
              <p:cNvSpPr/>
              <p:nvPr/>
            </p:nvSpPr>
            <p:spPr>
              <a:xfrm>
                <a:off x="7716531" y="1282486"/>
                <a:ext cx="58825" cy="185173"/>
              </a:xfrm>
              <a:custGeom>
                <a:avLst/>
                <a:gdLst/>
                <a:ahLst/>
                <a:cxnLst/>
                <a:rect l="l" t="t" r="r" b="b"/>
                <a:pathLst>
                  <a:path w="480" h="1511" extrusionOk="0">
                    <a:moveTo>
                      <a:pt x="240" y="0"/>
                    </a:moveTo>
                    <a:cubicBezTo>
                      <a:pt x="108" y="0"/>
                      <a:pt x="1" y="338"/>
                      <a:pt x="1" y="758"/>
                    </a:cubicBezTo>
                    <a:cubicBezTo>
                      <a:pt x="1" y="1173"/>
                      <a:pt x="108" y="1510"/>
                      <a:pt x="240" y="1510"/>
                    </a:cubicBezTo>
                    <a:cubicBezTo>
                      <a:pt x="372" y="1510"/>
                      <a:pt x="479" y="1173"/>
                      <a:pt x="479" y="758"/>
                    </a:cubicBezTo>
                    <a:cubicBezTo>
                      <a:pt x="479" y="338"/>
                      <a:pt x="372" y="0"/>
                      <a:pt x="240"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925;p31">
                <a:extLst>
                  <a:ext uri="{FF2B5EF4-FFF2-40B4-BE49-F238E27FC236}">
                    <a16:creationId xmlns:a16="http://schemas.microsoft.com/office/drawing/2014/main" id="{77F123D0-D6C9-36CA-81EC-2C2830674916}"/>
                  </a:ext>
                </a:extLst>
              </p:cNvPr>
              <p:cNvSpPr/>
              <p:nvPr/>
            </p:nvSpPr>
            <p:spPr>
              <a:xfrm>
                <a:off x="7312353" y="1282486"/>
                <a:ext cx="58212" cy="185173"/>
              </a:xfrm>
              <a:custGeom>
                <a:avLst/>
                <a:gdLst/>
                <a:ahLst/>
                <a:cxnLst/>
                <a:rect l="l" t="t" r="r" b="b"/>
                <a:pathLst>
                  <a:path w="475" h="1511" extrusionOk="0">
                    <a:moveTo>
                      <a:pt x="235" y="0"/>
                    </a:moveTo>
                    <a:cubicBezTo>
                      <a:pt x="108" y="0"/>
                      <a:pt x="1" y="338"/>
                      <a:pt x="1" y="758"/>
                    </a:cubicBezTo>
                    <a:cubicBezTo>
                      <a:pt x="1" y="1173"/>
                      <a:pt x="108" y="1510"/>
                      <a:pt x="235" y="1510"/>
                    </a:cubicBezTo>
                    <a:cubicBezTo>
                      <a:pt x="367" y="1510"/>
                      <a:pt x="475" y="1173"/>
                      <a:pt x="475" y="758"/>
                    </a:cubicBezTo>
                    <a:cubicBezTo>
                      <a:pt x="475" y="338"/>
                      <a:pt x="367" y="0"/>
                      <a:pt x="235"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926;p31">
                <a:extLst>
                  <a:ext uri="{FF2B5EF4-FFF2-40B4-BE49-F238E27FC236}">
                    <a16:creationId xmlns:a16="http://schemas.microsoft.com/office/drawing/2014/main" id="{301C2FD1-BACA-1B25-FF31-2559FE8CE9FB}"/>
                  </a:ext>
                </a:extLst>
              </p:cNvPr>
              <p:cNvSpPr/>
              <p:nvPr/>
            </p:nvSpPr>
            <p:spPr>
              <a:xfrm>
                <a:off x="7034036" y="987753"/>
                <a:ext cx="415576" cy="471450"/>
              </a:xfrm>
              <a:custGeom>
                <a:avLst/>
                <a:gdLst/>
                <a:ahLst/>
                <a:cxnLst/>
                <a:rect l="l" t="t" r="r" b="b"/>
                <a:pathLst>
                  <a:path w="3391" h="3847" extrusionOk="0">
                    <a:moveTo>
                      <a:pt x="2406" y="1"/>
                    </a:moveTo>
                    <a:cubicBezTo>
                      <a:pt x="1735" y="1"/>
                      <a:pt x="1178" y="280"/>
                      <a:pt x="689" y="2000"/>
                    </a:cubicBezTo>
                    <a:cubicBezTo>
                      <a:pt x="528" y="2107"/>
                      <a:pt x="342" y="2190"/>
                      <a:pt x="235" y="2352"/>
                    </a:cubicBezTo>
                    <a:cubicBezTo>
                      <a:pt x="54" y="2620"/>
                      <a:pt x="166" y="2977"/>
                      <a:pt x="156" y="3300"/>
                    </a:cubicBezTo>
                    <a:cubicBezTo>
                      <a:pt x="156" y="3490"/>
                      <a:pt x="98" y="3681"/>
                      <a:pt x="0" y="3847"/>
                    </a:cubicBezTo>
                    <a:cubicBezTo>
                      <a:pt x="283" y="3705"/>
                      <a:pt x="538" y="3485"/>
                      <a:pt x="743" y="3246"/>
                    </a:cubicBezTo>
                    <a:cubicBezTo>
                      <a:pt x="1212" y="2679"/>
                      <a:pt x="1534" y="2015"/>
                      <a:pt x="2145" y="1575"/>
                    </a:cubicBezTo>
                    <a:cubicBezTo>
                      <a:pt x="2624" y="1228"/>
                      <a:pt x="3391" y="925"/>
                      <a:pt x="3288" y="197"/>
                    </a:cubicBezTo>
                    <a:cubicBezTo>
                      <a:pt x="3283" y="148"/>
                      <a:pt x="3273" y="104"/>
                      <a:pt x="3264" y="60"/>
                    </a:cubicBezTo>
                    <a:cubicBezTo>
                      <a:pt x="2958" y="45"/>
                      <a:pt x="2673" y="1"/>
                      <a:pt x="2406"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927;p31">
                <a:extLst>
                  <a:ext uri="{FF2B5EF4-FFF2-40B4-BE49-F238E27FC236}">
                    <a16:creationId xmlns:a16="http://schemas.microsoft.com/office/drawing/2014/main" id="{4DB4779E-9F3B-0B32-AA61-B1297488FD3F}"/>
                  </a:ext>
                </a:extLst>
              </p:cNvPr>
              <p:cNvSpPr/>
              <p:nvPr/>
            </p:nvSpPr>
            <p:spPr>
              <a:xfrm>
                <a:off x="7644715" y="980768"/>
                <a:ext cx="431140" cy="528803"/>
              </a:xfrm>
              <a:custGeom>
                <a:avLst/>
                <a:gdLst/>
                <a:ahLst/>
                <a:cxnLst/>
                <a:rect l="l" t="t" r="r" b="b"/>
                <a:pathLst>
                  <a:path w="3518" h="4315" extrusionOk="0">
                    <a:moveTo>
                      <a:pt x="206" y="0"/>
                    </a:moveTo>
                    <a:cubicBezTo>
                      <a:pt x="206" y="0"/>
                      <a:pt x="206" y="0"/>
                      <a:pt x="206" y="5"/>
                    </a:cubicBezTo>
                    <a:cubicBezTo>
                      <a:pt x="0" y="713"/>
                      <a:pt x="714" y="1119"/>
                      <a:pt x="1144" y="1534"/>
                    </a:cubicBezTo>
                    <a:cubicBezTo>
                      <a:pt x="1686" y="2057"/>
                      <a:pt x="2052" y="2687"/>
                      <a:pt x="2292" y="3386"/>
                    </a:cubicBezTo>
                    <a:cubicBezTo>
                      <a:pt x="2585" y="4231"/>
                      <a:pt x="3264" y="4133"/>
                      <a:pt x="3518" y="4314"/>
                    </a:cubicBezTo>
                    <a:cubicBezTo>
                      <a:pt x="3450" y="4133"/>
                      <a:pt x="2839" y="3713"/>
                      <a:pt x="2858" y="3523"/>
                    </a:cubicBezTo>
                    <a:cubicBezTo>
                      <a:pt x="2897" y="3200"/>
                      <a:pt x="3059" y="2868"/>
                      <a:pt x="2922" y="2575"/>
                    </a:cubicBezTo>
                    <a:cubicBezTo>
                      <a:pt x="2839" y="2399"/>
                      <a:pt x="2663" y="2291"/>
                      <a:pt x="2516" y="2164"/>
                    </a:cubicBezTo>
                    <a:cubicBezTo>
                      <a:pt x="2516" y="2135"/>
                      <a:pt x="2512" y="2106"/>
                      <a:pt x="2507" y="2077"/>
                    </a:cubicBezTo>
                    <a:cubicBezTo>
                      <a:pt x="2189" y="963"/>
                      <a:pt x="1280" y="166"/>
                      <a:pt x="206"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928;p31">
                <a:extLst>
                  <a:ext uri="{FF2B5EF4-FFF2-40B4-BE49-F238E27FC236}">
                    <a16:creationId xmlns:a16="http://schemas.microsoft.com/office/drawing/2014/main" id="{EE163816-EB04-EBCB-F0B1-F9AD0FEE3FF1}"/>
                  </a:ext>
                </a:extLst>
              </p:cNvPr>
              <p:cNvSpPr/>
              <p:nvPr/>
            </p:nvSpPr>
            <p:spPr>
              <a:xfrm>
                <a:off x="6804127" y="965817"/>
                <a:ext cx="570604" cy="543264"/>
              </a:xfrm>
              <a:custGeom>
                <a:avLst/>
                <a:gdLst/>
                <a:ahLst/>
                <a:cxnLst/>
                <a:rect l="l" t="t" r="r" b="b"/>
                <a:pathLst>
                  <a:path w="4656" h="4433" extrusionOk="0">
                    <a:moveTo>
                      <a:pt x="3371" y="3"/>
                    </a:moveTo>
                    <a:cubicBezTo>
                      <a:pt x="2753" y="3"/>
                      <a:pt x="2137" y="98"/>
                      <a:pt x="1554" y="288"/>
                    </a:cubicBezTo>
                    <a:cubicBezTo>
                      <a:pt x="1173" y="415"/>
                      <a:pt x="777" y="606"/>
                      <a:pt x="611" y="962"/>
                    </a:cubicBezTo>
                    <a:cubicBezTo>
                      <a:pt x="391" y="1441"/>
                      <a:pt x="655" y="2013"/>
                      <a:pt x="533" y="2526"/>
                    </a:cubicBezTo>
                    <a:cubicBezTo>
                      <a:pt x="469" y="2790"/>
                      <a:pt x="308" y="3014"/>
                      <a:pt x="191" y="3259"/>
                    </a:cubicBezTo>
                    <a:cubicBezTo>
                      <a:pt x="73" y="3503"/>
                      <a:pt x="0" y="3801"/>
                      <a:pt x="127" y="4040"/>
                    </a:cubicBezTo>
                    <a:cubicBezTo>
                      <a:pt x="254" y="4294"/>
                      <a:pt x="557" y="4407"/>
                      <a:pt x="840" y="4426"/>
                    </a:cubicBezTo>
                    <a:cubicBezTo>
                      <a:pt x="888" y="4430"/>
                      <a:pt x="936" y="4432"/>
                      <a:pt x="984" y="4432"/>
                    </a:cubicBezTo>
                    <a:cubicBezTo>
                      <a:pt x="1727" y="4432"/>
                      <a:pt x="2455" y="3942"/>
                      <a:pt x="2721" y="3244"/>
                    </a:cubicBezTo>
                    <a:cubicBezTo>
                      <a:pt x="2936" y="2672"/>
                      <a:pt x="2873" y="1984"/>
                      <a:pt x="3259" y="1505"/>
                    </a:cubicBezTo>
                    <a:cubicBezTo>
                      <a:pt x="3464" y="1251"/>
                      <a:pt x="3767" y="1104"/>
                      <a:pt x="4040" y="918"/>
                    </a:cubicBezTo>
                    <a:cubicBezTo>
                      <a:pt x="4207" y="806"/>
                      <a:pt x="4656" y="469"/>
                      <a:pt x="4573" y="215"/>
                    </a:cubicBezTo>
                    <a:cubicBezTo>
                      <a:pt x="4505" y="0"/>
                      <a:pt x="3850" y="20"/>
                      <a:pt x="3659" y="10"/>
                    </a:cubicBezTo>
                    <a:cubicBezTo>
                      <a:pt x="3563" y="5"/>
                      <a:pt x="3467" y="3"/>
                      <a:pt x="3371" y="3"/>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929;p31">
                <a:extLst>
                  <a:ext uri="{FF2B5EF4-FFF2-40B4-BE49-F238E27FC236}">
                    <a16:creationId xmlns:a16="http://schemas.microsoft.com/office/drawing/2014/main" id="{1D4B468B-C9EA-F17B-78C6-B994AC89A092}"/>
                  </a:ext>
                </a:extLst>
              </p:cNvPr>
              <p:cNvSpPr/>
              <p:nvPr/>
            </p:nvSpPr>
            <p:spPr>
              <a:xfrm>
                <a:off x="7705133" y="959689"/>
                <a:ext cx="552222" cy="556500"/>
              </a:xfrm>
              <a:custGeom>
                <a:avLst/>
                <a:gdLst/>
                <a:ahLst/>
                <a:cxnLst/>
                <a:rect l="l" t="t" r="r" b="b"/>
                <a:pathLst>
                  <a:path w="4506" h="4541" extrusionOk="0">
                    <a:moveTo>
                      <a:pt x="710" y="0"/>
                    </a:moveTo>
                    <a:cubicBezTo>
                      <a:pt x="454" y="0"/>
                      <a:pt x="146" y="24"/>
                      <a:pt x="94" y="167"/>
                    </a:cubicBezTo>
                    <a:cubicBezTo>
                      <a:pt x="1" y="416"/>
                      <a:pt x="436" y="773"/>
                      <a:pt x="597" y="890"/>
                    </a:cubicBezTo>
                    <a:cubicBezTo>
                      <a:pt x="861" y="1086"/>
                      <a:pt x="1154" y="1252"/>
                      <a:pt x="1349" y="1516"/>
                    </a:cubicBezTo>
                    <a:cubicBezTo>
                      <a:pt x="1716" y="2004"/>
                      <a:pt x="1623" y="2693"/>
                      <a:pt x="1813" y="3270"/>
                    </a:cubicBezTo>
                    <a:cubicBezTo>
                      <a:pt x="2056" y="4007"/>
                      <a:pt x="2804" y="4541"/>
                      <a:pt x="3579" y="4541"/>
                    </a:cubicBezTo>
                    <a:cubicBezTo>
                      <a:pt x="3599" y="4541"/>
                      <a:pt x="3620" y="4541"/>
                      <a:pt x="3641" y="4540"/>
                    </a:cubicBezTo>
                    <a:cubicBezTo>
                      <a:pt x="3924" y="4530"/>
                      <a:pt x="4232" y="4427"/>
                      <a:pt x="4368" y="4183"/>
                    </a:cubicBezTo>
                    <a:cubicBezTo>
                      <a:pt x="4505" y="3949"/>
                      <a:pt x="4447" y="3651"/>
                      <a:pt x="4339" y="3401"/>
                    </a:cubicBezTo>
                    <a:cubicBezTo>
                      <a:pt x="4232" y="3147"/>
                      <a:pt x="4080" y="2918"/>
                      <a:pt x="4031" y="2649"/>
                    </a:cubicBezTo>
                    <a:cubicBezTo>
                      <a:pt x="3929" y="2131"/>
                      <a:pt x="4217" y="1574"/>
                      <a:pt x="4017" y="1086"/>
                    </a:cubicBezTo>
                    <a:cubicBezTo>
                      <a:pt x="3865" y="719"/>
                      <a:pt x="3479" y="514"/>
                      <a:pt x="3108" y="372"/>
                    </a:cubicBezTo>
                    <a:cubicBezTo>
                      <a:pt x="2467" y="132"/>
                      <a:pt x="1781" y="6"/>
                      <a:pt x="1094" y="6"/>
                    </a:cubicBezTo>
                    <a:cubicBezTo>
                      <a:pt x="1068" y="6"/>
                      <a:pt x="1043" y="6"/>
                      <a:pt x="1017" y="6"/>
                    </a:cubicBezTo>
                    <a:cubicBezTo>
                      <a:pt x="953" y="6"/>
                      <a:pt x="838" y="0"/>
                      <a:pt x="710"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930;p31">
                <a:extLst>
                  <a:ext uri="{FF2B5EF4-FFF2-40B4-BE49-F238E27FC236}">
                    <a16:creationId xmlns:a16="http://schemas.microsoft.com/office/drawing/2014/main" id="{AE3695E4-8F94-656E-6A5E-94ECCD2CBCD3}"/>
                  </a:ext>
                </a:extLst>
              </p:cNvPr>
              <p:cNvSpPr/>
              <p:nvPr/>
            </p:nvSpPr>
            <p:spPr>
              <a:xfrm>
                <a:off x="7396178" y="1689597"/>
                <a:ext cx="320475" cy="143874"/>
              </a:xfrm>
              <a:custGeom>
                <a:avLst/>
                <a:gdLst/>
                <a:ahLst/>
                <a:cxnLst/>
                <a:rect l="l" t="t" r="r" b="b"/>
                <a:pathLst>
                  <a:path w="2615" h="1174" extrusionOk="0">
                    <a:moveTo>
                      <a:pt x="1110" y="1"/>
                    </a:moveTo>
                    <a:cubicBezTo>
                      <a:pt x="1110" y="1"/>
                      <a:pt x="1110" y="1"/>
                      <a:pt x="1110" y="2"/>
                    </a:cubicBezTo>
                    <a:lnTo>
                      <a:pt x="1110" y="2"/>
                    </a:lnTo>
                    <a:cubicBezTo>
                      <a:pt x="1110" y="1"/>
                      <a:pt x="1110" y="1"/>
                      <a:pt x="1110" y="1"/>
                    </a:cubicBezTo>
                    <a:close/>
                    <a:moveTo>
                      <a:pt x="1110" y="2"/>
                    </a:moveTo>
                    <a:cubicBezTo>
                      <a:pt x="960" y="431"/>
                      <a:pt x="515" y="735"/>
                      <a:pt x="63" y="735"/>
                    </a:cubicBezTo>
                    <a:cubicBezTo>
                      <a:pt x="42" y="735"/>
                      <a:pt x="21" y="735"/>
                      <a:pt x="1" y="733"/>
                    </a:cubicBezTo>
                    <a:lnTo>
                      <a:pt x="1" y="733"/>
                    </a:lnTo>
                    <a:lnTo>
                      <a:pt x="856" y="1119"/>
                    </a:lnTo>
                    <a:cubicBezTo>
                      <a:pt x="919" y="1147"/>
                      <a:pt x="987" y="1174"/>
                      <a:pt x="1054" y="1174"/>
                    </a:cubicBezTo>
                    <a:cubicBezTo>
                      <a:pt x="1060" y="1174"/>
                      <a:pt x="1065" y="1173"/>
                      <a:pt x="1071" y="1173"/>
                    </a:cubicBezTo>
                    <a:cubicBezTo>
                      <a:pt x="1173" y="1163"/>
                      <a:pt x="1256" y="1085"/>
                      <a:pt x="1344" y="1036"/>
                    </a:cubicBezTo>
                    <a:lnTo>
                      <a:pt x="1344" y="1031"/>
                    </a:lnTo>
                    <a:cubicBezTo>
                      <a:pt x="1484" y="951"/>
                      <a:pt x="1636" y="938"/>
                      <a:pt x="1791" y="938"/>
                    </a:cubicBezTo>
                    <a:cubicBezTo>
                      <a:pt x="1863" y="938"/>
                      <a:pt x="1936" y="941"/>
                      <a:pt x="2007" y="941"/>
                    </a:cubicBezTo>
                    <a:cubicBezTo>
                      <a:pt x="2062" y="941"/>
                      <a:pt x="2117" y="939"/>
                      <a:pt x="2170" y="934"/>
                    </a:cubicBezTo>
                    <a:cubicBezTo>
                      <a:pt x="2478" y="900"/>
                      <a:pt x="2615" y="768"/>
                      <a:pt x="2243" y="729"/>
                    </a:cubicBezTo>
                    <a:cubicBezTo>
                      <a:pt x="2004" y="704"/>
                      <a:pt x="1774" y="626"/>
                      <a:pt x="1569" y="494"/>
                    </a:cubicBezTo>
                    <a:cubicBezTo>
                      <a:pt x="1486" y="440"/>
                      <a:pt x="1068" y="124"/>
                      <a:pt x="1110" y="2"/>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931;p31">
                <a:extLst>
                  <a:ext uri="{FF2B5EF4-FFF2-40B4-BE49-F238E27FC236}">
                    <a16:creationId xmlns:a16="http://schemas.microsoft.com/office/drawing/2014/main" id="{5ADB04E9-9698-2AD7-9E02-76D2C1DA884F}"/>
                  </a:ext>
                </a:extLst>
              </p:cNvPr>
              <p:cNvSpPr/>
              <p:nvPr/>
            </p:nvSpPr>
            <p:spPr>
              <a:xfrm>
                <a:off x="7265047" y="1518272"/>
                <a:ext cx="541437" cy="266669"/>
              </a:xfrm>
              <a:custGeom>
                <a:avLst/>
                <a:gdLst/>
                <a:ahLst/>
                <a:cxnLst/>
                <a:rect l="l" t="t" r="r" b="b"/>
                <a:pathLst>
                  <a:path w="4418" h="2176" extrusionOk="0">
                    <a:moveTo>
                      <a:pt x="2370" y="0"/>
                    </a:moveTo>
                    <a:cubicBezTo>
                      <a:pt x="1411" y="0"/>
                      <a:pt x="685" y="300"/>
                      <a:pt x="480" y="387"/>
                    </a:cubicBezTo>
                    <a:cubicBezTo>
                      <a:pt x="450" y="397"/>
                      <a:pt x="441" y="426"/>
                      <a:pt x="450" y="451"/>
                    </a:cubicBezTo>
                    <a:cubicBezTo>
                      <a:pt x="460" y="470"/>
                      <a:pt x="480" y="485"/>
                      <a:pt x="499" y="485"/>
                    </a:cubicBezTo>
                    <a:cubicBezTo>
                      <a:pt x="504" y="485"/>
                      <a:pt x="509" y="480"/>
                      <a:pt x="519" y="480"/>
                    </a:cubicBezTo>
                    <a:cubicBezTo>
                      <a:pt x="831" y="348"/>
                      <a:pt x="1169" y="251"/>
                      <a:pt x="1520" y="192"/>
                    </a:cubicBezTo>
                    <a:cubicBezTo>
                      <a:pt x="1530" y="397"/>
                      <a:pt x="1569" y="568"/>
                      <a:pt x="1642" y="715"/>
                    </a:cubicBezTo>
                    <a:cubicBezTo>
                      <a:pt x="1745" y="925"/>
                      <a:pt x="1921" y="1076"/>
                      <a:pt x="2116" y="1125"/>
                    </a:cubicBezTo>
                    <a:cubicBezTo>
                      <a:pt x="2126" y="1130"/>
                      <a:pt x="2141" y="1130"/>
                      <a:pt x="2155" y="1130"/>
                    </a:cubicBezTo>
                    <a:cubicBezTo>
                      <a:pt x="2180" y="1403"/>
                      <a:pt x="2038" y="1697"/>
                      <a:pt x="1799" y="1873"/>
                    </a:cubicBezTo>
                    <a:cubicBezTo>
                      <a:pt x="1615" y="2006"/>
                      <a:pt x="1377" y="2076"/>
                      <a:pt x="1124" y="2076"/>
                    </a:cubicBezTo>
                    <a:cubicBezTo>
                      <a:pt x="1062" y="2076"/>
                      <a:pt x="998" y="2072"/>
                      <a:pt x="934" y="2063"/>
                    </a:cubicBezTo>
                    <a:cubicBezTo>
                      <a:pt x="660" y="2024"/>
                      <a:pt x="377" y="1902"/>
                      <a:pt x="89" y="1711"/>
                    </a:cubicBezTo>
                    <a:cubicBezTo>
                      <a:pt x="80" y="1704"/>
                      <a:pt x="69" y="1701"/>
                      <a:pt x="60" y="1701"/>
                    </a:cubicBezTo>
                    <a:cubicBezTo>
                      <a:pt x="43" y="1701"/>
                      <a:pt x="28" y="1709"/>
                      <a:pt x="16" y="1721"/>
                    </a:cubicBezTo>
                    <a:lnTo>
                      <a:pt x="20" y="1721"/>
                    </a:lnTo>
                    <a:cubicBezTo>
                      <a:pt x="1" y="1745"/>
                      <a:pt x="11" y="1775"/>
                      <a:pt x="30" y="1794"/>
                    </a:cubicBezTo>
                    <a:cubicBezTo>
                      <a:pt x="333" y="1995"/>
                      <a:pt x="631" y="2122"/>
                      <a:pt x="919" y="2161"/>
                    </a:cubicBezTo>
                    <a:cubicBezTo>
                      <a:pt x="988" y="2171"/>
                      <a:pt x="1056" y="2175"/>
                      <a:pt x="1125" y="2175"/>
                    </a:cubicBezTo>
                    <a:cubicBezTo>
                      <a:pt x="1398" y="2175"/>
                      <a:pt x="1657" y="2097"/>
                      <a:pt x="1857" y="1951"/>
                    </a:cubicBezTo>
                    <a:cubicBezTo>
                      <a:pt x="2024" y="1833"/>
                      <a:pt x="2146" y="1662"/>
                      <a:pt x="2209" y="1477"/>
                    </a:cubicBezTo>
                    <a:cubicBezTo>
                      <a:pt x="2273" y="1662"/>
                      <a:pt x="2395" y="1833"/>
                      <a:pt x="2561" y="1951"/>
                    </a:cubicBezTo>
                    <a:cubicBezTo>
                      <a:pt x="2761" y="2097"/>
                      <a:pt x="3020" y="2175"/>
                      <a:pt x="3294" y="2175"/>
                    </a:cubicBezTo>
                    <a:cubicBezTo>
                      <a:pt x="3362" y="2175"/>
                      <a:pt x="3431" y="2171"/>
                      <a:pt x="3499" y="2161"/>
                    </a:cubicBezTo>
                    <a:cubicBezTo>
                      <a:pt x="3787" y="2122"/>
                      <a:pt x="4085" y="1995"/>
                      <a:pt x="4388" y="1794"/>
                    </a:cubicBezTo>
                    <a:cubicBezTo>
                      <a:pt x="4413" y="1780"/>
                      <a:pt x="4417" y="1745"/>
                      <a:pt x="4403" y="1721"/>
                    </a:cubicBezTo>
                    <a:cubicBezTo>
                      <a:pt x="4394" y="1709"/>
                      <a:pt x="4377" y="1701"/>
                      <a:pt x="4361" y="1701"/>
                    </a:cubicBezTo>
                    <a:cubicBezTo>
                      <a:pt x="4351" y="1701"/>
                      <a:pt x="4342" y="1704"/>
                      <a:pt x="4334" y="1711"/>
                    </a:cubicBezTo>
                    <a:cubicBezTo>
                      <a:pt x="4041" y="1902"/>
                      <a:pt x="3758" y="2024"/>
                      <a:pt x="3484" y="2063"/>
                    </a:cubicBezTo>
                    <a:cubicBezTo>
                      <a:pt x="3421" y="2072"/>
                      <a:pt x="3358" y="2076"/>
                      <a:pt x="3296" y="2076"/>
                    </a:cubicBezTo>
                    <a:cubicBezTo>
                      <a:pt x="3044" y="2076"/>
                      <a:pt x="2804" y="2006"/>
                      <a:pt x="2620" y="1873"/>
                    </a:cubicBezTo>
                    <a:cubicBezTo>
                      <a:pt x="2385" y="1697"/>
                      <a:pt x="2243" y="1408"/>
                      <a:pt x="2263" y="1140"/>
                    </a:cubicBezTo>
                    <a:cubicBezTo>
                      <a:pt x="2478" y="1140"/>
                      <a:pt x="2703" y="1032"/>
                      <a:pt x="2859" y="847"/>
                    </a:cubicBezTo>
                    <a:cubicBezTo>
                      <a:pt x="2996" y="680"/>
                      <a:pt x="3089" y="465"/>
                      <a:pt x="3137" y="192"/>
                    </a:cubicBezTo>
                    <a:cubicBezTo>
                      <a:pt x="3494" y="255"/>
                      <a:pt x="3831" y="353"/>
                      <a:pt x="4154" y="485"/>
                    </a:cubicBezTo>
                    <a:cubicBezTo>
                      <a:pt x="4159" y="490"/>
                      <a:pt x="4163" y="490"/>
                      <a:pt x="4173" y="490"/>
                    </a:cubicBezTo>
                    <a:cubicBezTo>
                      <a:pt x="4193" y="490"/>
                      <a:pt x="4212" y="480"/>
                      <a:pt x="4217" y="461"/>
                    </a:cubicBezTo>
                    <a:cubicBezTo>
                      <a:pt x="4232" y="436"/>
                      <a:pt x="4217" y="407"/>
                      <a:pt x="4193" y="392"/>
                    </a:cubicBezTo>
                    <a:cubicBezTo>
                      <a:pt x="3545" y="99"/>
                      <a:pt x="2919" y="0"/>
                      <a:pt x="2370"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85" name="Google Shape;944;p41">
            <a:extLst>
              <a:ext uri="{FF2B5EF4-FFF2-40B4-BE49-F238E27FC236}">
                <a16:creationId xmlns:a16="http://schemas.microsoft.com/office/drawing/2014/main" id="{B7FC39EB-05C6-0A86-9675-84A93A765396}"/>
              </a:ext>
            </a:extLst>
          </p:cNvPr>
          <p:cNvSpPr/>
          <p:nvPr/>
        </p:nvSpPr>
        <p:spPr>
          <a:xfrm rot="3043637">
            <a:off x="-573352" y="-491462"/>
            <a:ext cx="1366529" cy="976468"/>
          </a:xfrm>
          <a:custGeom>
            <a:avLst/>
            <a:gdLst/>
            <a:ahLst/>
            <a:cxnLst/>
            <a:rect l="l" t="t" r="r" b="b"/>
            <a:pathLst>
              <a:path w="257822" h="174898" extrusionOk="0">
                <a:moveTo>
                  <a:pt x="186368" y="620"/>
                </a:moveTo>
                <a:cubicBezTo>
                  <a:pt x="169844" y="3441"/>
                  <a:pt x="156283" y="15190"/>
                  <a:pt x="139772" y="18813"/>
                </a:cubicBezTo>
                <a:cubicBezTo>
                  <a:pt x="122290" y="22657"/>
                  <a:pt x="104447" y="15993"/>
                  <a:pt x="86732" y="13366"/>
                </a:cubicBezTo>
                <a:cubicBezTo>
                  <a:pt x="68889" y="10713"/>
                  <a:pt x="50204" y="12292"/>
                  <a:pt x="33680" y="19499"/>
                </a:cubicBezTo>
                <a:cubicBezTo>
                  <a:pt x="22423" y="24416"/>
                  <a:pt x="12084" y="32128"/>
                  <a:pt x="5821" y="42687"/>
                </a:cubicBezTo>
                <a:cubicBezTo>
                  <a:pt x="-442" y="53259"/>
                  <a:pt x="-2124" y="66871"/>
                  <a:pt x="3116" y="77986"/>
                </a:cubicBezTo>
                <a:cubicBezTo>
                  <a:pt x="6390" y="84935"/>
                  <a:pt x="12096" y="90499"/>
                  <a:pt x="18424" y="94847"/>
                </a:cubicBezTo>
                <a:cubicBezTo>
                  <a:pt x="27805" y="101291"/>
                  <a:pt x="38687" y="105341"/>
                  <a:pt x="49829" y="107670"/>
                </a:cubicBezTo>
                <a:cubicBezTo>
                  <a:pt x="63221" y="110465"/>
                  <a:pt x="77028" y="110840"/>
                  <a:pt x="90381" y="113842"/>
                </a:cubicBezTo>
                <a:cubicBezTo>
                  <a:pt x="101522" y="116352"/>
                  <a:pt x="112262" y="120700"/>
                  <a:pt x="122019" y="126639"/>
                </a:cubicBezTo>
                <a:cubicBezTo>
                  <a:pt x="138038" y="136422"/>
                  <a:pt x="151223" y="150345"/>
                  <a:pt x="167269" y="160075"/>
                </a:cubicBezTo>
                <a:cubicBezTo>
                  <a:pt x="180014" y="167813"/>
                  <a:pt x="194442" y="172756"/>
                  <a:pt x="209245" y="174477"/>
                </a:cubicBezTo>
                <a:cubicBezTo>
                  <a:pt x="234373" y="177389"/>
                  <a:pt x="259670" y="165277"/>
                  <a:pt x="257716" y="136448"/>
                </a:cubicBezTo>
                <a:cubicBezTo>
                  <a:pt x="255957" y="110413"/>
                  <a:pt x="237608" y="96180"/>
                  <a:pt x="224876" y="75774"/>
                </a:cubicBezTo>
                <a:cubicBezTo>
                  <a:pt x="211820" y="54850"/>
                  <a:pt x="226571" y="38611"/>
                  <a:pt x="221162" y="17817"/>
                </a:cubicBezTo>
                <a:cubicBezTo>
                  <a:pt x="218018" y="5757"/>
                  <a:pt x="206424" y="426"/>
                  <a:pt x="194843" y="25"/>
                </a:cubicBezTo>
                <a:cubicBezTo>
                  <a:pt x="191919" y="-78"/>
                  <a:pt x="189098" y="142"/>
                  <a:pt x="186368" y="607"/>
                </a:cubicBezTo>
                <a:close/>
              </a:path>
            </a:pathLst>
          </a:custGeom>
          <a:solidFill>
            <a:srgbClr val="CAC0E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111010"/>
              </a:solidFill>
              <a:effectLst/>
              <a:uLnTx/>
              <a:uFillTx/>
              <a:latin typeface="Arial"/>
              <a:ea typeface="Arial"/>
              <a:cs typeface="Arial"/>
              <a:sym typeface="Arial"/>
            </a:endParaRPr>
          </a:p>
        </p:txBody>
      </p:sp>
      <p:sp>
        <p:nvSpPr>
          <p:cNvPr id="150" name="Google Shape;944;p41">
            <a:extLst>
              <a:ext uri="{FF2B5EF4-FFF2-40B4-BE49-F238E27FC236}">
                <a16:creationId xmlns:a16="http://schemas.microsoft.com/office/drawing/2014/main" id="{95E3C4B8-5BAF-0D81-7BA1-7533FC09A794}"/>
              </a:ext>
            </a:extLst>
          </p:cNvPr>
          <p:cNvSpPr/>
          <p:nvPr/>
        </p:nvSpPr>
        <p:spPr>
          <a:xfrm rot="21196070">
            <a:off x="11462325" y="6445375"/>
            <a:ext cx="885897" cy="633027"/>
          </a:xfrm>
          <a:custGeom>
            <a:avLst/>
            <a:gdLst/>
            <a:ahLst/>
            <a:cxnLst/>
            <a:rect l="l" t="t" r="r" b="b"/>
            <a:pathLst>
              <a:path w="257822" h="174898" extrusionOk="0">
                <a:moveTo>
                  <a:pt x="186368" y="620"/>
                </a:moveTo>
                <a:cubicBezTo>
                  <a:pt x="169844" y="3441"/>
                  <a:pt x="156283" y="15190"/>
                  <a:pt x="139772" y="18813"/>
                </a:cubicBezTo>
                <a:cubicBezTo>
                  <a:pt x="122290" y="22657"/>
                  <a:pt x="104447" y="15993"/>
                  <a:pt x="86732" y="13366"/>
                </a:cubicBezTo>
                <a:cubicBezTo>
                  <a:pt x="68889" y="10713"/>
                  <a:pt x="50204" y="12292"/>
                  <a:pt x="33680" y="19499"/>
                </a:cubicBezTo>
                <a:cubicBezTo>
                  <a:pt x="22423" y="24416"/>
                  <a:pt x="12084" y="32128"/>
                  <a:pt x="5821" y="42687"/>
                </a:cubicBezTo>
                <a:cubicBezTo>
                  <a:pt x="-442" y="53259"/>
                  <a:pt x="-2124" y="66871"/>
                  <a:pt x="3116" y="77986"/>
                </a:cubicBezTo>
                <a:cubicBezTo>
                  <a:pt x="6390" y="84935"/>
                  <a:pt x="12096" y="90499"/>
                  <a:pt x="18424" y="94847"/>
                </a:cubicBezTo>
                <a:cubicBezTo>
                  <a:pt x="27805" y="101291"/>
                  <a:pt x="38687" y="105341"/>
                  <a:pt x="49829" y="107670"/>
                </a:cubicBezTo>
                <a:cubicBezTo>
                  <a:pt x="63221" y="110465"/>
                  <a:pt x="77028" y="110840"/>
                  <a:pt x="90381" y="113842"/>
                </a:cubicBezTo>
                <a:cubicBezTo>
                  <a:pt x="101522" y="116352"/>
                  <a:pt x="112262" y="120700"/>
                  <a:pt x="122019" y="126639"/>
                </a:cubicBezTo>
                <a:cubicBezTo>
                  <a:pt x="138038" y="136422"/>
                  <a:pt x="151223" y="150345"/>
                  <a:pt x="167269" y="160075"/>
                </a:cubicBezTo>
                <a:cubicBezTo>
                  <a:pt x="180014" y="167813"/>
                  <a:pt x="194442" y="172756"/>
                  <a:pt x="209245" y="174477"/>
                </a:cubicBezTo>
                <a:cubicBezTo>
                  <a:pt x="234373" y="177389"/>
                  <a:pt x="259670" y="165277"/>
                  <a:pt x="257716" y="136448"/>
                </a:cubicBezTo>
                <a:cubicBezTo>
                  <a:pt x="255957" y="110413"/>
                  <a:pt x="237608" y="96180"/>
                  <a:pt x="224876" y="75774"/>
                </a:cubicBezTo>
                <a:cubicBezTo>
                  <a:pt x="211820" y="54850"/>
                  <a:pt x="226571" y="38611"/>
                  <a:pt x="221162" y="17817"/>
                </a:cubicBezTo>
                <a:cubicBezTo>
                  <a:pt x="218018" y="5757"/>
                  <a:pt x="206424" y="426"/>
                  <a:pt x="194843" y="25"/>
                </a:cubicBezTo>
                <a:cubicBezTo>
                  <a:pt x="191919" y="-78"/>
                  <a:pt x="189098" y="142"/>
                  <a:pt x="186368" y="607"/>
                </a:cubicBezTo>
                <a:close/>
              </a:path>
            </a:pathLst>
          </a:custGeom>
          <a:solidFill>
            <a:srgbClr val="CAC0E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111010"/>
              </a:solidFill>
              <a:effectLst/>
              <a:uLnTx/>
              <a:uFillTx/>
              <a:latin typeface="Arial"/>
              <a:ea typeface="Arial"/>
              <a:cs typeface="Arial"/>
              <a:sym typeface="Arial"/>
            </a:endParaRPr>
          </a:p>
        </p:txBody>
      </p:sp>
      <p:sp>
        <p:nvSpPr>
          <p:cNvPr id="151" name="TextBox 150">
            <a:extLst>
              <a:ext uri="{FF2B5EF4-FFF2-40B4-BE49-F238E27FC236}">
                <a16:creationId xmlns:a16="http://schemas.microsoft.com/office/drawing/2014/main" id="{3A9F0138-FD27-D9D4-C8F5-28DD6C217D21}"/>
              </a:ext>
            </a:extLst>
          </p:cNvPr>
          <p:cNvSpPr txBox="1"/>
          <p:nvPr/>
        </p:nvSpPr>
        <p:spPr>
          <a:xfrm>
            <a:off x="12419200" y="127321"/>
            <a:ext cx="3925206" cy="11633954"/>
          </a:xfrm>
          <a:prstGeom prst="rect">
            <a:avLst/>
          </a:prstGeom>
          <a:noFill/>
        </p:spPr>
        <p:txBody>
          <a:bodyPr wrap="square" rtlCol="0">
            <a:spAutoFit/>
          </a:bodyPr>
          <a:lstStyle/>
          <a:p>
            <a:pPr algn="r" rtl="1"/>
            <a:r>
              <a:rPr lang="ar-EG" sz="3000" dirty="0">
                <a:solidFill>
                  <a:srgbClr val="7030A0"/>
                </a:solidFill>
                <a:latin typeface="Alnaseeb" panose="00000500000000000000" pitchFamily="50" charset="-78"/>
                <a:cs typeface="Alnaseeb" panose="00000500000000000000" pitchFamily="50" charset="-78"/>
              </a:rPr>
              <a:t>الاشتراط اللاحق (</a:t>
            </a:r>
            <a:r>
              <a:rPr lang="en-US" sz="3000" dirty="0">
                <a:solidFill>
                  <a:srgbClr val="7030A0"/>
                </a:solidFill>
                <a:latin typeface="Alnaseeb" panose="00000500000000000000" pitchFamily="50" charset="-78"/>
                <a:cs typeface="Alnaseeb" panose="00000500000000000000" pitchFamily="50" charset="-78"/>
              </a:rPr>
              <a:t>Delayed Conditioning</a:t>
            </a:r>
            <a:r>
              <a:rPr lang="ar-EG" sz="3000" dirty="0">
                <a:solidFill>
                  <a:srgbClr val="7030A0"/>
                </a:solidFill>
                <a:latin typeface="Alnaseeb" panose="00000500000000000000" pitchFamily="50" charset="-78"/>
                <a:cs typeface="Alnaseeb" panose="00000500000000000000" pitchFamily="50" charset="-78"/>
              </a:rPr>
              <a:t>)</a:t>
            </a:r>
            <a:endParaRPr lang="en-US" sz="3000" dirty="0">
              <a:solidFill>
                <a:srgbClr val="7030A0"/>
              </a:solidFill>
              <a:latin typeface="Alnaseeb" panose="00000500000000000000" pitchFamily="50" charset="-78"/>
              <a:cs typeface="Alnaseeb" panose="00000500000000000000" pitchFamily="50" charset="-78"/>
            </a:endParaRPr>
          </a:p>
          <a:p>
            <a:pPr algn="r" rtl="1"/>
            <a:r>
              <a:rPr lang="ar-EG" sz="3000" dirty="0">
                <a:latin typeface="Alnaseeb" panose="00000500000000000000" pitchFamily="50" charset="-78"/>
                <a:cs typeface="Alnaseeb" panose="00000500000000000000" pitchFamily="50" charset="-78"/>
              </a:rPr>
              <a:t>هو أفضل أنواع الاشتراط الكلاسيكي من حيث فعاليته، واستخدمه بافلوف في تجربته.</a:t>
            </a:r>
          </a:p>
          <a:p>
            <a:pPr algn="r" rtl="1"/>
            <a:r>
              <a:rPr lang="ar-EG" sz="3000" dirty="0">
                <a:solidFill>
                  <a:srgbClr val="7030A0"/>
                </a:solidFill>
                <a:latin typeface="Alnaseeb" panose="00000500000000000000" pitchFamily="50" charset="-78"/>
                <a:cs typeface="Alnaseeb" panose="00000500000000000000" pitchFamily="50" charset="-78"/>
              </a:rPr>
              <a:t> تعريفه:</a:t>
            </a:r>
          </a:p>
          <a:p>
            <a:pPr algn="r" rtl="1"/>
            <a:r>
              <a:rPr lang="ar-EG" sz="3000" dirty="0">
                <a:latin typeface="Alnaseeb" panose="00000500000000000000" pitchFamily="50" charset="-78"/>
                <a:cs typeface="Alnaseeb" panose="00000500000000000000" pitchFamily="50" charset="-78"/>
              </a:rPr>
              <a:t>هو نوع من الاشتراط الكلاسيكي يتم فيه تقديم المثير المحايد أولًا (مثل صوت الجرس)، ويستمر وجوده قليلاً حتى يتم تقديم المثير الطبيعي (مثل الطعام) أثناء وجود المثير المحايد.</a:t>
            </a:r>
          </a:p>
          <a:p>
            <a:pPr algn="r" rtl="1"/>
            <a:r>
              <a:rPr lang="ar-EG" sz="3000" dirty="0">
                <a:solidFill>
                  <a:srgbClr val="7030A0"/>
                </a:solidFill>
                <a:latin typeface="Alnaseeb" panose="00000500000000000000" pitchFamily="50" charset="-78"/>
                <a:cs typeface="Alnaseeb" panose="00000500000000000000" pitchFamily="50" charset="-78"/>
              </a:rPr>
              <a:t>الترتيب:</a:t>
            </a:r>
          </a:p>
          <a:p>
            <a:pPr algn="r" rtl="1"/>
            <a:r>
              <a:rPr lang="ar-EG" sz="3000" dirty="0">
                <a:latin typeface="Alnaseeb" panose="00000500000000000000" pitchFamily="50" charset="-78"/>
                <a:cs typeface="Alnaseeb" panose="00000500000000000000" pitchFamily="50" charset="-78"/>
              </a:rPr>
              <a:t>الجرس يرن (المثير المحايد)</a:t>
            </a:r>
          </a:p>
          <a:p>
            <a:pPr algn="r" rtl="1"/>
            <a:r>
              <a:rPr lang="ar-EG" sz="3000" dirty="0">
                <a:latin typeface="Alnaseeb" panose="00000500000000000000" pitchFamily="50" charset="-78"/>
                <a:cs typeface="Alnaseeb" panose="00000500000000000000" pitchFamily="50" charset="-78"/>
              </a:rPr>
              <a:t>وبعد ثوانٍ قليلة، يُقدّم الطعام (المثير الطبيعي)</a:t>
            </a:r>
          </a:p>
          <a:p>
            <a:pPr algn="r" rtl="1"/>
            <a:r>
              <a:rPr lang="ar-EG" sz="3000" dirty="0">
                <a:latin typeface="Alnaseeb" panose="00000500000000000000" pitchFamily="50" charset="-78"/>
                <a:cs typeface="Alnaseeb" panose="00000500000000000000" pitchFamily="50" charset="-78"/>
              </a:rPr>
              <a:t>الجرس والطعام موجودين معًا لفترة قصيرة</a:t>
            </a:r>
          </a:p>
          <a:p>
            <a:pPr algn="r" rtl="1"/>
            <a:r>
              <a:rPr lang="ar-EG" sz="3000" dirty="0">
                <a:latin typeface="Alnaseeb" panose="00000500000000000000" pitchFamily="50" charset="-78"/>
                <a:cs typeface="Alnaseeb" panose="00000500000000000000" pitchFamily="50" charset="-78"/>
              </a:rPr>
              <a:t>في كل مرة يتم هذا الترتيب، الكلب يتعلم أن الجرس معناه إن الأكل قادم.</a:t>
            </a:r>
          </a:p>
          <a:p>
            <a:pPr algn="r" rtl="1"/>
            <a:r>
              <a:rPr lang="ar-EG" sz="3000" dirty="0">
                <a:latin typeface="Alnaseeb" panose="00000500000000000000" pitchFamily="50" charset="-78"/>
                <a:cs typeface="Alnaseeb" panose="00000500000000000000" pitchFamily="50" charset="-78"/>
              </a:rPr>
              <a:t>النتيجة:</a:t>
            </a:r>
          </a:p>
          <a:p>
            <a:pPr algn="r" rtl="1"/>
            <a:r>
              <a:rPr lang="ar-EG" sz="3000" dirty="0">
                <a:latin typeface="Alnaseeb" panose="00000500000000000000" pitchFamily="50" charset="-78"/>
                <a:cs typeface="Alnaseeb" panose="00000500000000000000" pitchFamily="50" charset="-78"/>
              </a:rPr>
              <a:t>الكلب يتعلم العلاقة بشكل قوي جدًا. وبعد عدة تكرارات، يبدأ الكلب يسيل لعابه بمجرد سماع الجرس.</a:t>
            </a:r>
          </a:p>
        </p:txBody>
      </p:sp>
    </p:spTree>
    <p:extLst>
      <p:ext uri="{BB962C8B-B14F-4D97-AF65-F5344CB8AC3E}">
        <p14:creationId xmlns:p14="http://schemas.microsoft.com/office/powerpoint/2010/main" val="1046019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C96D-C1B8-1449-5E76-73DF1B2A838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F73098-21A1-F7D4-7E1C-32E29562B759}"/>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المفاهيم والمصطلاحات المستخدمة في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9" name="TextBox 8">
            <a:extLst>
              <a:ext uri="{FF2B5EF4-FFF2-40B4-BE49-F238E27FC236}">
                <a16:creationId xmlns:a16="http://schemas.microsoft.com/office/drawing/2014/main" id="{22E7F124-713C-1CF5-AA7F-C449B0025B6F}"/>
              </a:ext>
            </a:extLst>
          </p:cNvPr>
          <p:cNvSpPr txBox="1"/>
          <p:nvPr/>
        </p:nvSpPr>
        <p:spPr>
          <a:xfrm>
            <a:off x="0" y="856527"/>
            <a:ext cx="12147630" cy="5632311"/>
          </a:xfrm>
          <a:prstGeom prst="rect">
            <a:avLst/>
          </a:prstGeom>
          <a:noFill/>
        </p:spPr>
        <p:txBody>
          <a:bodyPr wrap="square" rtlCol="0">
            <a:spAutoFit/>
          </a:bodyPr>
          <a:lstStyle/>
          <a:p>
            <a:pPr algn="r" rtl="1"/>
            <a:r>
              <a:rPr lang="ar-EG" sz="3000" dirty="0">
                <a:solidFill>
                  <a:srgbClr val="7030A0"/>
                </a:solidFill>
                <a:latin typeface="Alnaseeb" panose="00000500000000000000" pitchFamily="50" charset="-78"/>
                <a:cs typeface="Alnaseeb" panose="00000500000000000000" pitchFamily="50" charset="-78"/>
              </a:rPr>
              <a:t>الاشتراط اللاحق (</a:t>
            </a:r>
            <a:r>
              <a:rPr lang="en-US" sz="3000" dirty="0">
                <a:solidFill>
                  <a:srgbClr val="7030A0"/>
                </a:solidFill>
                <a:latin typeface="Alnaseeb" panose="00000500000000000000" pitchFamily="50" charset="-78"/>
                <a:cs typeface="Alnaseeb" panose="00000500000000000000" pitchFamily="50" charset="-78"/>
              </a:rPr>
              <a:t>Delayed Conditioning</a:t>
            </a:r>
            <a:r>
              <a:rPr lang="ar-EG" sz="3000" dirty="0">
                <a:solidFill>
                  <a:srgbClr val="7030A0"/>
                </a:solidFill>
                <a:latin typeface="Alnaseeb" panose="00000500000000000000" pitchFamily="50" charset="-78"/>
                <a:cs typeface="Alnaseeb" panose="00000500000000000000" pitchFamily="50" charset="-78"/>
              </a:rPr>
              <a:t>)</a:t>
            </a:r>
            <a:endParaRPr lang="en-US" sz="3000" dirty="0">
              <a:solidFill>
                <a:srgbClr val="7030A0"/>
              </a:solidFill>
              <a:latin typeface="Alnaseeb" panose="00000500000000000000" pitchFamily="50" charset="-78"/>
              <a:cs typeface="Alnaseeb" panose="00000500000000000000" pitchFamily="50" charset="-78"/>
            </a:endParaRPr>
          </a:p>
          <a:p>
            <a:pPr algn="r" rtl="1"/>
            <a:r>
              <a:rPr lang="ar-EG" sz="3000" dirty="0">
                <a:latin typeface="Alnaseeb" panose="00000500000000000000" pitchFamily="50" charset="-78"/>
                <a:cs typeface="Alnaseeb" panose="00000500000000000000" pitchFamily="50" charset="-78"/>
              </a:rPr>
              <a:t>هو أفضل أنواع الاشتراط الكلاسيكي من حيث فعاليته، واستخدمه بافلوف في تجربته.</a:t>
            </a:r>
          </a:p>
          <a:p>
            <a:pPr algn="r" rtl="1"/>
            <a:r>
              <a:rPr lang="ar-EG" sz="3000" dirty="0">
                <a:solidFill>
                  <a:srgbClr val="7030A0"/>
                </a:solidFill>
                <a:latin typeface="Alnaseeb" panose="00000500000000000000" pitchFamily="50" charset="-78"/>
                <a:cs typeface="Alnaseeb" panose="00000500000000000000" pitchFamily="50" charset="-78"/>
              </a:rPr>
              <a:t> تعريفه:</a:t>
            </a:r>
          </a:p>
          <a:p>
            <a:pPr algn="r" rtl="1"/>
            <a:r>
              <a:rPr lang="ar-EG" sz="3000" dirty="0">
                <a:latin typeface="Alnaseeb" panose="00000500000000000000" pitchFamily="50" charset="-78"/>
                <a:cs typeface="Alnaseeb" panose="00000500000000000000" pitchFamily="50" charset="-78"/>
              </a:rPr>
              <a:t>هو نوع من الاشتراط الكلاسيكي يتم فيه تقديم المثير المحايد أولًا (مثل صوت الجرس)، ويستمر وجوده قليلاً حتى يتم تقديم المثير الطبيعي (مثل الطعام) أثناء وجود المثير المحايد.</a:t>
            </a:r>
          </a:p>
          <a:p>
            <a:pPr algn="r" rtl="1"/>
            <a:r>
              <a:rPr lang="ar-EG" sz="3000" dirty="0">
                <a:solidFill>
                  <a:srgbClr val="7030A0"/>
                </a:solidFill>
                <a:latin typeface="Alnaseeb" panose="00000500000000000000" pitchFamily="50" charset="-78"/>
                <a:cs typeface="Alnaseeb" panose="00000500000000000000" pitchFamily="50" charset="-78"/>
              </a:rPr>
              <a:t>الترتيب:</a:t>
            </a:r>
          </a:p>
          <a:p>
            <a:pPr algn="r" rtl="1"/>
            <a:r>
              <a:rPr lang="ar-EG" sz="3000" dirty="0">
                <a:latin typeface="Alnaseeb" panose="00000500000000000000" pitchFamily="50" charset="-78"/>
                <a:cs typeface="Alnaseeb" panose="00000500000000000000" pitchFamily="50" charset="-78"/>
              </a:rPr>
              <a:t>الجرس يرن (المثير المحايد)</a:t>
            </a:r>
          </a:p>
          <a:p>
            <a:pPr algn="r" rtl="1"/>
            <a:r>
              <a:rPr lang="ar-EG" sz="3000" dirty="0">
                <a:latin typeface="Alnaseeb" panose="00000500000000000000" pitchFamily="50" charset="-78"/>
                <a:cs typeface="Alnaseeb" panose="00000500000000000000" pitchFamily="50" charset="-78"/>
              </a:rPr>
              <a:t>وبعد ثوانٍ قليلة، يُقدّم الطعام (المثير الطبيعي)</a:t>
            </a:r>
          </a:p>
          <a:p>
            <a:pPr algn="r" rtl="1"/>
            <a:r>
              <a:rPr lang="ar-EG" sz="3000" dirty="0">
                <a:latin typeface="Alnaseeb" panose="00000500000000000000" pitchFamily="50" charset="-78"/>
                <a:cs typeface="Alnaseeb" panose="00000500000000000000" pitchFamily="50" charset="-78"/>
              </a:rPr>
              <a:t>الجرس والطعام موجودين معًا لفترة قصيرة</a:t>
            </a:r>
          </a:p>
          <a:p>
            <a:pPr algn="r" rtl="1"/>
            <a:r>
              <a:rPr lang="ar-EG" sz="3000" dirty="0">
                <a:latin typeface="Alnaseeb" panose="00000500000000000000" pitchFamily="50" charset="-78"/>
                <a:cs typeface="Alnaseeb" panose="00000500000000000000" pitchFamily="50" charset="-78"/>
              </a:rPr>
              <a:t>في كل مرة يتم هذا الترتيب، الكلب يتعلم أن الجرس معناه إن الأكل قادم.</a:t>
            </a:r>
          </a:p>
          <a:p>
            <a:pPr algn="r" rtl="1"/>
            <a:r>
              <a:rPr lang="ar-EG" sz="3000" dirty="0">
                <a:latin typeface="Alnaseeb" panose="00000500000000000000" pitchFamily="50" charset="-78"/>
                <a:cs typeface="Alnaseeb" panose="00000500000000000000" pitchFamily="50" charset="-78"/>
              </a:rPr>
              <a:t>النتيجة:</a:t>
            </a:r>
          </a:p>
          <a:p>
            <a:pPr algn="r" rtl="1"/>
            <a:r>
              <a:rPr lang="ar-EG" sz="3000" dirty="0">
                <a:latin typeface="Alnaseeb" panose="00000500000000000000" pitchFamily="50" charset="-78"/>
                <a:cs typeface="Alnaseeb" panose="00000500000000000000" pitchFamily="50" charset="-78"/>
              </a:rPr>
              <a:t>الكلب يتعلم العلاقة بشكل قوي جدًا. وبعد عدة تكرارات، يبدأ الكلب يسيل لعابه بمجرد سماع الجرس.</a:t>
            </a:r>
          </a:p>
        </p:txBody>
      </p:sp>
      <p:sp>
        <p:nvSpPr>
          <p:cNvPr id="11" name="Google Shape;944;p41">
            <a:extLst>
              <a:ext uri="{FF2B5EF4-FFF2-40B4-BE49-F238E27FC236}">
                <a16:creationId xmlns:a16="http://schemas.microsoft.com/office/drawing/2014/main" id="{4FC912EC-AD18-ABD1-3469-850121FF2662}"/>
              </a:ext>
            </a:extLst>
          </p:cNvPr>
          <p:cNvSpPr/>
          <p:nvPr/>
        </p:nvSpPr>
        <p:spPr>
          <a:xfrm rot="3043637">
            <a:off x="-1396225" y="3253740"/>
            <a:ext cx="1756514" cy="3236091"/>
          </a:xfrm>
          <a:custGeom>
            <a:avLst/>
            <a:gdLst/>
            <a:ahLst/>
            <a:cxnLst/>
            <a:rect l="l" t="t" r="r" b="b"/>
            <a:pathLst>
              <a:path w="257822" h="174898" extrusionOk="0">
                <a:moveTo>
                  <a:pt x="186368" y="620"/>
                </a:moveTo>
                <a:cubicBezTo>
                  <a:pt x="169844" y="3441"/>
                  <a:pt x="156283" y="15190"/>
                  <a:pt x="139772" y="18813"/>
                </a:cubicBezTo>
                <a:cubicBezTo>
                  <a:pt x="122290" y="22657"/>
                  <a:pt x="104447" y="15993"/>
                  <a:pt x="86732" y="13366"/>
                </a:cubicBezTo>
                <a:cubicBezTo>
                  <a:pt x="68889" y="10713"/>
                  <a:pt x="50204" y="12292"/>
                  <a:pt x="33680" y="19499"/>
                </a:cubicBezTo>
                <a:cubicBezTo>
                  <a:pt x="22423" y="24416"/>
                  <a:pt x="12084" y="32128"/>
                  <a:pt x="5821" y="42687"/>
                </a:cubicBezTo>
                <a:cubicBezTo>
                  <a:pt x="-442" y="53259"/>
                  <a:pt x="-2124" y="66871"/>
                  <a:pt x="3116" y="77986"/>
                </a:cubicBezTo>
                <a:cubicBezTo>
                  <a:pt x="6390" y="84935"/>
                  <a:pt x="12096" y="90499"/>
                  <a:pt x="18424" y="94847"/>
                </a:cubicBezTo>
                <a:cubicBezTo>
                  <a:pt x="27805" y="101291"/>
                  <a:pt x="38687" y="105341"/>
                  <a:pt x="49829" y="107670"/>
                </a:cubicBezTo>
                <a:cubicBezTo>
                  <a:pt x="63221" y="110465"/>
                  <a:pt x="77028" y="110840"/>
                  <a:pt x="90381" y="113842"/>
                </a:cubicBezTo>
                <a:cubicBezTo>
                  <a:pt x="101522" y="116352"/>
                  <a:pt x="112262" y="120700"/>
                  <a:pt x="122019" y="126639"/>
                </a:cubicBezTo>
                <a:cubicBezTo>
                  <a:pt x="138038" y="136422"/>
                  <a:pt x="151223" y="150345"/>
                  <a:pt x="167269" y="160075"/>
                </a:cubicBezTo>
                <a:cubicBezTo>
                  <a:pt x="180014" y="167813"/>
                  <a:pt x="194442" y="172756"/>
                  <a:pt x="209245" y="174477"/>
                </a:cubicBezTo>
                <a:cubicBezTo>
                  <a:pt x="234373" y="177389"/>
                  <a:pt x="259670" y="165277"/>
                  <a:pt x="257716" y="136448"/>
                </a:cubicBezTo>
                <a:cubicBezTo>
                  <a:pt x="255957" y="110413"/>
                  <a:pt x="237608" y="96180"/>
                  <a:pt x="224876" y="75774"/>
                </a:cubicBezTo>
                <a:cubicBezTo>
                  <a:pt x="211820" y="54850"/>
                  <a:pt x="226571" y="38611"/>
                  <a:pt x="221162" y="17817"/>
                </a:cubicBezTo>
                <a:cubicBezTo>
                  <a:pt x="218018" y="5757"/>
                  <a:pt x="206424" y="426"/>
                  <a:pt x="194843" y="25"/>
                </a:cubicBezTo>
                <a:cubicBezTo>
                  <a:pt x="191919" y="-78"/>
                  <a:pt x="189098" y="142"/>
                  <a:pt x="186368" y="607"/>
                </a:cubicBezTo>
                <a:close/>
              </a:path>
            </a:pathLst>
          </a:custGeom>
          <a:solidFill>
            <a:srgbClr val="CAC0E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111010"/>
              </a:solidFill>
              <a:effectLst/>
              <a:uLnTx/>
              <a:uFillTx/>
              <a:latin typeface="Arial"/>
              <a:ea typeface="Arial"/>
              <a:cs typeface="Arial"/>
              <a:sym typeface="Arial"/>
            </a:endParaRPr>
          </a:p>
        </p:txBody>
      </p:sp>
      <p:sp>
        <p:nvSpPr>
          <p:cNvPr id="12" name="Google Shape;944;p41">
            <a:extLst>
              <a:ext uri="{FF2B5EF4-FFF2-40B4-BE49-F238E27FC236}">
                <a16:creationId xmlns:a16="http://schemas.microsoft.com/office/drawing/2014/main" id="{B56D57F6-FF8E-3E7B-E75D-18B4190644A3}"/>
              </a:ext>
            </a:extLst>
          </p:cNvPr>
          <p:cNvSpPr/>
          <p:nvPr/>
        </p:nvSpPr>
        <p:spPr>
          <a:xfrm rot="7406082">
            <a:off x="12084141" y="-770136"/>
            <a:ext cx="1236797" cy="2278597"/>
          </a:xfrm>
          <a:custGeom>
            <a:avLst/>
            <a:gdLst/>
            <a:ahLst/>
            <a:cxnLst/>
            <a:rect l="l" t="t" r="r" b="b"/>
            <a:pathLst>
              <a:path w="257822" h="174898" extrusionOk="0">
                <a:moveTo>
                  <a:pt x="186368" y="620"/>
                </a:moveTo>
                <a:cubicBezTo>
                  <a:pt x="169844" y="3441"/>
                  <a:pt x="156283" y="15190"/>
                  <a:pt x="139772" y="18813"/>
                </a:cubicBezTo>
                <a:cubicBezTo>
                  <a:pt x="122290" y="22657"/>
                  <a:pt x="104447" y="15993"/>
                  <a:pt x="86732" y="13366"/>
                </a:cubicBezTo>
                <a:cubicBezTo>
                  <a:pt x="68889" y="10713"/>
                  <a:pt x="50204" y="12292"/>
                  <a:pt x="33680" y="19499"/>
                </a:cubicBezTo>
                <a:cubicBezTo>
                  <a:pt x="22423" y="24416"/>
                  <a:pt x="12084" y="32128"/>
                  <a:pt x="5821" y="42687"/>
                </a:cubicBezTo>
                <a:cubicBezTo>
                  <a:pt x="-442" y="53259"/>
                  <a:pt x="-2124" y="66871"/>
                  <a:pt x="3116" y="77986"/>
                </a:cubicBezTo>
                <a:cubicBezTo>
                  <a:pt x="6390" y="84935"/>
                  <a:pt x="12096" y="90499"/>
                  <a:pt x="18424" y="94847"/>
                </a:cubicBezTo>
                <a:cubicBezTo>
                  <a:pt x="27805" y="101291"/>
                  <a:pt x="38687" y="105341"/>
                  <a:pt x="49829" y="107670"/>
                </a:cubicBezTo>
                <a:cubicBezTo>
                  <a:pt x="63221" y="110465"/>
                  <a:pt x="77028" y="110840"/>
                  <a:pt x="90381" y="113842"/>
                </a:cubicBezTo>
                <a:cubicBezTo>
                  <a:pt x="101522" y="116352"/>
                  <a:pt x="112262" y="120700"/>
                  <a:pt x="122019" y="126639"/>
                </a:cubicBezTo>
                <a:cubicBezTo>
                  <a:pt x="138038" y="136422"/>
                  <a:pt x="151223" y="150345"/>
                  <a:pt x="167269" y="160075"/>
                </a:cubicBezTo>
                <a:cubicBezTo>
                  <a:pt x="180014" y="167813"/>
                  <a:pt x="194442" y="172756"/>
                  <a:pt x="209245" y="174477"/>
                </a:cubicBezTo>
                <a:cubicBezTo>
                  <a:pt x="234373" y="177389"/>
                  <a:pt x="259670" y="165277"/>
                  <a:pt x="257716" y="136448"/>
                </a:cubicBezTo>
                <a:cubicBezTo>
                  <a:pt x="255957" y="110413"/>
                  <a:pt x="237608" y="96180"/>
                  <a:pt x="224876" y="75774"/>
                </a:cubicBezTo>
                <a:cubicBezTo>
                  <a:pt x="211820" y="54850"/>
                  <a:pt x="226571" y="38611"/>
                  <a:pt x="221162" y="17817"/>
                </a:cubicBezTo>
                <a:cubicBezTo>
                  <a:pt x="218018" y="5757"/>
                  <a:pt x="206424" y="426"/>
                  <a:pt x="194843" y="25"/>
                </a:cubicBezTo>
                <a:cubicBezTo>
                  <a:pt x="191919" y="-78"/>
                  <a:pt x="189098" y="142"/>
                  <a:pt x="186368" y="607"/>
                </a:cubicBezTo>
                <a:close/>
              </a:path>
            </a:pathLst>
          </a:custGeom>
          <a:solidFill>
            <a:srgbClr val="CAC0E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111010"/>
              </a:solidFill>
              <a:effectLst/>
              <a:uLnTx/>
              <a:uFillTx/>
              <a:latin typeface="Arial"/>
              <a:ea typeface="Arial"/>
              <a:cs typeface="Arial"/>
              <a:sym typeface="Arial"/>
            </a:endParaRPr>
          </a:p>
        </p:txBody>
      </p:sp>
      <p:sp>
        <p:nvSpPr>
          <p:cNvPr id="14" name="Oval 13">
            <a:extLst>
              <a:ext uri="{FF2B5EF4-FFF2-40B4-BE49-F238E27FC236}">
                <a16:creationId xmlns:a16="http://schemas.microsoft.com/office/drawing/2014/main" id="{D89D7269-7A06-D019-9863-0F682B0C700E}"/>
              </a:ext>
            </a:extLst>
          </p:cNvPr>
          <p:cNvSpPr/>
          <p:nvPr/>
        </p:nvSpPr>
        <p:spPr>
          <a:xfrm>
            <a:off x="295154" y="282076"/>
            <a:ext cx="144684" cy="36031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C8D1BD2-CC12-367F-A27C-BB5A60F644BF}"/>
              </a:ext>
            </a:extLst>
          </p:cNvPr>
          <p:cNvSpPr/>
          <p:nvPr/>
        </p:nvSpPr>
        <p:spPr>
          <a:xfrm>
            <a:off x="504598" y="243977"/>
            <a:ext cx="56425" cy="140520"/>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892;p31">
            <a:extLst>
              <a:ext uri="{FF2B5EF4-FFF2-40B4-BE49-F238E27FC236}">
                <a16:creationId xmlns:a16="http://schemas.microsoft.com/office/drawing/2014/main" id="{C16F5731-ABA5-8F43-0F08-59D42779480D}"/>
              </a:ext>
            </a:extLst>
          </p:cNvPr>
          <p:cNvGrpSpPr/>
          <p:nvPr/>
        </p:nvGrpSpPr>
        <p:grpSpPr>
          <a:xfrm>
            <a:off x="-11139377" y="3429000"/>
            <a:ext cx="5829014" cy="3319935"/>
            <a:chOff x="1657497" y="2314329"/>
            <a:chExt cx="5829014" cy="3319935"/>
          </a:xfrm>
        </p:grpSpPr>
        <p:sp>
          <p:nvSpPr>
            <p:cNvPr id="13" name="Google Shape;893;p31">
              <a:extLst>
                <a:ext uri="{FF2B5EF4-FFF2-40B4-BE49-F238E27FC236}">
                  <a16:creationId xmlns:a16="http://schemas.microsoft.com/office/drawing/2014/main" id="{E291EF50-7A59-C263-FEE7-43FD5FD6EA2E}"/>
                </a:ext>
              </a:extLst>
            </p:cNvPr>
            <p:cNvSpPr/>
            <p:nvPr/>
          </p:nvSpPr>
          <p:spPr>
            <a:xfrm>
              <a:off x="1657497" y="4349372"/>
              <a:ext cx="5829014" cy="1284892"/>
            </a:xfrm>
            <a:custGeom>
              <a:avLst/>
              <a:gdLst/>
              <a:ahLst/>
              <a:cxnLst/>
              <a:rect l="l" t="t" r="r" b="b"/>
              <a:pathLst>
                <a:path w="285561" h="43063" extrusionOk="0">
                  <a:moveTo>
                    <a:pt x="240583" y="1"/>
                  </a:moveTo>
                  <a:cubicBezTo>
                    <a:pt x="238195" y="4354"/>
                    <a:pt x="236371" y="9018"/>
                    <a:pt x="235177" y="13836"/>
                  </a:cubicBezTo>
                  <a:cubicBezTo>
                    <a:pt x="210274" y="10831"/>
                    <a:pt x="178024" y="9018"/>
                    <a:pt x="142780" y="9018"/>
                  </a:cubicBezTo>
                  <a:cubicBezTo>
                    <a:pt x="107537" y="9018"/>
                    <a:pt x="76829" y="10745"/>
                    <a:pt x="52183" y="13622"/>
                  </a:cubicBezTo>
                  <a:cubicBezTo>
                    <a:pt x="52140" y="12490"/>
                    <a:pt x="52134" y="11351"/>
                    <a:pt x="52183" y="10224"/>
                  </a:cubicBezTo>
                  <a:lnTo>
                    <a:pt x="52183" y="10224"/>
                  </a:lnTo>
                  <a:cubicBezTo>
                    <a:pt x="51411" y="11412"/>
                    <a:pt x="50628" y="12624"/>
                    <a:pt x="49979" y="13885"/>
                  </a:cubicBezTo>
                  <a:cubicBezTo>
                    <a:pt x="49391" y="13953"/>
                    <a:pt x="48816" y="14026"/>
                    <a:pt x="48234" y="14100"/>
                  </a:cubicBezTo>
                  <a:cubicBezTo>
                    <a:pt x="48179" y="10898"/>
                    <a:pt x="48467" y="7690"/>
                    <a:pt x="49116" y="4550"/>
                  </a:cubicBezTo>
                  <a:cubicBezTo>
                    <a:pt x="49078" y="4534"/>
                    <a:pt x="49041" y="4527"/>
                    <a:pt x="49005" y="4527"/>
                  </a:cubicBezTo>
                  <a:cubicBezTo>
                    <a:pt x="48767" y="4527"/>
                    <a:pt x="48576" y="4834"/>
                    <a:pt x="48485" y="5094"/>
                  </a:cubicBezTo>
                  <a:cubicBezTo>
                    <a:pt x="47885" y="6882"/>
                    <a:pt x="47322" y="8682"/>
                    <a:pt x="46783" y="10494"/>
                  </a:cubicBezTo>
                  <a:cubicBezTo>
                    <a:pt x="46410" y="11749"/>
                    <a:pt x="46061" y="13077"/>
                    <a:pt x="46177" y="14363"/>
                  </a:cubicBezTo>
                  <a:cubicBezTo>
                    <a:pt x="46036" y="14381"/>
                    <a:pt x="45896" y="14400"/>
                    <a:pt x="45755" y="14418"/>
                  </a:cubicBezTo>
                  <a:cubicBezTo>
                    <a:pt x="45541" y="13665"/>
                    <a:pt x="45320" y="12912"/>
                    <a:pt x="45106" y="12159"/>
                  </a:cubicBezTo>
                  <a:cubicBezTo>
                    <a:pt x="44757" y="12961"/>
                    <a:pt x="44463" y="13781"/>
                    <a:pt x="44218" y="14620"/>
                  </a:cubicBezTo>
                  <a:cubicBezTo>
                    <a:pt x="16976" y="18311"/>
                    <a:pt x="0" y="23515"/>
                    <a:pt x="0" y="29288"/>
                  </a:cubicBezTo>
                  <a:cubicBezTo>
                    <a:pt x="0" y="40479"/>
                    <a:pt x="63276" y="30396"/>
                    <a:pt x="141531" y="40118"/>
                  </a:cubicBezTo>
                  <a:cubicBezTo>
                    <a:pt x="158406" y="42216"/>
                    <a:pt x="173512" y="43063"/>
                    <a:pt x="187079" y="43063"/>
                  </a:cubicBezTo>
                  <a:cubicBezTo>
                    <a:pt x="217091" y="43063"/>
                    <a:pt x="239569" y="38918"/>
                    <a:pt x="256990" y="35006"/>
                  </a:cubicBezTo>
                  <a:cubicBezTo>
                    <a:pt x="270923" y="31877"/>
                    <a:pt x="285560" y="33261"/>
                    <a:pt x="285560" y="29288"/>
                  </a:cubicBezTo>
                  <a:cubicBezTo>
                    <a:pt x="285560" y="23846"/>
                    <a:pt x="270445" y="18899"/>
                    <a:pt x="245848" y="15263"/>
                  </a:cubicBezTo>
                  <a:cubicBezTo>
                    <a:pt x="246295" y="12624"/>
                    <a:pt x="246123" y="9882"/>
                    <a:pt x="245327" y="7329"/>
                  </a:cubicBezTo>
                  <a:cubicBezTo>
                    <a:pt x="245217" y="8682"/>
                    <a:pt x="245101" y="10059"/>
                    <a:pt x="244599" y="11320"/>
                  </a:cubicBezTo>
                  <a:cubicBezTo>
                    <a:pt x="244097" y="12581"/>
                    <a:pt x="243136" y="13732"/>
                    <a:pt x="241838" y="14124"/>
                  </a:cubicBezTo>
                  <a:cubicBezTo>
                    <a:pt x="242095" y="12183"/>
                    <a:pt x="241826" y="10169"/>
                    <a:pt x="241054" y="8370"/>
                  </a:cubicBezTo>
                  <a:cubicBezTo>
                    <a:pt x="240295" y="10341"/>
                    <a:pt x="239530" y="12312"/>
                    <a:pt x="238765" y="14283"/>
                  </a:cubicBezTo>
                  <a:cubicBezTo>
                    <a:pt x="238691" y="14271"/>
                    <a:pt x="238618" y="14259"/>
                    <a:pt x="238538" y="14253"/>
                  </a:cubicBezTo>
                  <a:cubicBezTo>
                    <a:pt x="237785" y="9441"/>
                    <a:pt x="238502" y="4409"/>
                    <a:pt x="240583"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894;p31">
              <a:extLst>
                <a:ext uri="{FF2B5EF4-FFF2-40B4-BE49-F238E27FC236}">
                  <a16:creationId xmlns:a16="http://schemas.microsoft.com/office/drawing/2014/main" id="{10DCCC78-88EF-1E7A-67AC-41D81C0D54A2}"/>
                </a:ext>
              </a:extLst>
            </p:cNvPr>
            <p:cNvSpPr/>
            <p:nvPr/>
          </p:nvSpPr>
          <p:spPr>
            <a:xfrm>
              <a:off x="3225595" y="4741116"/>
              <a:ext cx="2383033" cy="284580"/>
            </a:xfrm>
            <a:custGeom>
              <a:avLst/>
              <a:gdLst/>
              <a:ahLst/>
              <a:cxnLst/>
              <a:rect l="l" t="t" r="r" b="b"/>
              <a:pathLst>
                <a:path w="90739" h="10836" extrusionOk="0">
                  <a:moveTo>
                    <a:pt x="81183" y="0"/>
                  </a:moveTo>
                  <a:cubicBezTo>
                    <a:pt x="78830" y="0"/>
                    <a:pt x="76463" y="224"/>
                    <a:pt x="74112" y="377"/>
                  </a:cubicBezTo>
                  <a:cubicBezTo>
                    <a:pt x="70286" y="626"/>
                    <a:pt x="65877" y="715"/>
                    <a:pt x="61205" y="715"/>
                  </a:cubicBezTo>
                  <a:cubicBezTo>
                    <a:pt x="49445" y="715"/>
                    <a:pt x="36017" y="150"/>
                    <a:pt x="26035" y="150"/>
                  </a:cubicBezTo>
                  <a:cubicBezTo>
                    <a:pt x="19927" y="150"/>
                    <a:pt x="15109" y="362"/>
                    <a:pt x="12752" y="1044"/>
                  </a:cubicBezTo>
                  <a:cubicBezTo>
                    <a:pt x="0" y="4729"/>
                    <a:pt x="20539" y="8568"/>
                    <a:pt x="22419" y="8782"/>
                  </a:cubicBezTo>
                  <a:cubicBezTo>
                    <a:pt x="25608" y="9149"/>
                    <a:pt x="28820" y="9333"/>
                    <a:pt x="32031" y="9333"/>
                  </a:cubicBezTo>
                  <a:cubicBezTo>
                    <a:pt x="36259" y="9333"/>
                    <a:pt x="40487" y="9015"/>
                    <a:pt x="44665" y="8378"/>
                  </a:cubicBezTo>
                  <a:cubicBezTo>
                    <a:pt x="46398" y="8115"/>
                    <a:pt x="48130" y="7790"/>
                    <a:pt x="49881" y="7760"/>
                  </a:cubicBezTo>
                  <a:cubicBezTo>
                    <a:pt x="49981" y="7758"/>
                    <a:pt x="50080" y="7757"/>
                    <a:pt x="50180" y="7757"/>
                  </a:cubicBezTo>
                  <a:cubicBezTo>
                    <a:pt x="56049" y="7757"/>
                    <a:pt x="61929" y="10836"/>
                    <a:pt x="67593" y="10836"/>
                  </a:cubicBezTo>
                  <a:cubicBezTo>
                    <a:pt x="69024" y="10836"/>
                    <a:pt x="70441" y="10639"/>
                    <a:pt x="71840" y="10147"/>
                  </a:cubicBezTo>
                  <a:cubicBezTo>
                    <a:pt x="73163" y="9682"/>
                    <a:pt x="74412" y="8960"/>
                    <a:pt x="75795" y="8721"/>
                  </a:cubicBezTo>
                  <a:cubicBezTo>
                    <a:pt x="76192" y="8651"/>
                    <a:pt x="76592" y="8621"/>
                    <a:pt x="76993" y="8621"/>
                  </a:cubicBezTo>
                  <a:cubicBezTo>
                    <a:pt x="78967" y="8621"/>
                    <a:pt x="80977" y="9327"/>
                    <a:pt x="82934" y="9327"/>
                  </a:cubicBezTo>
                  <a:cubicBezTo>
                    <a:pt x="83496" y="9327"/>
                    <a:pt x="84053" y="9269"/>
                    <a:pt x="84604" y="9119"/>
                  </a:cubicBezTo>
                  <a:lnTo>
                    <a:pt x="90739" y="6958"/>
                  </a:lnTo>
                  <a:cubicBezTo>
                    <a:pt x="89735" y="6290"/>
                    <a:pt x="90237" y="4748"/>
                    <a:pt x="90047" y="3554"/>
                  </a:cubicBezTo>
                  <a:cubicBezTo>
                    <a:pt x="89741" y="1650"/>
                    <a:pt x="87574" y="695"/>
                    <a:pt x="85676" y="352"/>
                  </a:cubicBezTo>
                  <a:cubicBezTo>
                    <a:pt x="84189" y="92"/>
                    <a:pt x="82689" y="0"/>
                    <a:pt x="81183"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7" name="Google Shape;895;p31">
              <a:extLst>
                <a:ext uri="{FF2B5EF4-FFF2-40B4-BE49-F238E27FC236}">
                  <a16:creationId xmlns:a16="http://schemas.microsoft.com/office/drawing/2014/main" id="{8BEAA09B-25B9-F73F-5FBA-7C0FE1BD4BAF}"/>
                </a:ext>
              </a:extLst>
            </p:cNvPr>
            <p:cNvGrpSpPr/>
            <p:nvPr/>
          </p:nvGrpSpPr>
          <p:grpSpPr>
            <a:xfrm>
              <a:off x="3790332" y="2314329"/>
              <a:ext cx="1563327" cy="2571857"/>
              <a:chOff x="6528629" y="959689"/>
              <a:chExt cx="2075304" cy="3414120"/>
            </a:xfrm>
          </p:grpSpPr>
          <p:sp>
            <p:nvSpPr>
              <p:cNvPr id="18" name="Google Shape;896;p31">
                <a:extLst>
                  <a:ext uri="{FF2B5EF4-FFF2-40B4-BE49-F238E27FC236}">
                    <a16:creationId xmlns:a16="http://schemas.microsoft.com/office/drawing/2014/main" id="{133AAB2F-8030-0466-9087-5BE3DB420EFC}"/>
                  </a:ext>
                </a:extLst>
              </p:cNvPr>
              <p:cNvSpPr/>
              <p:nvPr/>
            </p:nvSpPr>
            <p:spPr>
              <a:xfrm>
                <a:off x="8127817" y="4167313"/>
                <a:ext cx="352216" cy="205884"/>
              </a:xfrm>
              <a:custGeom>
                <a:avLst/>
                <a:gdLst/>
                <a:ahLst/>
                <a:cxnLst/>
                <a:rect l="l" t="t" r="r" b="b"/>
                <a:pathLst>
                  <a:path w="2874" h="1680" extrusionOk="0">
                    <a:moveTo>
                      <a:pt x="1639" y="0"/>
                    </a:moveTo>
                    <a:cubicBezTo>
                      <a:pt x="1181" y="0"/>
                      <a:pt x="722" y="135"/>
                      <a:pt x="343" y="390"/>
                    </a:cubicBezTo>
                    <a:cubicBezTo>
                      <a:pt x="245" y="453"/>
                      <a:pt x="152" y="526"/>
                      <a:pt x="69" y="605"/>
                    </a:cubicBezTo>
                    <a:cubicBezTo>
                      <a:pt x="64" y="610"/>
                      <a:pt x="30" y="678"/>
                      <a:pt x="1" y="737"/>
                    </a:cubicBezTo>
                    <a:lnTo>
                      <a:pt x="25" y="1679"/>
                    </a:lnTo>
                    <a:lnTo>
                      <a:pt x="172" y="1679"/>
                    </a:lnTo>
                    <a:cubicBezTo>
                      <a:pt x="397" y="1679"/>
                      <a:pt x="626" y="1679"/>
                      <a:pt x="871" y="1675"/>
                    </a:cubicBezTo>
                    <a:cubicBezTo>
                      <a:pt x="973" y="1323"/>
                      <a:pt x="934" y="932"/>
                      <a:pt x="753" y="610"/>
                    </a:cubicBezTo>
                    <a:cubicBezTo>
                      <a:pt x="739" y="585"/>
                      <a:pt x="748" y="556"/>
                      <a:pt x="773" y="541"/>
                    </a:cubicBezTo>
                    <a:cubicBezTo>
                      <a:pt x="781" y="536"/>
                      <a:pt x="789" y="534"/>
                      <a:pt x="797" y="534"/>
                    </a:cubicBezTo>
                    <a:cubicBezTo>
                      <a:pt x="815" y="534"/>
                      <a:pt x="831" y="544"/>
                      <a:pt x="841" y="561"/>
                    </a:cubicBezTo>
                    <a:cubicBezTo>
                      <a:pt x="1027" y="893"/>
                      <a:pt x="1076" y="1303"/>
                      <a:pt x="978" y="1675"/>
                    </a:cubicBezTo>
                    <a:cubicBezTo>
                      <a:pt x="1232" y="1675"/>
                      <a:pt x="1501" y="1670"/>
                      <a:pt x="1789" y="1665"/>
                    </a:cubicBezTo>
                    <a:cubicBezTo>
                      <a:pt x="1862" y="1435"/>
                      <a:pt x="1887" y="1191"/>
                      <a:pt x="1862" y="952"/>
                    </a:cubicBezTo>
                    <a:cubicBezTo>
                      <a:pt x="1853" y="839"/>
                      <a:pt x="1804" y="570"/>
                      <a:pt x="1608" y="502"/>
                    </a:cubicBezTo>
                    <a:cubicBezTo>
                      <a:pt x="1584" y="492"/>
                      <a:pt x="1569" y="463"/>
                      <a:pt x="1579" y="439"/>
                    </a:cubicBezTo>
                    <a:cubicBezTo>
                      <a:pt x="1587" y="419"/>
                      <a:pt x="1606" y="406"/>
                      <a:pt x="1626" y="406"/>
                    </a:cubicBezTo>
                    <a:cubicBezTo>
                      <a:pt x="1632" y="406"/>
                      <a:pt x="1637" y="407"/>
                      <a:pt x="1643" y="409"/>
                    </a:cubicBezTo>
                    <a:cubicBezTo>
                      <a:pt x="1818" y="473"/>
                      <a:pt x="1936" y="663"/>
                      <a:pt x="1960" y="942"/>
                    </a:cubicBezTo>
                    <a:cubicBezTo>
                      <a:pt x="1989" y="1181"/>
                      <a:pt x="1965" y="1430"/>
                      <a:pt x="1897" y="1660"/>
                    </a:cubicBezTo>
                    <a:cubicBezTo>
                      <a:pt x="2087" y="1660"/>
                      <a:pt x="2292" y="1655"/>
                      <a:pt x="2502" y="1650"/>
                    </a:cubicBezTo>
                    <a:cubicBezTo>
                      <a:pt x="2874" y="1210"/>
                      <a:pt x="2766" y="497"/>
                      <a:pt x="2278" y="165"/>
                    </a:cubicBezTo>
                    <a:cubicBezTo>
                      <a:pt x="2287" y="141"/>
                      <a:pt x="2297" y="121"/>
                      <a:pt x="2307" y="101"/>
                    </a:cubicBezTo>
                    <a:cubicBezTo>
                      <a:pt x="2092" y="33"/>
                      <a:pt x="1865" y="0"/>
                      <a:pt x="1639"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897;p31">
                <a:extLst>
                  <a:ext uri="{FF2B5EF4-FFF2-40B4-BE49-F238E27FC236}">
                    <a16:creationId xmlns:a16="http://schemas.microsoft.com/office/drawing/2014/main" id="{40D4289B-802A-FE0A-9DE8-723D9F5A53D5}"/>
                  </a:ext>
                </a:extLst>
              </p:cNvPr>
              <p:cNvSpPr/>
              <p:nvPr/>
            </p:nvSpPr>
            <p:spPr>
              <a:xfrm>
                <a:off x="8320102" y="4217068"/>
                <a:ext cx="51595" cy="154290"/>
              </a:xfrm>
              <a:custGeom>
                <a:avLst/>
                <a:gdLst/>
                <a:ahLst/>
                <a:cxnLst/>
                <a:rect l="l" t="t" r="r" b="b"/>
                <a:pathLst>
                  <a:path w="421" h="1259" extrusionOk="0">
                    <a:moveTo>
                      <a:pt x="57" y="0"/>
                    </a:moveTo>
                    <a:cubicBezTo>
                      <a:pt x="37" y="0"/>
                      <a:pt x="18" y="13"/>
                      <a:pt x="10" y="33"/>
                    </a:cubicBezTo>
                    <a:cubicBezTo>
                      <a:pt x="0" y="62"/>
                      <a:pt x="15" y="91"/>
                      <a:pt x="39" y="101"/>
                    </a:cubicBezTo>
                    <a:cubicBezTo>
                      <a:pt x="235" y="169"/>
                      <a:pt x="284" y="433"/>
                      <a:pt x="293" y="546"/>
                    </a:cubicBezTo>
                    <a:cubicBezTo>
                      <a:pt x="318" y="785"/>
                      <a:pt x="293" y="1029"/>
                      <a:pt x="220" y="1259"/>
                    </a:cubicBezTo>
                    <a:lnTo>
                      <a:pt x="328" y="1259"/>
                    </a:lnTo>
                    <a:cubicBezTo>
                      <a:pt x="396" y="1024"/>
                      <a:pt x="420" y="775"/>
                      <a:pt x="391" y="536"/>
                    </a:cubicBezTo>
                    <a:cubicBezTo>
                      <a:pt x="367" y="257"/>
                      <a:pt x="249" y="67"/>
                      <a:pt x="74" y="3"/>
                    </a:cubicBezTo>
                    <a:cubicBezTo>
                      <a:pt x="68" y="1"/>
                      <a:pt x="63" y="0"/>
                      <a:pt x="57"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898;p31">
                <a:extLst>
                  <a:ext uri="{FF2B5EF4-FFF2-40B4-BE49-F238E27FC236}">
                    <a16:creationId xmlns:a16="http://schemas.microsoft.com/office/drawing/2014/main" id="{6196C9AF-39FB-0A61-38B4-C3AB1AA3182D}"/>
                  </a:ext>
                </a:extLst>
              </p:cNvPr>
              <p:cNvSpPr/>
              <p:nvPr/>
            </p:nvSpPr>
            <p:spPr>
              <a:xfrm>
                <a:off x="8218261" y="4232754"/>
                <a:ext cx="41423" cy="139830"/>
              </a:xfrm>
              <a:custGeom>
                <a:avLst/>
                <a:gdLst/>
                <a:ahLst/>
                <a:cxnLst/>
                <a:rect l="l" t="t" r="r" b="b"/>
                <a:pathLst>
                  <a:path w="338" h="1141" extrusionOk="0">
                    <a:moveTo>
                      <a:pt x="59" y="0"/>
                    </a:moveTo>
                    <a:cubicBezTo>
                      <a:pt x="51" y="0"/>
                      <a:pt x="43" y="2"/>
                      <a:pt x="35" y="7"/>
                    </a:cubicBezTo>
                    <a:cubicBezTo>
                      <a:pt x="10" y="17"/>
                      <a:pt x="1" y="51"/>
                      <a:pt x="15" y="76"/>
                    </a:cubicBezTo>
                    <a:cubicBezTo>
                      <a:pt x="196" y="398"/>
                      <a:pt x="235" y="789"/>
                      <a:pt x="133" y="1141"/>
                    </a:cubicBezTo>
                    <a:lnTo>
                      <a:pt x="240" y="1141"/>
                    </a:lnTo>
                    <a:cubicBezTo>
                      <a:pt x="338" y="769"/>
                      <a:pt x="289" y="359"/>
                      <a:pt x="103" y="27"/>
                    </a:cubicBezTo>
                    <a:cubicBezTo>
                      <a:pt x="93" y="10"/>
                      <a:pt x="77" y="0"/>
                      <a:pt x="5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899;p31">
                <a:extLst>
                  <a:ext uri="{FF2B5EF4-FFF2-40B4-BE49-F238E27FC236}">
                    <a16:creationId xmlns:a16="http://schemas.microsoft.com/office/drawing/2014/main" id="{BC62894D-01C8-2850-7FD4-DDBF7F3607E5}"/>
                  </a:ext>
                </a:extLst>
              </p:cNvPr>
              <p:cNvSpPr/>
              <p:nvPr/>
            </p:nvSpPr>
            <p:spPr>
              <a:xfrm>
                <a:off x="7732708" y="4150769"/>
                <a:ext cx="368393" cy="223041"/>
              </a:xfrm>
              <a:custGeom>
                <a:avLst/>
                <a:gdLst/>
                <a:ahLst/>
                <a:cxnLst/>
                <a:rect l="l" t="t" r="r" b="b"/>
                <a:pathLst>
                  <a:path w="3006" h="1820" extrusionOk="0">
                    <a:moveTo>
                      <a:pt x="1500" y="0"/>
                    </a:moveTo>
                    <a:cubicBezTo>
                      <a:pt x="1335" y="0"/>
                      <a:pt x="1170" y="15"/>
                      <a:pt x="1007" y="36"/>
                    </a:cubicBezTo>
                    <a:cubicBezTo>
                      <a:pt x="680" y="80"/>
                      <a:pt x="318" y="173"/>
                      <a:pt x="157" y="456"/>
                    </a:cubicBezTo>
                    <a:cubicBezTo>
                      <a:pt x="45" y="652"/>
                      <a:pt x="1" y="1131"/>
                      <a:pt x="79" y="1341"/>
                    </a:cubicBezTo>
                    <a:lnTo>
                      <a:pt x="84" y="1341"/>
                    </a:lnTo>
                    <a:cubicBezTo>
                      <a:pt x="128" y="1463"/>
                      <a:pt x="255" y="1639"/>
                      <a:pt x="382" y="1800"/>
                    </a:cubicBezTo>
                    <a:cubicBezTo>
                      <a:pt x="592" y="1805"/>
                      <a:pt x="802" y="1805"/>
                      <a:pt x="1002" y="1810"/>
                    </a:cubicBezTo>
                    <a:cubicBezTo>
                      <a:pt x="855" y="1370"/>
                      <a:pt x="831" y="891"/>
                      <a:pt x="939" y="437"/>
                    </a:cubicBezTo>
                    <a:cubicBezTo>
                      <a:pt x="947" y="417"/>
                      <a:pt x="964" y="400"/>
                      <a:pt x="987" y="400"/>
                    </a:cubicBezTo>
                    <a:cubicBezTo>
                      <a:pt x="992" y="400"/>
                      <a:pt x="997" y="401"/>
                      <a:pt x="1002" y="403"/>
                    </a:cubicBezTo>
                    <a:cubicBezTo>
                      <a:pt x="1031" y="407"/>
                      <a:pt x="1046" y="437"/>
                      <a:pt x="1041" y="461"/>
                    </a:cubicBezTo>
                    <a:cubicBezTo>
                      <a:pt x="934" y="906"/>
                      <a:pt x="958" y="1380"/>
                      <a:pt x="1110" y="1810"/>
                    </a:cubicBezTo>
                    <a:cubicBezTo>
                      <a:pt x="1408" y="1814"/>
                      <a:pt x="1691" y="1814"/>
                      <a:pt x="1984" y="1814"/>
                    </a:cubicBezTo>
                    <a:cubicBezTo>
                      <a:pt x="2062" y="1619"/>
                      <a:pt x="2136" y="1419"/>
                      <a:pt x="2170" y="1209"/>
                    </a:cubicBezTo>
                    <a:cubicBezTo>
                      <a:pt x="2214" y="911"/>
                      <a:pt x="2165" y="637"/>
                      <a:pt x="2028" y="442"/>
                    </a:cubicBezTo>
                    <a:cubicBezTo>
                      <a:pt x="2013" y="417"/>
                      <a:pt x="2018" y="388"/>
                      <a:pt x="2038" y="368"/>
                    </a:cubicBezTo>
                    <a:cubicBezTo>
                      <a:pt x="2047" y="363"/>
                      <a:pt x="2057" y="360"/>
                      <a:pt x="2068" y="360"/>
                    </a:cubicBezTo>
                    <a:cubicBezTo>
                      <a:pt x="2085" y="360"/>
                      <a:pt x="2102" y="368"/>
                      <a:pt x="2111" y="383"/>
                    </a:cubicBezTo>
                    <a:cubicBezTo>
                      <a:pt x="2263" y="603"/>
                      <a:pt x="2316" y="901"/>
                      <a:pt x="2267" y="1223"/>
                    </a:cubicBezTo>
                    <a:cubicBezTo>
                      <a:pt x="2238" y="1429"/>
                      <a:pt x="2170" y="1629"/>
                      <a:pt x="2092" y="1819"/>
                    </a:cubicBezTo>
                    <a:lnTo>
                      <a:pt x="2648" y="1819"/>
                    </a:lnTo>
                    <a:lnTo>
                      <a:pt x="2434" y="1771"/>
                    </a:lnTo>
                    <a:cubicBezTo>
                      <a:pt x="2800" y="1678"/>
                      <a:pt x="3005" y="1233"/>
                      <a:pt x="2912" y="862"/>
                    </a:cubicBezTo>
                    <a:cubicBezTo>
                      <a:pt x="2819" y="495"/>
                      <a:pt x="2492" y="217"/>
                      <a:pt x="2136" y="95"/>
                    </a:cubicBezTo>
                    <a:cubicBezTo>
                      <a:pt x="1931" y="26"/>
                      <a:pt x="1716" y="0"/>
                      <a:pt x="1500"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900;p31">
                <a:extLst>
                  <a:ext uri="{FF2B5EF4-FFF2-40B4-BE49-F238E27FC236}">
                    <a16:creationId xmlns:a16="http://schemas.microsoft.com/office/drawing/2014/main" id="{FA213306-EB4F-D704-54B1-4E92B6FF53B3}"/>
                  </a:ext>
                </a:extLst>
              </p:cNvPr>
              <p:cNvSpPr/>
              <p:nvPr/>
            </p:nvSpPr>
            <p:spPr>
              <a:xfrm>
                <a:off x="7975852" y="4194887"/>
                <a:ext cx="41423" cy="178310"/>
              </a:xfrm>
              <a:custGeom>
                <a:avLst/>
                <a:gdLst/>
                <a:ahLst/>
                <a:cxnLst/>
                <a:rect l="l" t="t" r="r" b="b"/>
                <a:pathLst>
                  <a:path w="338" h="1455" extrusionOk="0">
                    <a:moveTo>
                      <a:pt x="85" y="0"/>
                    </a:moveTo>
                    <a:cubicBezTo>
                      <a:pt x="75" y="0"/>
                      <a:pt x="66" y="3"/>
                      <a:pt x="59" y="8"/>
                    </a:cubicBezTo>
                    <a:cubicBezTo>
                      <a:pt x="34" y="23"/>
                      <a:pt x="29" y="57"/>
                      <a:pt x="44" y="77"/>
                    </a:cubicBezTo>
                    <a:cubicBezTo>
                      <a:pt x="181" y="277"/>
                      <a:pt x="230" y="551"/>
                      <a:pt x="186" y="849"/>
                    </a:cubicBezTo>
                    <a:cubicBezTo>
                      <a:pt x="152" y="1059"/>
                      <a:pt x="78" y="1259"/>
                      <a:pt x="0" y="1454"/>
                    </a:cubicBezTo>
                    <a:lnTo>
                      <a:pt x="108" y="1454"/>
                    </a:lnTo>
                    <a:cubicBezTo>
                      <a:pt x="186" y="1269"/>
                      <a:pt x="254" y="1069"/>
                      <a:pt x="283" y="863"/>
                    </a:cubicBezTo>
                    <a:cubicBezTo>
                      <a:pt x="337" y="541"/>
                      <a:pt x="279" y="243"/>
                      <a:pt x="127" y="23"/>
                    </a:cubicBezTo>
                    <a:cubicBezTo>
                      <a:pt x="118" y="8"/>
                      <a:pt x="101" y="0"/>
                      <a:pt x="85"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901;p31">
                <a:extLst>
                  <a:ext uri="{FF2B5EF4-FFF2-40B4-BE49-F238E27FC236}">
                    <a16:creationId xmlns:a16="http://schemas.microsoft.com/office/drawing/2014/main" id="{F3EAADF9-AC5E-5663-9FA5-0868C7BD0B57}"/>
                  </a:ext>
                </a:extLst>
              </p:cNvPr>
              <p:cNvSpPr/>
              <p:nvPr/>
            </p:nvSpPr>
            <p:spPr>
              <a:xfrm>
                <a:off x="7834549" y="4199298"/>
                <a:ext cx="34192" cy="173286"/>
              </a:xfrm>
              <a:custGeom>
                <a:avLst/>
                <a:gdLst/>
                <a:ahLst/>
                <a:cxnLst/>
                <a:rect l="l" t="t" r="r" b="b"/>
                <a:pathLst>
                  <a:path w="279" h="1414" extrusionOk="0">
                    <a:moveTo>
                      <a:pt x="162" y="1"/>
                    </a:moveTo>
                    <a:cubicBezTo>
                      <a:pt x="137" y="1"/>
                      <a:pt x="116" y="19"/>
                      <a:pt x="108" y="41"/>
                    </a:cubicBezTo>
                    <a:cubicBezTo>
                      <a:pt x="0" y="495"/>
                      <a:pt x="24" y="974"/>
                      <a:pt x="171" y="1409"/>
                    </a:cubicBezTo>
                    <a:cubicBezTo>
                      <a:pt x="205" y="1414"/>
                      <a:pt x="239" y="1414"/>
                      <a:pt x="279" y="1414"/>
                    </a:cubicBezTo>
                    <a:cubicBezTo>
                      <a:pt x="127" y="979"/>
                      <a:pt x="103" y="510"/>
                      <a:pt x="210" y="65"/>
                    </a:cubicBezTo>
                    <a:cubicBezTo>
                      <a:pt x="215" y="36"/>
                      <a:pt x="195" y="11"/>
                      <a:pt x="171" y="2"/>
                    </a:cubicBezTo>
                    <a:cubicBezTo>
                      <a:pt x="168" y="1"/>
                      <a:pt x="165" y="1"/>
                      <a:pt x="162"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902;p31">
                <a:extLst>
                  <a:ext uri="{FF2B5EF4-FFF2-40B4-BE49-F238E27FC236}">
                    <a16:creationId xmlns:a16="http://schemas.microsoft.com/office/drawing/2014/main" id="{E0B46D67-A35D-D4AF-D6D4-7BB9CA3C7C2E}"/>
                  </a:ext>
                </a:extLst>
              </p:cNvPr>
              <p:cNvSpPr/>
              <p:nvPr/>
            </p:nvSpPr>
            <p:spPr>
              <a:xfrm>
                <a:off x="7056095" y="4159470"/>
                <a:ext cx="322313" cy="210786"/>
              </a:xfrm>
              <a:custGeom>
                <a:avLst/>
                <a:gdLst/>
                <a:ahLst/>
                <a:cxnLst/>
                <a:rect l="l" t="t" r="r" b="b"/>
                <a:pathLst>
                  <a:path w="2630" h="1720" extrusionOk="0">
                    <a:moveTo>
                      <a:pt x="1189" y="0"/>
                    </a:moveTo>
                    <a:cubicBezTo>
                      <a:pt x="1128" y="0"/>
                      <a:pt x="1068" y="2"/>
                      <a:pt x="1007" y="4"/>
                    </a:cubicBezTo>
                    <a:cubicBezTo>
                      <a:pt x="783" y="19"/>
                      <a:pt x="553" y="43"/>
                      <a:pt x="367" y="170"/>
                    </a:cubicBezTo>
                    <a:cubicBezTo>
                      <a:pt x="103" y="351"/>
                      <a:pt x="1" y="698"/>
                      <a:pt x="30" y="1016"/>
                    </a:cubicBezTo>
                    <a:cubicBezTo>
                      <a:pt x="50" y="1260"/>
                      <a:pt x="138" y="1489"/>
                      <a:pt x="235" y="1719"/>
                    </a:cubicBezTo>
                    <a:lnTo>
                      <a:pt x="714" y="1719"/>
                    </a:lnTo>
                    <a:cubicBezTo>
                      <a:pt x="660" y="1309"/>
                      <a:pt x="704" y="889"/>
                      <a:pt x="841" y="503"/>
                    </a:cubicBezTo>
                    <a:cubicBezTo>
                      <a:pt x="845" y="479"/>
                      <a:pt x="864" y="465"/>
                      <a:pt x="887" y="465"/>
                    </a:cubicBezTo>
                    <a:cubicBezTo>
                      <a:pt x="892" y="465"/>
                      <a:pt x="899" y="466"/>
                      <a:pt x="905" y="468"/>
                    </a:cubicBezTo>
                    <a:cubicBezTo>
                      <a:pt x="929" y="478"/>
                      <a:pt x="944" y="507"/>
                      <a:pt x="934" y="532"/>
                    </a:cubicBezTo>
                    <a:cubicBezTo>
                      <a:pt x="802" y="908"/>
                      <a:pt x="763" y="1318"/>
                      <a:pt x="817" y="1709"/>
                    </a:cubicBezTo>
                    <a:cubicBezTo>
                      <a:pt x="817" y="1714"/>
                      <a:pt x="817" y="1714"/>
                      <a:pt x="817" y="1714"/>
                    </a:cubicBezTo>
                    <a:lnTo>
                      <a:pt x="1740" y="1714"/>
                    </a:lnTo>
                    <a:cubicBezTo>
                      <a:pt x="1911" y="1260"/>
                      <a:pt x="1887" y="742"/>
                      <a:pt x="1667" y="307"/>
                    </a:cubicBezTo>
                    <a:cubicBezTo>
                      <a:pt x="1652" y="278"/>
                      <a:pt x="1667" y="249"/>
                      <a:pt x="1691" y="239"/>
                    </a:cubicBezTo>
                    <a:cubicBezTo>
                      <a:pt x="1699" y="234"/>
                      <a:pt x="1707" y="232"/>
                      <a:pt x="1716" y="232"/>
                    </a:cubicBezTo>
                    <a:cubicBezTo>
                      <a:pt x="1733" y="232"/>
                      <a:pt x="1750" y="242"/>
                      <a:pt x="1760" y="258"/>
                    </a:cubicBezTo>
                    <a:cubicBezTo>
                      <a:pt x="1984" y="708"/>
                      <a:pt x="2014" y="1245"/>
                      <a:pt x="1848" y="1714"/>
                    </a:cubicBezTo>
                    <a:lnTo>
                      <a:pt x="2194" y="1714"/>
                    </a:lnTo>
                    <a:cubicBezTo>
                      <a:pt x="2209" y="1709"/>
                      <a:pt x="2224" y="1704"/>
                      <a:pt x="2238" y="1695"/>
                    </a:cubicBezTo>
                    <a:cubicBezTo>
                      <a:pt x="2497" y="1563"/>
                      <a:pt x="2629" y="1270"/>
                      <a:pt x="2580" y="981"/>
                    </a:cubicBezTo>
                    <a:cubicBezTo>
                      <a:pt x="2566" y="903"/>
                      <a:pt x="2551" y="815"/>
                      <a:pt x="2541" y="742"/>
                    </a:cubicBezTo>
                    <a:cubicBezTo>
                      <a:pt x="2517" y="576"/>
                      <a:pt x="2434" y="420"/>
                      <a:pt x="2302" y="317"/>
                    </a:cubicBezTo>
                    <a:cubicBezTo>
                      <a:pt x="2219" y="249"/>
                      <a:pt x="2121" y="190"/>
                      <a:pt x="2019" y="146"/>
                    </a:cubicBezTo>
                    <a:cubicBezTo>
                      <a:pt x="1757" y="33"/>
                      <a:pt x="1472" y="0"/>
                      <a:pt x="1189"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903;p31">
                <a:extLst>
                  <a:ext uri="{FF2B5EF4-FFF2-40B4-BE49-F238E27FC236}">
                    <a16:creationId xmlns:a16="http://schemas.microsoft.com/office/drawing/2014/main" id="{F0122641-50A0-444D-C5E9-B4B479F2EB7E}"/>
                  </a:ext>
                </a:extLst>
              </p:cNvPr>
              <p:cNvSpPr/>
              <p:nvPr/>
            </p:nvSpPr>
            <p:spPr>
              <a:xfrm>
                <a:off x="7259165" y="4187779"/>
                <a:ext cx="44364" cy="182477"/>
              </a:xfrm>
              <a:custGeom>
                <a:avLst/>
                <a:gdLst/>
                <a:ahLst/>
                <a:cxnLst/>
                <a:rect l="l" t="t" r="r" b="b"/>
                <a:pathLst>
                  <a:path w="362" h="1489" extrusionOk="0">
                    <a:moveTo>
                      <a:pt x="59" y="1"/>
                    </a:moveTo>
                    <a:cubicBezTo>
                      <a:pt x="50" y="1"/>
                      <a:pt x="42" y="3"/>
                      <a:pt x="34" y="8"/>
                    </a:cubicBezTo>
                    <a:cubicBezTo>
                      <a:pt x="10" y="18"/>
                      <a:pt x="0" y="52"/>
                      <a:pt x="10" y="76"/>
                    </a:cubicBezTo>
                    <a:cubicBezTo>
                      <a:pt x="235" y="511"/>
                      <a:pt x="254" y="1034"/>
                      <a:pt x="83" y="1488"/>
                    </a:cubicBezTo>
                    <a:lnTo>
                      <a:pt x="191" y="1488"/>
                    </a:lnTo>
                    <a:cubicBezTo>
                      <a:pt x="362" y="1014"/>
                      <a:pt x="327" y="477"/>
                      <a:pt x="103" y="27"/>
                    </a:cubicBezTo>
                    <a:cubicBezTo>
                      <a:pt x="93" y="11"/>
                      <a:pt x="76" y="1"/>
                      <a:pt x="59"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904;p31">
                <a:extLst>
                  <a:ext uri="{FF2B5EF4-FFF2-40B4-BE49-F238E27FC236}">
                    <a16:creationId xmlns:a16="http://schemas.microsoft.com/office/drawing/2014/main" id="{11528F90-4DE0-ED79-D6AC-7DFFAF30FC1F}"/>
                  </a:ext>
                </a:extLst>
              </p:cNvPr>
              <p:cNvSpPr/>
              <p:nvPr/>
            </p:nvSpPr>
            <p:spPr>
              <a:xfrm>
                <a:off x="7136980" y="4216455"/>
                <a:ext cx="34805" cy="153800"/>
              </a:xfrm>
              <a:custGeom>
                <a:avLst/>
                <a:gdLst/>
                <a:ahLst/>
                <a:cxnLst/>
                <a:rect l="l" t="t" r="r" b="b"/>
                <a:pathLst>
                  <a:path w="284" h="1255" extrusionOk="0">
                    <a:moveTo>
                      <a:pt x="227" y="0"/>
                    </a:moveTo>
                    <a:cubicBezTo>
                      <a:pt x="206" y="0"/>
                      <a:pt x="189" y="14"/>
                      <a:pt x="181" y="38"/>
                    </a:cubicBezTo>
                    <a:cubicBezTo>
                      <a:pt x="44" y="424"/>
                      <a:pt x="0" y="844"/>
                      <a:pt x="54" y="1254"/>
                    </a:cubicBezTo>
                    <a:lnTo>
                      <a:pt x="157" y="1254"/>
                    </a:lnTo>
                    <a:cubicBezTo>
                      <a:pt x="157" y="1254"/>
                      <a:pt x="157" y="1249"/>
                      <a:pt x="157" y="1249"/>
                    </a:cubicBezTo>
                    <a:cubicBezTo>
                      <a:pt x="103" y="853"/>
                      <a:pt x="147" y="443"/>
                      <a:pt x="274" y="72"/>
                    </a:cubicBezTo>
                    <a:cubicBezTo>
                      <a:pt x="284" y="42"/>
                      <a:pt x="269" y="13"/>
                      <a:pt x="245" y="3"/>
                    </a:cubicBezTo>
                    <a:cubicBezTo>
                      <a:pt x="239" y="1"/>
                      <a:pt x="233" y="0"/>
                      <a:pt x="227"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905;p31">
                <a:extLst>
                  <a:ext uri="{FF2B5EF4-FFF2-40B4-BE49-F238E27FC236}">
                    <a16:creationId xmlns:a16="http://schemas.microsoft.com/office/drawing/2014/main" id="{8BE208B0-9C1D-7D3B-CBC6-16E39FF04B27}"/>
                  </a:ext>
                </a:extLst>
              </p:cNvPr>
              <p:cNvSpPr/>
              <p:nvPr/>
            </p:nvSpPr>
            <p:spPr>
              <a:xfrm>
                <a:off x="6653755" y="4167926"/>
                <a:ext cx="352216" cy="202330"/>
              </a:xfrm>
              <a:custGeom>
                <a:avLst/>
                <a:gdLst/>
                <a:ahLst/>
                <a:cxnLst/>
                <a:rect l="l" t="t" r="r" b="b"/>
                <a:pathLst>
                  <a:path w="2874" h="1651" extrusionOk="0">
                    <a:moveTo>
                      <a:pt x="1234" y="0"/>
                    </a:moveTo>
                    <a:cubicBezTo>
                      <a:pt x="1004" y="0"/>
                      <a:pt x="775" y="33"/>
                      <a:pt x="558" y="101"/>
                    </a:cubicBezTo>
                    <a:cubicBezTo>
                      <a:pt x="568" y="121"/>
                      <a:pt x="577" y="140"/>
                      <a:pt x="587" y="160"/>
                    </a:cubicBezTo>
                    <a:cubicBezTo>
                      <a:pt x="572" y="170"/>
                      <a:pt x="563" y="175"/>
                      <a:pt x="553" y="184"/>
                    </a:cubicBezTo>
                    <a:lnTo>
                      <a:pt x="548" y="184"/>
                    </a:lnTo>
                    <a:cubicBezTo>
                      <a:pt x="94" y="531"/>
                      <a:pt x="1" y="1220"/>
                      <a:pt x="362" y="1650"/>
                    </a:cubicBezTo>
                    <a:lnTo>
                      <a:pt x="978" y="1650"/>
                    </a:lnTo>
                    <a:cubicBezTo>
                      <a:pt x="914" y="1416"/>
                      <a:pt x="890" y="1176"/>
                      <a:pt x="914" y="937"/>
                    </a:cubicBezTo>
                    <a:cubicBezTo>
                      <a:pt x="944" y="658"/>
                      <a:pt x="1061" y="468"/>
                      <a:pt x="1232" y="404"/>
                    </a:cubicBezTo>
                    <a:cubicBezTo>
                      <a:pt x="1238" y="402"/>
                      <a:pt x="1244" y="401"/>
                      <a:pt x="1251" y="401"/>
                    </a:cubicBezTo>
                    <a:cubicBezTo>
                      <a:pt x="1273" y="401"/>
                      <a:pt x="1293" y="414"/>
                      <a:pt x="1300" y="434"/>
                    </a:cubicBezTo>
                    <a:cubicBezTo>
                      <a:pt x="1310" y="463"/>
                      <a:pt x="1295" y="492"/>
                      <a:pt x="1266" y="497"/>
                    </a:cubicBezTo>
                    <a:cubicBezTo>
                      <a:pt x="1076" y="570"/>
                      <a:pt x="1027" y="834"/>
                      <a:pt x="1012" y="947"/>
                    </a:cubicBezTo>
                    <a:cubicBezTo>
                      <a:pt x="988" y="1181"/>
                      <a:pt x="1012" y="1420"/>
                      <a:pt x="1085" y="1645"/>
                    </a:cubicBezTo>
                    <a:lnTo>
                      <a:pt x="1896" y="1645"/>
                    </a:lnTo>
                    <a:cubicBezTo>
                      <a:pt x="1804" y="1284"/>
                      <a:pt x="1852" y="883"/>
                      <a:pt x="2033" y="556"/>
                    </a:cubicBezTo>
                    <a:cubicBezTo>
                      <a:pt x="2043" y="539"/>
                      <a:pt x="2060" y="529"/>
                      <a:pt x="2077" y="529"/>
                    </a:cubicBezTo>
                    <a:cubicBezTo>
                      <a:pt x="2085" y="529"/>
                      <a:pt x="2094" y="531"/>
                      <a:pt x="2102" y="536"/>
                    </a:cubicBezTo>
                    <a:cubicBezTo>
                      <a:pt x="2126" y="546"/>
                      <a:pt x="2136" y="580"/>
                      <a:pt x="2121" y="605"/>
                    </a:cubicBezTo>
                    <a:cubicBezTo>
                      <a:pt x="1950" y="917"/>
                      <a:pt x="1906" y="1303"/>
                      <a:pt x="1999" y="1650"/>
                    </a:cubicBezTo>
                    <a:lnTo>
                      <a:pt x="2849" y="1650"/>
                    </a:lnTo>
                    <a:lnTo>
                      <a:pt x="2873" y="732"/>
                    </a:lnTo>
                    <a:cubicBezTo>
                      <a:pt x="2844" y="673"/>
                      <a:pt x="2815" y="605"/>
                      <a:pt x="2810" y="600"/>
                    </a:cubicBezTo>
                    <a:cubicBezTo>
                      <a:pt x="2722" y="521"/>
                      <a:pt x="2629" y="448"/>
                      <a:pt x="2536" y="385"/>
                    </a:cubicBezTo>
                    <a:cubicBezTo>
                      <a:pt x="2158" y="134"/>
                      <a:pt x="1695" y="0"/>
                      <a:pt x="1234" y="0"/>
                    </a:cubicBezTo>
                    <a:close/>
                  </a:path>
                </a:pathLst>
              </a:custGeom>
              <a:solidFill>
                <a:srgbClr val="CEBB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906;p31">
                <a:extLst>
                  <a:ext uri="{FF2B5EF4-FFF2-40B4-BE49-F238E27FC236}">
                    <a16:creationId xmlns:a16="http://schemas.microsoft.com/office/drawing/2014/main" id="{0A6741BA-94F9-2373-1E37-DD8FF00B3E51}"/>
                  </a:ext>
                </a:extLst>
              </p:cNvPr>
              <p:cNvSpPr/>
              <p:nvPr/>
            </p:nvSpPr>
            <p:spPr>
              <a:xfrm>
                <a:off x="6874718" y="4232754"/>
                <a:ext cx="40810" cy="137501"/>
              </a:xfrm>
              <a:custGeom>
                <a:avLst/>
                <a:gdLst/>
                <a:ahLst/>
                <a:cxnLst/>
                <a:rect l="l" t="t" r="r" b="b"/>
                <a:pathLst>
                  <a:path w="333" h="1122" extrusionOk="0">
                    <a:moveTo>
                      <a:pt x="274" y="0"/>
                    </a:moveTo>
                    <a:cubicBezTo>
                      <a:pt x="257" y="0"/>
                      <a:pt x="240" y="10"/>
                      <a:pt x="230" y="27"/>
                    </a:cubicBezTo>
                    <a:cubicBezTo>
                      <a:pt x="49" y="354"/>
                      <a:pt x="1" y="755"/>
                      <a:pt x="93" y="1121"/>
                    </a:cubicBezTo>
                    <a:lnTo>
                      <a:pt x="196" y="1121"/>
                    </a:lnTo>
                    <a:cubicBezTo>
                      <a:pt x="103" y="774"/>
                      <a:pt x="147" y="388"/>
                      <a:pt x="318" y="76"/>
                    </a:cubicBezTo>
                    <a:cubicBezTo>
                      <a:pt x="333" y="51"/>
                      <a:pt x="323" y="22"/>
                      <a:pt x="299" y="7"/>
                    </a:cubicBezTo>
                    <a:cubicBezTo>
                      <a:pt x="291" y="2"/>
                      <a:pt x="282" y="0"/>
                      <a:pt x="274"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907;p31">
                <a:extLst>
                  <a:ext uri="{FF2B5EF4-FFF2-40B4-BE49-F238E27FC236}">
                    <a16:creationId xmlns:a16="http://schemas.microsoft.com/office/drawing/2014/main" id="{530B66DA-A7BA-4BA5-EA17-D5A0E9946E0C}"/>
                  </a:ext>
                </a:extLst>
              </p:cNvPr>
              <p:cNvSpPr/>
              <p:nvPr/>
            </p:nvSpPr>
            <p:spPr>
              <a:xfrm>
                <a:off x="6762705" y="4217068"/>
                <a:ext cx="51104" cy="153188"/>
              </a:xfrm>
              <a:custGeom>
                <a:avLst/>
                <a:gdLst/>
                <a:ahLst/>
                <a:cxnLst/>
                <a:rect l="l" t="t" r="r" b="b"/>
                <a:pathLst>
                  <a:path w="417" h="1250" extrusionOk="0">
                    <a:moveTo>
                      <a:pt x="361" y="0"/>
                    </a:moveTo>
                    <a:cubicBezTo>
                      <a:pt x="355" y="0"/>
                      <a:pt x="349" y="1"/>
                      <a:pt x="343" y="3"/>
                    </a:cubicBezTo>
                    <a:cubicBezTo>
                      <a:pt x="167" y="67"/>
                      <a:pt x="55" y="257"/>
                      <a:pt x="25" y="536"/>
                    </a:cubicBezTo>
                    <a:cubicBezTo>
                      <a:pt x="1" y="775"/>
                      <a:pt x="25" y="1015"/>
                      <a:pt x="89" y="1249"/>
                    </a:cubicBezTo>
                    <a:lnTo>
                      <a:pt x="196" y="1249"/>
                    </a:lnTo>
                    <a:cubicBezTo>
                      <a:pt x="123" y="1019"/>
                      <a:pt x="99" y="780"/>
                      <a:pt x="123" y="546"/>
                    </a:cubicBezTo>
                    <a:cubicBezTo>
                      <a:pt x="138" y="433"/>
                      <a:pt x="182" y="169"/>
                      <a:pt x="377" y="101"/>
                    </a:cubicBezTo>
                    <a:cubicBezTo>
                      <a:pt x="406" y="86"/>
                      <a:pt x="416" y="62"/>
                      <a:pt x="411" y="33"/>
                    </a:cubicBezTo>
                    <a:cubicBezTo>
                      <a:pt x="400" y="13"/>
                      <a:pt x="382" y="0"/>
                      <a:pt x="361"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908;p31">
                <a:extLst>
                  <a:ext uri="{FF2B5EF4-FFF2-40B4-BE49-F238E27FC236}">
                    <a16:creationId xmlns:a16="http://schemas.microsoft.com/office/drawing/2014/main" id="{D145988A-0962-B4DA-0F9E-2BAB200A6EE2}"/>
                  </a:ext>
                </a:extLst>
              </p:cNvPr>
              <p:cNvSpPr/>
              <p:nvPr/>
            </p:nvSpPr>
            <p:spPr>
              <a:xfrm>
                <a:off x="6528629" y="1821338"/>
                <a:ext cx="2075304" cy="2552471"/>
              </a:xfrm>
              <a:custGeom>
                <a:avLst/>
                <a:gdLst/>
                <a:ahLst/>
                <a:cxnLst/>
                <a:rect l="l" t="t" r="r" b="b"/>
                <a:pathLst>
                  <a:path w="16934" h="20828" extrusionOk="0">
                    <a:moveTo>
                      <a:pt x="4583" y="0"/>
                    </a:moveTo>
                    <a:cubicBezTo>
                      <a:pt x="4276" y="279"/>
                      <a:pt x="4031" y="616"/>
                      <a:pt x="3821" y="978"/>
                    </a:cubicBezTo>
                    <a:cubicBezTo>
                      <a:pt x="3802" y="1012"/>
                      <a:pt x="3777" y="1046"/>
                      <a:pt x="3758" y="1080"/>
                    </a:cubicBezTo>
                    <a:cubicBezTo>
                      <a:pt x="3469" y="1603"/>
                      <a:pt x="3245" y="2174"/>
                      <a:pt x="3005" y="2702"/>
                    </a:cubicBezTo>
                    <a:cubicBezTo>
                      <a:pt x="2991" y="2741"/>
                      <a:pt x="2971" y="2780"/>
                      <a:pt x="2952" y="2819"/>
                    </a:cubicBezTo>
                    <a:cubicBezTo>
                      <a:pt x="2986" y="2810"/>
                      <a:pt x="3015" y="2800"/>
                      <a:pt x="3044" y="2795"/>
                    </a:cubicBezTo>
                    <a:cubicBezTo>
                      <a:pt x="3059" y="2790"/>
                      <a:pt x="3079" y="2790"/>
                      <a:pt x="3093" y="2790"/>
                    </a:cubicBezTo>
                    <a:cubicBezTo>
                      <a:pt x="3099" y="2790"/>
                      <a:pt x="3105" y="2790"/>
                      <a:pt x="3111" y="2790"/>
                    </a:cubicBezTo>
                    <a:cubicBezTo>
                      <a:pt x="3232" y="2790"/>
                      <a:pt x="3352" y="2838"/>
                      <a:pt x="3445" y="2922"/>
                    </a:cubicBezTo>
                    <a:cubicBezTo>
                      <a:pt x="3582" y="3039"/>
                      <a:pt x="3675" y="3220"/>
                      <a:pt x="3670" y="3391"/>
                    </a:cubicBezTo>
                    <a:cubicBezTo>
                      <a:pt x="3655" y="3738"/>
                      <a:pt x="3411" y="4031"/>
                      <a:pt x="3201" y="4324"/>
                    </a:cubicBezTo>
                    <a:cubicBezTo>
                      <a:pt x="2996" y="4612"/>
                      <a:pt x="2815" y="4969"/>
                      <a:pt x="2947" y="5296"/>
                    </a:cubicBezTo>
                    <a:cubicBezTo>
                      <a:pt x="3127" y="5360"/>
                      <a:pt x="3308" y="5428"/>
                      <a:pt x="3489" y="5492"/>
                    </a:cubicBezTo>
                    <a:cubicBezTo>
                      <a:pt x="2976" y="6620"/>
                      <a:pt x="2766" y="7861"/>
                      <a:pt x="2878" y="9078"/>
                    </a:cubicBezTo>
                    <a:cubicBezTo>
                      <a:pt x="2888" y="9185"/>
                      <a:pt x="2883" y="9288"/>
                      <a:pt x="2869" y="9385"/>
                    </a:cubicBezTo>
                    <a:cubicBezTo>
                      <a:pt x="2864" y="9410"/>
                      <a:pt x="2859" y="9434"/>
                      <a:pt x="2849" y="9459"/>
                    </a:cubicBezTo>
                    <a:cubicBezTo>
                      <a:pt x="2766" y="9820"/>
                      <a:pt x="2507" y="10143"/>
                      <a:pt x="2189" y="10446"/>
                    </a:cubicBezTo>
                    <a:cubicBezTo>
                      <a:pt x="2141" y="10494"/>
                      <a:pt x="2092" y="10538"/>
                      <a:pt x="2043" y="10582"/>
                    </a:cubicBezTo>
                    <a:cubicBezTo>
                      <a:pt x="1408" y="11154"/>
                      <a:pt x="597" y="11687"/>
                      <a:pt x="294" y="12380"/>
                    </a:cubicBezTo>
                    <a:cubicBezTo>
                      <a:pt x="1" y="13050"/>
                      <a:pt x="98" y="13851"/>
                      <a:pt x="543" y="14442"/>
                    </a:cubicBezTo>
                    <a:lnTo>
                      <a:pt x="548" y="14442"/>
                    </a:lnTo>
                    <a:cubicBezTo>
                      <a:pt x="323" y="15321"/>
                      <a:pt x="348" y="16250"/>
                      <a:pt x="611" y="17114"/>
                    </a:cubicBezTo>
                    <a:cubicBezTo>
                      <a:pt x="919" y="17798"/>
                      <a:pt x="1232" y="18477"/>
                      <a:pt x="1540" y="19157"/>
                    </a:cubicBezTo>
                    <a:cubicBezTo>
                      <a:pt x="1554" y="19191"/>
                      <a:pt x="1569" y="19220"/>
                      <a:pt x="1584" y="19249"/>
                    </a:cubicBezTo>
                    <a:cubicBezTo>
                      <a:pt x="1800" y="19181"/>
                      <a:pt x="2028" y="19148"/>
                      <a:pt x="2256" y="19148"/>
                    </a:cubicBezTo>
                    <a:cubicBezTo>
                      <a:pt x="2716" y="19148"/>
                      <a:pt x="3179" y="19282"/>
                      <a:pt x="3557" y="19533"/>
                    </a:cubicBezTo>
                    <a:cubicBezTo>
                      <a:pt x="3655" y="19596"/>
                      <a:pt x="3743" y="19669"/>
                      <a:pt x="3831" y="19748"/>
                    </a:cubicBezTo>
                    <a:cubicBezTo>
                      <a:pt x="3836" y="19753"/>
                      <a:pt x="3865" y="19821"/>
                      <a:pt x="3894" y="19880"/>
                    </a:cubicBezTo>
                    <a:lnTo>
                      <a:pt x="3870" y="20798"/>
                    </a:lnTo>
                    <a:lnTo>
                      <a:pt x="4544" y="20798"/>
                    </a:lnTo>
                    <a:cubicBezTo>
                      <a:pt x="4442" y="20568"/>
                      <a:pt x="4354" y="20339"/>
                      <a:pt x="4334" y="20095"/>
                    </a:cubicBezTo>
                    <a:cubicBezTo>
                      <a:pt x="4305" y="19777"/>
                      <a:pt x="4412" y="19430"/>
                      <a:pt x="4671" y="19249"/>
                    </a:cubicBezTo>
                    <a:cubicBezTo>
                      <a:pt x="4857" y="19122"/>
                      <a:pt x="5091" y="19098"/>
                      <a:pt x="5311" y="19088"/>
                    </a:cubicBezTo>
                    <a:cubicBezTo>
                      <a:pt x="5382" y="19084"/>
                      <a:pt x="5454" y="19082"/>
                      <a:pt x="5525" y="19082"/>
                    </a:cubicBezTo>
                    <a:cubicBezTo>
                      <a:pt x="5799" y="19082"/>
                      <a:pt x="6075" y="19116"/>
                      <a:pt x="6323" y="19225"/>
                    </a:cubicBezTo>
                    <a:cubicBezTo>
                      <a:pt x="6425" y="19269"/>
                      <a:pt x="6523" y="19328"/>
                      <a:pt x="6611" y="19396"/>
                    </a:cubicBezTo>
                    <a:cubicBezTo>
                      <a:pt x="6738" y="19503"/>
                      <a:pt x="6821" y="19655"/>
                      <a:pt x="6845" y="19821"/>
                    </a:cubicBezTo>
                    <a:cubicBezTo>
                      <a:pt x="6860" y="19894"/>
                      <a:pt x="6875" y="19982"/>
                      <a:pt x="6884" y="20060"/>
                    </a:cubicBezTo>
                    <a:cubicBezTo>
                      <a:pt x="6933" y="20349"/>
                      <a:pt x="6801" y="20642"/>
                      <a:pt x="6542" y="20779"/>
                    </a:cubicBezTo>
                    <a:cubicBezTo>
                      <a:pt x="6528" y="20783"/>
                      <a:pt x="6513" y="20788"/>
                      <a:pt x="6503" y="20798"/>
                    </a:cubicBezTo>
                    <a:lnTo>
                      <a:pt x="8956" y="20798"/>
                    </a:lnTo>
                    <a:cubicBezTo>
                      <a:pt x="9117" y="20798"/>
                      <a:pt x="9278" y="20803"/>
                      <a:pt x="9430" y="20803"/>
                    </a:cubicBezTo>
                    <a:cubicBezTo>
                      <a:pt x="9606" y="20803"/>
                      <a:pt x="9777" y="20803"/>
                      <a:pt x="9943" y="20808"/>
                    </a:cubicBezTo>
                    <a:lnTo>
                      <a:pt x="10207" y="20808"/>
                    </a:lnTo>
                    <a:cubicBezTo>
                      <a:pt x="10080" y="20647"/>
                      <a:pt x="9953" y="20471"/>
                      <a:pt x="9909" y="20349"/>
                    </a:cubicBezTo>
                    <a:cubicBezTo>
                      <a:pt x="9830" y="20134"/>
                      <a:pt x="9870" y="19660"/>
                      <a:pt x="9982" y="19459"/>
                    </a:cubicBezTo>
                    <a:cubicBezTo>
                      <a:pt x="10143" y="19176"/>
                      <a:pt x="10505" y="19083"/>
                      <a:pt x="10832" y="19044"/>
                    </a:cubicBezTo>
                    <a:cubicBezTo>
                      <a:pt x="10995" y="19023"/>
                      <a:pt x="11160" y="19008"/>
                      <a:pt x="11325" y="19008"/>
                    </a:cubicBezTo>
                    <a:cubicBezTo>
                      <a:pt x="11541" y="19008"/>
                      <a:pt x="11756" y="19034"/>
                      <a:pt x="11961" y="19103"/>
                    </a:cubicBezTo>
                    <a:cubicBezTo>
                      <a:pt x="12322" y="19225"/>
                      <a:pt x="12644" y="19503"/>
                      <a:pt x="12737" y="19870"/>
                    </a:cubicBezTo>
                    <a:cubicBezTo>
                      <a:pt x="12830" y="20241"/>
                      <a:pt x="12625" y="20681"/>
                      <a:pt x="12259" y="20779"/>
                    </a:cubicBezTo>
                    <a:lnTo>
                      <a:pt x="12473" y="20827"/>
                    </a:lnTo>
                    <a:lnTo>
                      <a:pt x="12762" y="20827"/>
                    </a:lnTo>
                    <a:cubicBezTo>
                      <a:pt x="12864" y="20827"/>
                      <a:pt x="12967" y="20827"/>
                      <a:pt x="13074" y="20822"/>
                    </a:cubicBezTo>
                    <a:lnTo>
                      <a:pt x="13050" y="19880"/>
                    </a:lnTo>
                    <a:cubicBezTo>
                      <a:pt x="13079" y="19821"/>
                      <a:pt x="13113" y="19753"/>
                      <a:pt x="13118" y="19748"/>
                    </a:cubicBezTo>
                    <a:cubicBezTo>
                      <a:pt x="13201" y="19669"/>
                      <a:pt x="13294" y="19596"/>
                      <a:pt x="13392" y="19533"/>
                    </a:cubicBezTo>
                    <a:cubicBezTo>
                      <a:pt x="13772" y="19280"/>
                      <a:pt x="14234" y="19144"/>
                      <a:pt x="14693" y="19144"/>
                    </a:cubicBezTo>
                    <a:cubicBezTo>
                      <a:pt x="14918" y="19144"/>
                      <a:pt x="15142" y="19177"/>
                      <a:pt x="15356" y="19244"/>
                    </a:cubicBezTo>
                    <a:cubicBezTo>
                      <a:pt x="15371" y="19215"/>
                      <a:pt x="15385" y="19181"/>
                      <a:pt x="15400" y="19152"/>
                    </a:cubicBezTo>
                    <a:cubicBezTo>
                      <a:pt x="15708" y="18473"/>
                      <a:pt x="16016" y="17793"/>
                      <a:pt x="16323" y="17114"/>
                    </a:cubicBezTo>
                    <a:cubicBezTo>
                      <a:pt x="16587" y="16250"/>
                      <a:pt x="16612" y="15321"/>
                      <a:pt x="16392" y="14442"/>
                    </a:cubicBezTo>
                    <a:cubicBezTo>
                      <a:pt x="16836" y="13851"/>
                      <a:pt x="16934" y="13050"/>
                      <a:pt x="16641" y="12380"/>
                    </a:cubicBezTo>
                    <a:cubicBezTo>
                      <a:pt x="16323" y="11643"/>
                      <a:pt x="15424" y="11086"/>
                      <a:pt x="14775" y="10475"/>
                    </a:cubicBezTo>
                    <a:cubicBezTo>
                      <a:pt x="14413" y="10133"/>
                      <a:pt x="14125" y="9771"/>
                      <a:pt x="14061" y="9356"/>
                    </a:cubicBezTo>
                    <a:cubicBezTo>
                      <a:pt x="14047" y="9263"/>
                      <a:pt x="14047" y="9171"/>
                      <a:pt x="14056" y="9078"/>
                    </a:cubicBezTo>
                    <a:cubicBezTo>
                      <a:pt x="14169" y="7861"/>
                      <a:pt x="13959" y="6620"/>
                      <a:pt x="13446" y="5492"/>
                    </a:cubicBezTo>
                    <a:cubicBezTo>
                      <a:pt x="13626" y="5428"/>
                      <a:pt x="13807" y="5360"/>
                      <a:pt x="13988" y="5291"/>
                    </a:cubicBezTo>
                    <a:cubicBezTo>
                      <a:pt x="14120" y="4969"/>
                      <a:pt x="13939" y="4612"/>
                      <a:pt x="13734" y="4324"/>
                    </a:cubicBezTo>
                    <a:cubicBezTo>
                      <a:pt x="13529" y="4036"/>
                      <a:pt x="13284" y="3748"/>
                      <a:pt x="13265" y="3411"/>
                    </a:cubicBezTo>
                    <a:cubicBezTo>
                      <a:pt x="13265" y="3401"/>
                      <a:pt x="13265" y="3396"/>
                      <a:pt x="13265" y="3391"/>
                    </a:cubicBezTo>
                    <a:cubicBezTo>
                      <a:pt x="13260" y="3152"/>
                      <a:pt x="13436" y="2907"/>
                      <a:pt x="13656" y="2819"/>
                    </a:cubicBezTo>
                    <a:cubicBezTo>
                      <a:pt x="13709" y="2799"/>
                      <a:pt x="13764" y="2788"/>
                      <a:pt x="13821" y="2788"/>
                    </a:cubicBezTo>
                    <a:cubicBezTo>
                      <a:pt x="13874" y="2788"/>
                      <a:pt x="13929" y="2798"/>
                      <a:pt x="13983" y="2819"/>
                    </a:cubicBezTo>
                    <a:cubicBezTo>
                      <a:pt x="13710" y="2223"/>
                      <a:pt x="13260" y="1569"/>
                      <a:pt x="12762" y="978"/>
                    </a:cubicBezTo>
                    <a:cubicBezTo>
                      <a:pt x="12747" y="963"/>
                      <a:pt x="12732" y="943"/>
                      <a:pt x="12718" y="929"/>
                    </a:cubicBezTo>
                    <a:cubicBezTo>
                      <a:pt x="12425" y="582"/>
                      <a:pt x="12122" y="264"/>
                      <a:pt x="1182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909;p31">
                <a:extLst>
                  <a:ext uri="{FF2B5EF4-FFF2-40B4-BE49-F238E27FC236}">
                    <a16:creationId xmlns:a16="http://schemas.microsoft.com/office/drawing/2014/main" id="{BC4A6778-43B5-2FDA-6850-8C8A99F85F0C}"/>
                  </a:ext>
                </a:extLst>
              </p:cNvPr>
              <p:cNvSpPr/>
              <p:nvPr/>
            </p:nvSpPr>
            <p:spPr>
              <a:xfrm>
                <a:off x="8113478" y="4155058"/>
                <a:ext cx="302460" cy="115810"/>
              </a:xfrm>
              <a:custGeom>
                <a:avLst/>
                <a:gdLst/>
                <a:ahLst/>
                <a:cxnLst/>
                <a:rect l="l" t="t" r="r" b="b"/>
                <a:pathLst>
                  <a:path w="2468" h="945" extrusionOk="0">
                    <a:moveTo>
                      <a:pt x="1764" y="1"/>
                    </a:moveTo>
                    <a:cubicBezTo>
                      <a:pt x="1312" y="1"/>
                      <a:pt x="858" y="126"/>
                      <a:pt x="475" y="363"/>
                    </a:cubicBezTo>
                    <a:cubicBezTo>
                      <a:pt x="460" y="372"/>
                      <a:pt x="450" y="377"/>
                      <a:pt x="436" y="387"/>
                    </a:cubicBezTo>
                    <a:cubicBezTo>
                      <a:pt x="323" y="460"/>
                      <a:pt x="216" y="539"/>
                      <a:pt x="118" y="631"/>
                    </a:cubicBezTo>
                    <a:cubicBezTo>
                      <a:pt x="98" y="651"/>
                      <a:pt x="1" y="768"/>
                      <a:pt x="20" y="788"/>
                    </a:cubicBezTo>
                    <a:cubicBezTo>
                      <a:pt x="30" y="797"/>
                      <a:pt x="45" y="944"/>
                      <a:pt x="59" y="944"/>
                    </a:cubicBezTo>
                    <a:cubicBezTo>
                      <a:pt x="64" y="944"/>
                      <a:pt x="89" y="895"/>
                      <a:pt x="118" y="837"/>
                    </a:cubicBezTo>
                    <a:cubicBezTo>
                      <a:pt x="152" y="778"/>
                      <a:pt x="181" y="710"/>
                      <a:pt x="186" y="705"/>
                    </a:cubicBezTo>
                    <a:cubicBezTo>
                      <a:pt x="274" y="626"/>
                      <a:pt x="362" y="553"/>
                      <a:pt x="460" y="490"/>
                    </a:cubicBezTo>
                    <a:cubicBezTo>
                      <a:pt x="840" y="237"/>
                      <a:pt x="1302" y="101"/>
                      <a:pt x="1761" y="101"/>
                    </a:cubicBezTo>
                    <a:cubicBezTo>
                      <a:pt x="1986" y="101"/>
                      <a:pt x="2210" y="134"/>
                      <a:pt x="2424" y="201"/>
                    </a:cubicBezTo>
                    <a:cubicBezTo>
                      <a:pt x="2439" y="172"/>
                      <a:pt x="2453" y="138"/>
                      <a:pt x="2468" y="109"/>
                    </a:cubicBezTo>
                    <a:cubicBezTo>
                      <a:pt x="2241" y="36"/>
                      <a:pt x="2003" y="1"/>
                      <a:pt x="1764" y="1"/>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910;p31">
                <a:extLst>
                  <a:ext uri="{FF2B5EF4-FFF2-40B4-BE49-F238E27FC236}">
                    <a16:creationId xmlns:a16="http://schemas.microsoft.com/office/drawing/2014/main" id="{E349B133-7B17-0AD0-4804-1A07B4102441}"/>
                  </a:ext>
                </a:extLst>
              </p:cNvPr>
              <p:cNvSpPr/>
              <p:nvPr/>
            </p:nvSpPr>
            <p:spPr>
              <a:xfrm>
                <a:off x="8320102" y="4217068"/>
                <a:ext cx="51595" cy="154290"/>
              </a:xfrm>
              <a:custGeom>
                <a:avLst/>
                <a:gdLst/>
                <a:ahLst/>
                <a:cxnLst/>
                <a:rect l="l" t="t" r="r" b="b"/>
                <a:pathLst>
                  <a:path w="421" h="1259" extrusionOk="0">
                    <a:moveTo>
                      <a:pt x="57" y="0"/>
                    </a:moveTo>
                    <a:cubicBezTo>
                      <a:pt x="37" y="0"/>
                      <a:pt x="18" y="13"/>
                      <a:pt x="10" y="33"/>
                    </a:cubicBezTo>
                    <a:cubicBezTo>
                      <a:pt x="0" y="62"/>
                      <a:pt x="15" y="91"/>
                      <a:pt x="39" y="101"/>
                    </a:cubicBezTo>
                    <a:cubicBezTo>
                      <a:pt x="235" y="169"/>
                      <a:pt x="284" y="433"/>
                      <a:pt x="293" y="546"/>
                    </a:cubicBezTo>
                    <a:cubicBezTo>
                      <a:pt x="318" y="785"/>
                      <a:pt x="293" y="1029"/>
                      <a:pt x="220" y="1259"/>
                    </a:cubicBezTo>
                    <a:lnTo>
                      <a:pt x="328" y="1259"/>
                    </a:lnTo>
                    <a:cubicBezTo>
                      <a:pt x="396" y="1024"/>
                      <a:pt x="420" y="775"/>
                      <a:pt x="391" y="536"/>
                    </a:cubicBezTo>
                    <a:cubicBezTo>
                      <a:pt x="367" y="257"/>
                      <a:pt x="249" y="67"/>
                      <a:pt x="74" y="3"/>
                    </a:cubicBezTo>
                    <a:cubicBezTo>
                      <a:pt x="68" y="1"/>
                      <a:pt x="63" y="0"/>
                      <a:pt x="57"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911;p31">
                <a:extLst>
                  <a:ext uri="{FF2B5EF4-FFF2-40B4-BE49-F238E27FC236}">
                    <a16:creationId xmlns:a16="http://schemas.microsoft.com/office/drawing/2014/main" id="{7DFB4FAD-F325-39BC-A37A-30EF82FD4200}"/>
                  </a:ext>
                </a:extLst>
              </p:cNvPr>
              <p:cNvSpPr/>
              <p:nvPr/>
            </p:nvSpPr>
            <p:spPr>
              <a:xfrm>
                <a:off x="8218261" y="4232754"/>
                <a:ext cx="41423" cy="139830"/>
              </a:xfrm>
              <a:custGeom>
                <a:avLst/>
                <a:gdLst/>
                <a:ahLst/>
                <a:cxnLst/>
                <a:rect l="l" t="t" r="r" b="b"/>
                <a:pathLst>
                  <a:path w="338" h="1141" extrusionOk="0">
                    <a:moveTo>
                      <a:pt x="59" y="0"/>
                    </a:moveTo>
                    <a:cubicBezTo>
                      <a:pt x="51" y="0"/>
                      <a:pt x="43" y="2"/>
                      <a:pt x="35" y="7"/>
                    </a:cubicBezTo>
                    <a:cubicBezTo>
                      <a:pt x="10" y="17"/>
                      <a:pt x="1" y="51"/>
                      <a:pt x="15" y="76"/>
                    </a:cubicBezTo>
                    <a:cubicBezTo>
                      <a:pt x="196" y="398"/>
                      <a:pt x="235" y="789"/>
                      <a:pt x="133" y="1141"/>
                    </a:cubicBezTo>
                    <a:lnTo>
                      <a:pt x="240" y="1141"/>
                    </a:lnTo>
                    <a:cubicBezTo>
                      <a:pt x="338" y="769"/>
                      <a:pt x="289" y="359"/>
                      <a:pt x="103" y="27"/>
                    </a:cubicBezTo>
                    <a:cubicBezTo>
                      <a:pt x="93" y="10"/>
                      <a:pt x="77" y="0"/>
                      <a:pt x="59"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912;p31">
                <a:extLst>
                  <a:ext uri="{FF2B5EF4-FFF2-40B4-BE49-F238E27FC236}">
                    <a16:creationId xmlns:a16="http://schemas.microsoft.com/office/drawing/2014/main" id="{0F4A0BA0-86FF-08FC-71B5-C4C885818B74}"/>
                  </a:ext>
                </a:extLst>
              </p:cNvPr>
              <p:cNvSpPr/>
              <p:nvPr/>
            </p:nvSpPr>
            <p:spPr>
              <a:xfrm>
                <a:off x="6717238" y="4155548"/>
                <a:ext cx="303072" cy="115320"/>
              </a:xfrm>
              <a:custGeom>
                <a:avLst/>
                <a:gdLst/>
                <a:ahLst/>
                <a:cxnLst/>
                <a:rect l="l" t="t" r="r" b="b"/>
                <a:pathLst>
                  <a:path w="2473" h="941" extrusionOk="0">
                    <a:moveTo>
                      <a:pt x="715" y="0"/>
                    </a:moveTo>
                    <a:cubicBezTo>
                      <a:pt x="472" y="0"/>
                      <a:pt x="230" y="36"/>
                      <a:pt x="1" y="110"/>
                    </a:cubicBezTo>
                    <a:cubicBezTo>
                      <a:pt x="15" y="144"/>
                      <a:pt x="30" y="173"/>
                      <a:pt x="40" y="202"/>
                    </a:cubicBezTo>
                    <a:cubicBezTo>
                      <a:pt x="257" y="134"/>
                      <a:pt x="486" y="101"/>
                      <a:pt x="716" y="101"/>
                    </a:cubicBezTo>
                    <a:cubicBezTo>
                      <a:pt x="1177" y="101"/>
                      <a:pt x="1640" y="235"/>
                      <a:pt x="2018" y="486"/>
                    </a:cubicBezTo>
                    <a:cubicBezTo>
                      <a:pt x="2111" y="549"/>
                      <a:pt x="2204" y="622"/>
                      <a:pt x="2292" y="701"/>
                    </a:cubicBezTo>
                    <a:cubicBezTo>
                      <a:pt x="2297" y="706"/>
                      <a:pt x="2326" y="774"/>
                      <a:pt x="2355" y="833"/>
                    </a:cubicBezTo>
                    <a:cubicBezTo>
                      <a:pt x="2385" y="891"/>
                      <a:pt x="2414" y="940"/>
                      <a:pt x="2419" y="940"/>
                    </a:cubicBezTo>
                    <a:cubicBezTo>
                      <a:pt x="2434" y="940"/>
                      <a:pt x="2443" y="793"/>
                      <a:pt x="2453" y="784"/>
                    </a:cubicBezTo>
                    <a:cubicBezTo>
                      <a:pt x="2473" y="764"/>
                      <a:pt x="2380" y="647"/>
                      <a:pt x="2360" y="627"/>
                    </a:cubicBezTo>
                    <a:cubicBezTo>
                      <a:pt x="2263" y="535"/>
                      <a:pt x="2155" y="452"/>
                      <a:pt x="2038" y="383"/>
                    </a:cubicBezTo>
                    <a:cubicBezTo>
                      <a:pt x="2028" y="373"/>
                      <a:pt x="2014" y="364"/>
                      <a:pt x="2004" y="359"/>
                    </a:cubicBezTo>
                    <a:cubicBezTo>
                      <a:pt x="1623" y="124"/>
                      <a:pt x="1167" y="0"/>
                      <a:pt x="715"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913;p31">
                <a:extLst>
                  <a:ext uri="{FF2B5EF4-FFF2-40B4-BE49-F238E27FC236}">
                    <a16:creationId xmlns:a16="http://schemas.microsoft.com/office/drawing/2014/main" id="{AE2D3C80-6A1E-448E-8267-ACE8C7FB526D}"/>
                  </a:ext>
                </a:extLst>
              </p:cNvPr>
              <p:cNvSpPr/>
              <p:nvPr/>
            </p:nvSpPr>
            <p:spPr>
              <a:xfrm>
                <a:off x="6762705" y="4217068"/>
                <a:ext cx="51104" cy="154290"/>
              </a:xfrm>
              <a:custGeom>
                <a:avLst/>
                <a:gdLst/>
                <a:ahLst/>
                <a:cxnLst/>
                <a:rect l="l" t="t" r="r" b="b"/>
                <a:pathLst>
                  <a:path w="417" h="1259" extrusionOk="0">
                    <a:moveTo>
                      <a:pt x="361" y="0"/>
                    </a:moveTo>
                    <a:cubicBezTo>
                      <a:pt x="355" y="0"/>
                      <a:pt x="349" y="1"/>
                      <a:pt x="343" y="3"/>
                    </a:cubicBezTo>
                    <a:cubicBezTo>
                      <a:pt x="167" y="67"/>
                      <a:pt x="55" y="257"/>
                      <a:pt x="25" y="536"/>
                    </a:cubicBezTo>
                    <a:cubicBezTo>
                      <a:pt x="1" y="775"/>
                      <a:pt x="25" y="1015"/>
                      <a:pt x="89" y="1249"/>
                    </a:cubicBezTo>
                    <a:cubicBezTo>
                      <a:pt x="89" y="1249"/>
                      <a:pt x="94" y="1254"/>
                      <a:pt x="94" y="1259"/>
                    </a:cubicBezTo>
                    <a:lnTo>
                      <a:pt x="201" y="1259"/>
                    </a:lnTo>
                    <a:cubicBezTo>
                      <a:pt x="201" y="1254"/>
                      <a:pt x="196" y="1249"/>
                      <a:pt x="196" y="1249"/>
                    </a:cubicBezTo>
                    <a:cubicBezTo>
                      <a:pt x="123" y="1019"/>
                      <a:pt x="99" y="780"/>
                      <a:pt x="123" y="546"/>
                    </a:cubicBezTo>
                    <a:cubicBezTo>
                      <a:pt x="138" y="433"/>
                      <a:pt x="182" y="169"/>
                      <a:pt x="377" y="101"/>
                    </a:cubicBezTo>
                    <a:cubicBezTo>
                      <a:pt x="406" y="86"/>
                      <a:pt x="416" y="62"/>
                      <a:pt x="411" y="33"/>
                    </a:cubicBezTo>
                    <a:cubicBezTo>
                      <a:pt x="400" y="13"/>
                      <a:pt x="382" y="0"/>
                      <a:pt x="361"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914;p31">
                <a:extLst>
                  <a:ext uri="{FF2B5EF4-FFF2-40B4-BE49-F238E27FC236}">
                    <a16:creationId xmlns:a16="http://schemas.microsoft.com/office/drawing/2014/main" id="{8A052FE1-3D19-98C9-9459-113C177D1264}"/>
                  </a:ext>
                </a:extLst>
              </p:cNvPr>
              <p:cNvSpPr/>
              <p:nvPr/>
            </p:nvSpPr>
            <p:spPr>
              <a:xfrm>
                <a:off x="6874718" y="4232754"/>
                <a:ext cx="40810" cy="139830"/>
              </a:xfrm>
              <a:custGeom>
                <a:avLst/>
                <a:gdLst/>
                <a:ahLst/>
                <a:cxnLst/>
                <a:rect l="l" t="t" r="r" b="b"/>
                <a:pathLst>
                  <a:path w="333" h="1141" extrusionOk="0">
                    <a:moveTo>
                      <a:pt x="274" y="0"/>
                    </a:moveTo>
                    <a:cubicBezTo>
                      <a:pt x="257" y="0"/>
                      <a:pt x="240" y="10"/>
                      <a:pt x="230" y="27"/>
                    </a:cubicBezTo>
                    <a:cubicBezTo>
                      <a:pt x="49" y="354"/>
                      <a:pt x="1" y="755"/>
                      <a:pt x="93" y="1116"/>
                    </a:cubicBezTo>
                    <a:lnTo>
                      <a:pt x="93" y="1121"/>
                    </a:lnTo>
                    <a:cubicBezTo>
                      <a:pt x="93" y="1126"/>
                      <a:pt x="93" y="1136"/>
                      <a:pt x="98" y="1141"/>
                    </a:cubicBezTo>
                    <a:lnTo>
                      <a:pt x="201" y="1141"/>
                    </a:lnTo>
                    <a:cubicBezTo>
                      <a:pt x="201" y="1136"/>
                      <a:pt x="196" y="1126"/>
                      <a:pt x="196" y="1121"/>
                    </a:cubicBezTo>
                    <a:cubicBezTo>
                      <a:pt x="103" y="774"/>
                      <a:pt x="147" y="388"/>
                      <a:pt x="318" y="76"/>
                    </a:cubicBezTo>
                    <a:cubicBezTo>
                      <a:pt x="333" y="51"/>
                      <a:pt x="323" y="22"/>
                      <a:pt x="299" y="7"/>
                    </a:cubicBezTo>
                    <a:cubicBezTo>
                      <a:pt x="291" y="2"/>
                      <a:pt x="282" y="0"/>
                      <a:pt x="274"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915;p31">
                <a:extLst>
                  <a:ext uri="{FF2B5EF4-FFF2-40B4-BE49-F238E27FC236}">
                    <a16:creationId xmlns:a16="http://schemas.microsoft.com/office/drawing/2014/main" id="{A8B5682D-9E55-4CDA-0010-F9E9A7AAEAE0}"/>
                  </a:ext>
                </a:extLst>
              </p:cNvPr>
              <p:cNvSpPr/>
              <p:nvPr/>
            </p:nvSpPr>
            <p:spPr>
              <a:xfrm>
                <a:off x="6760989" y="2967916"/>
                <a:ext cx="1611933" cy="1405894"/>
              </a:xfrm>
              <a:custGeom>
                <a:avLst/>
                <a:gdLst/>
                <a:ahLst/>
                <a:cxnLst/>
                <a:rect l="l" t="t" r="r" b="b"/>
                <a:pathLst>
                  <a:path w="13153" h="11472" extrusionOk="0">
                    <a:moveTo>
                      <a:pt x="987" y="0"/>
                    </a:moveTo>
                    <a:lnTo>
                      <a:pt x="968" y="29"/>
                    </a:lnTo>
                    <a:cubicBezTo>
                      <a:pt x="963" y="54"/>
                      <a:pt x="958" y="78"/>
                      <a:pt x="953" y="103"/>
                    </a:cubicBezTo>
                    <a:cubicBezTo>
                      <a:pt x="870" y="469"/>
                      <a:pt x="611" y="787"/>
                      <a:pt x="289" y="1095"/>
                    </a:cubicBezTo>
                    <a:lnTo>
                      <a:pt x="274" y="1119"/>
                    </a:lnTo>
                    <a:cubicBezTo>
                      <a:pt x="499" y="2077"/>
                      <a:pt x="469" y="3093"/>
                      <a:pt x="186" y="4031"/>
                    </a:cubicBezTo>
                    <a:cubicBezTo>
                      <a:pt x="98" y="4314"/>
                      <a:pt x="0" y="4646"/>
                      <a:pt x="181" y="4876"/>
                    </a:cubicBezTo>
                    <a:lnTo>
                      <a:pt x="186" y="4876"/>
                    </a:lnTo>
                    <a:cubicBezTo>
                      <a:pt x="301" y="5021"/>
                      <a:pt x="480" y="5065"/>
                      <a:pt x="670" y="5065"/>
                    </a:cubicBezTo>
                    <a:cubicBezTo>
                      <a:pt x="788" y="5065"/>
                      <a:pt x="909" y="5048"/>
                      <a:pt x="1021" y="5027"/>
                    </a:cubicBezTo>
                    <a:lnTo>
                      <a:pt x="1021" y="5027"/>
                    </a:lnTo>
                    <a:cubicBezTo>
                      <a:pt x="816" y="5697"/>
                      <a:pt x="968" y="6469"/>
                      <a:pt x="1412" y="7006"/>
                    </a:cubicBezTo>
                    <a:cubicBezTo>
                      <a:pt x="1779" y="7446"/>
                      <a:pt x="2350" y="7807"/>
                      <a:pt x="2384" y="8379"/>
                    </a:cubicBezTo>
                    <a:cubicBezTo>
                      <a:pt x="2409" y="8862"/>
                      <a:pt x="2028" y="9258"/>
                      <a:pt x="1818" y="9693"/>
                    </a:cubicBezTo>
                    <a:cubicBezTo>
                      <a:pt x="1720" y="9893"/>
                      <a:pt x="1661" y="9991"/>
                      <a:pt x="1647" y="10050"/>
                    </a:cubicBezTo>
                    <a:cubicBezTo>
                      <a:pt x="1622" y="10152"/>
                      <a:pt x="1730" y="10143"/>
                      <a:pt x="2003" y="10392"/>
                    </a:cubicBezTo>
                    <a:lnTo>
                      <a:pt x="1998" y="10524"/>
                    </a:lnTo>
                    <a:lnTo>
                      <a:pt x="1974" y="11437"/>
                    </a:lnTo>
                    <a:lnTo>
                      <a:pt x="2643" y="11437"/>
                    </a:lnTo>
                    <a:cubicBezTo>
                      <a:pt x="2546" y="11212"/>
                      <a:pt x="2458" y="10983"/>
                      <a:pt x="2438" y="10739"/>
                    </a:cubicBezTo>
                    <a:cubicBezTo>
                      <a:pt x="2409" y="10421"/>
                      <a:pt x="2516" y="10074"/>
                      <a:pt x="2775" y="9893"/>
                    </a:cubicBezTo>
                    <a:cubicBezTo>
                      <a:pt x="2961" y="9766"/>
                      <a:pt x="3191" y="9742"/>
                      <a:pt x="3415" y="9732"/>
                    </a:cubicBezTo>
                    <a:cubicBezTo>
                      <a:pt x="3486" y="9728"/>
                      <a:pt x="3557" y="9726"/>
                      <a:pt x="3629" y="9726"/>
                    </a:cubicBezTo>
                    <a:cubicBezTo>
                      <a:pt x="3902" y="9726"/>
                      <a:pt x="4175" y="9760"/>
                      <a:pt x="4427" y="9869"/>
                    </a:cubicBezTo>
                    <a:cubicBezTo>
                      <a:pt x="4529" y="9913"/>
                      <a:pt x="4627" y="9972"/>
                      <a:pt x="4715" y="10040"/>
                    </a:cubicBezTo>
                    <a:cubicBezTo>
                      <a:pt x="4842" y="10147"/>
                      <a:pt x="4925" y="10299"/>
                      <a:pt x="4949" y="10465"/>
                    </a:cubicBezTo>
                    <a:cubicBezTo>
                      <a:pt x="4964" y="10538"/>
                      <a:pt x="4979" y="10626"/>
                      <a:pt x="4988" y="10704"/>
                    </a:cubicBezTo>
                    <a:cubicBezTo>
                      <a:pt x="5037" y="10993"/>
                      <a:pt x="4905" y="11286"/>
                      <a:pt x="4646" y="11418"/>
                    </a:cubicBezTo>
                    <a:cubicBezTo>
                      <a:pt x="4632" y="11427"/>
                      <a:pt x="4617" y="11432"/>
                      <a:pt x="4602" y="11442"/>
                    </a:cubicBezTo>
                    <a:lnTo>
                      <a:pt x="7060" y="11442"/>
                    </a:lnTo>
                    <a:cubicBezTo>
                      <a:pt x="7221" y="11442"/>
                      <a:pt x="7382" y="11447"/>
                      <a:pt x="7534" y="11447"/>
                    </a:cubicBezTo>
                    <a:cubicBezTo>
                      <a:pt x="7710" y="11447"/>
                      <a:pt x="7881" y="11447"/>
                      <a:pt x="8047" y="11452"/>
                    </a:cubicBezTo>
                    <a:lnTo>
                      <a:pt x="8311" y="11452"/>
                    </a:lnTo>
                    <a:cubicBezTo>
                      <a:pt x="8184" y="11291"/>
                      <a:pt x="8057" y="11115"/>
                      <a:pt x="8008" y="10993"/>
                    </a:cubicBezTo>
                    <a:cubicBezTo>
                      <a:pt x="7930" y="10778"/>
                      <a:pt x="7969" y="10304"/>
                      <a:pt x="8086" y="10103"/>
                    </a:cubicBezTo>
                    <a:cubicBezTo>
                      <a:pt x="8247" y="9820"/>
                      <a:pt x="8609" y="9727"/>
                      <a:pt x="8936" y="9688"/>
                    </a:cubicBezTo>
                    <a:cubicBezTo>
                      <a:pt x="9099" y="9667"/>
                      <a:pt x="9264" y="9652"/>
                      <a:pt x="9429" y="9652"/>
                    </a:cubicBezTo>
                    <a:cubicBezTo>
                      <a:pt x="9645" y="9652"/>
                      <a:pt x="9860" y="9678"/>
                      <a:pt x="10065" y="9747"/>
                    </a:cubicBezTo>
                    <a:cubicBezTo>
                      <a:pt x="10421" y="9864"/>
                      <a:pt x="10748" y="10143"/>
                      <a:pt x="10841" y="10514"/>
                    </a:cubicBezTo>
                    <a:cubicBezTo>
                      <a:pt x="10934" y="10880"/>
                      <a:pt x="10729" y="11325"/>
                      <a:pt x="10358" y="11423"/>
                    </a:cubicBezTo>
                    <a:lnTo>
                      <a:pt x="10577" y="11471"/>
                    </a:lnTo>
                    <a:lnTo>
                      <a:pt x="10866" y="11471"/>
                    </a:lnTo>
                    <a:cubicBezTo>
                      <a:pt x="10968" y="11471"/>
                      <a:pt x="11071" y="11471"/>
                      <a:pt x="11178" y="11466"/>
                    </a:cubicBezTo>
                    <a:lnTo>
                      <a:pt x="11154" y="10524"/>
                    </a:lnTo>
                    <a:lnTo>
                      <a:pt x="11149" y="10392"/>
                    </a:lnTo>
                    <a:cubicBezTo>
                      <a:pt x="11423" y="10143"/>
                      <a:pt x="11535" y="10152"/>
                      <a:pt x="11506" y="10050"/>
                    </a:cubicBezTo>
                    <a:cubicBezTo>
                      <a:pt x="11491" y="9991"/>
                      <a:pt x="11432" y="9893"/>
                      <a:pt x="11335" y="9698"/>
                    </a:cubicBezTo>
                    <a:cubicBezTo>
                      <a:pt x="11125" y="9258"/>
                      <a:pt x="10744" y="8862"/>
                      <a:pt x="10768" y="8379"/>
                    </a:cubicBezTo>
                    <a:cubicBezTo>
                      <a:pt x="10802" y="7807"/>
                      <a:pt x="11374" y="7451"/>
                      <a:pt x="11740" y="7006"/>
                    </a:cubicBezTo>
                    <a:cubicBezTo>
                      <a:pt x="12185" y="6469"/>
                      <a:pt x="12336" y="5697"/>
                      <a:pt x="12131" y="5027"/>
                    </a:cubicBezTo>
                    <a:lnTo>
                      <a:pt x="12131" y="5027"/>
                    </a:lnTo>
                    <a:cubicBezTo>
                      <a:pt x="12243" y="5048"/>
                      <a:pt x="12365" y="5065"/>
                      <a:pt x="12482" y="5065"/>
                    </a:cubicBezTo>
                    <a:cubicBezTo>
                      <a:pt x="12672" y="5065"/>
                      <a:pt x="12852" y="5021"/>
                      <a:pt x="12967" y="4876"/>
                    </a:cubicBezTo>
                    <a:cubicBezTo>
                      <a:pt x="13152" y="4646"/>
                      <a:pt x="13054" y="4309"/>
                      <a:pt x="12967" y="4031"/>
                    </a:cubicBezTo>
                    <a:cubicBezTo>
                      <a:pt x="12678" y="3088"/>
                      <a:pt x="12649" y="2077"/>
                      <a:pt x="12879" y="1119"/>
                    </a:cubicBezTo>
                    <a:lnTo>
                      <a:pt x="12165" y="0"/>
                    </a:lnTo>
                    <a:cubicBezTo>
                      <a:pt x="11985" y="132"/>
                      <a:pt x="11838" y="318"/>
                      <a:pt x="11770" y="474"/>
                    </a:cubicBezTo>
                    <a:cubicBezTo>
                      <a:pt x="11545" y="1011"/>
                      <a:pt x="11486" y="1749"/>
                      <a:pt x="11340" y="2316"/>
                    </a:cubicBezTo>
                    <a:cubicBezTo>
                      <a:pt x="10885" y="4094"/>
                      <a:pt x="10568" y="5902"/>
                      <a:pt x="10406" y="7729"/>
                    </a:cubicBezTo>
                    <a:cubicBezTo>
                      <a:pt x="10353" y="8364"/>
                      <a:pt x="10734" y="9400"/>
                      <a:pt x="10895" y="10201"/>
                    </a:cubicBezTo>
                    <a:cubicBezTo>
                      <a:pt x="10890" y="10196"/>
                      <a:pt x="10890" y="10196"/>
                      <a:pt x="10890" y="10196"/>
                    </a:cubicBezTo>
                    <a:cubicBezTo>
                      <a:pt x="10631" y="9776"/>
                      <a:pt x="9957" y="9488"/>
                      <a:pt x="9468" y="9463"/>
                    </a:cubicBezTo>
                    <a:cubicBezTo>
                      <a:pt x="9432" y="9462"/>
                      <a:pt x="9396" y="9461"/>
                      <a:pt x="9360" y="9461"/>
                    </a:cubicBezTo>
                    <a:cubicBezTo>
                      <a:pt x="8913" y="9461"/>
                      <a:pt x="8495" y="9600"/>
                      <a:pt x="8110" y="9840"/>
                    </a:cubicBezTo>
                    <a:cubicBezTo>
                      <a:pt x="7993" y="9913"/>
                      <a:pt x="7920" y="10015"/>
                      <a:pt x="7861" y="10133"/>
                    </a:cubicBezTo>
                    <a:cubicBezTo>
                      <a:pt x="7920" y="8320"/>
                      <a:pt x="8521" y="6430"/>
                      <a:pt x="8604" y="4632"/>
                    </a:cubicBezTo>
                    <a:cubicBezTo>
                      <a:pt x="8643" y="3752"/>
                      <a:pt x="8657" y="2873"/>
                      <a:pt x="8653" y="1993"/>
                    </a:cubicBezTo>
                    <a:cubicBezTo>
                      <a:pt x="8653" y="1877"/>
                      <a:pt x="8559" y="1811"/>
                      <a:pt x="8466" y="1811"/>
                    </a:cubicBezTo>
                    <a:cubicBezTo>
                      <a:pt x="8392" y="1811"/>
                      <a:pt x="8317" y="1853"/>
                      <a:pt x="8291" y="1945"/>
                    </a:cubicBezTo>
                    <a:lnTo>
                      <a:pt x="7915" y="3210"/>
                    </a:lnTo>
                    <a:cubicBezTo>
                      <a:pt x="7563" y="4402"/>
                      <a:pt x="7632" y="5448"/>
                      <a:pt x="7045" y="6473"/>
                    </a:cubicBezTo>
                    <a:cubicBezTo>
                      <a:pt x="7004" y="6546"/>
                      <a:pt x="6931" y="6582"/>
                      <a:pt x="6858" y="6582"/>
                    </a:cubicBezTo>
                    <a:cubicBezTo>
                      <a:pt x="6793" y="6582"/>
                      <a:pt x="6728" y="6553"/>
                      <a:pt x="6684" y="6493"/>
                    </a:cubicBezTo>
                    <a:lnTo>
                      <a:pt x="6430" y="6146"/>
                    </a:lnTo>
                    <a:cubicBezTo>
                      <a:pt x="6359" y="6051"/>
                      <a:pt x="6255" y="6005"/>
                      <a:pt x="6152" y="6005"/>
                    </a:cubicBezTo>
                    <a:cubicBezTo>
                      <a:pt x="6028" y="6005"/>
                      <a:pt x="5905" y="6072"/>
                      <a:pt x="5843" y="6200"/>
                    </a:cubicBezTo>
                    <a:cubicBezTo>
                      <a:pt x="5741" y="6410"/>
                      <a:pt x="5643" y="6635"/>
                      <a:pt x="5394" y="6649"/>
                    </a:cubicBezTo>
                    <a:cubicBezTo>
                      <a:pt x="5386" y="6650"/>
                      <a:pt x="5378" y="6650"/>
                      <a:pt x="5370" y="6650"/>
                    </a:cubicBezTo>
                    <a:cubicBezTo>
                      <a:pt x="5238" y="6650"/>
                      <a:pt x="5116" y="6574"/>
                      <a:pt x="5037" y="6464"/>
                    </a:cubicBezTo>
                    <a:cubicBezTo>
                      <a:pt x="4861" y="6219"/>
                      <a:pt x="4896" y="5921"/>
                      <a:pt x="4920" y="5638"/>
                    </a:cubicBezTo>
                    <a:cubicBezTo>
                      <a:pt x="5032" y="4378"/>
                      <a:pt x="4925" y="3102"/>
                      <a:pt x="4598" y="1881"/>
                    </a:cubicBezTo>
                    <a:cubicBezTo>
                      <a:pt x="4573" y="1790"/>
                      <a:pt x="4498" y="1747"/>
                      <a:pt x="4423" y="1747"/>
                    </a:cubicBezTo>
                    <a:cubicBezTo>
                      <a:pt x="4332" y="1747"/>
                      <a:pt x="4241" y="1808"/>
                      <a:pt x="4236" y="1920"/>
                    </a:cubicBezTo>
                    <a:cubicBezTo>
                      <a:pt x="4104" y="4549"/>
                      <a:pt x="4461" y="7187"/>
                      <a:pt x="4847" y="9805"/>
                    </a:cubicBezTo>
                    <a:cubicBezTo>
                      <a:pt x="4754" y="9752"/>
                      <a:pt x="4656" y="9703"/>
                      <a:pt x="4559" y="9669"/>
                    </a:cubicBezTo>
                    <a:cubicBezTo>
                      <a:pt x="4308" y="9577"/>
                      <a:pt x="4042" y="9534"/>
                      <a:pt x="3775" y="9534"/>
                    </a:cubicBezTo>
                    <a:cubicBezTo>
                      <a:pt x="3559" y="9534"/>
                      <a:pt x="3342" y="9562"/>
                      <a:pt x="3132" y="9615"/>
                    </a:cubicBezTo>
                    <a:cubicBezTo>
                      <a:pt x="2853" y="9683"/>
                      <a:pt x="2570" y="9801"/>
                      <a:pt x="2404" y="10040"/>
                    </a:cubicBezTo>
                    <a:cubicBezTo>
                      <a:pt x="2380" y="10074"/>
                      <a:pt x="2360" y="10128"/>
                      <a:pt x="2340" y="10191"/>
                    </a:cubicBezTo>
                    <a:cubicBezTo>
                      <a:pt x="2340" y="9395"/>
                      <a:pt x="2814" y="8525"/>
                      <a:pt x="2741" y="7729"/>
                    </a:cubicBezTo>
                    <a:cubicBezTo>
                      <a:pt x="2585" y="5902"/>
                      <a:pt x="2267" y="4094"/>
                      <a:pt x="1808" y="2321"/>
                    </a:cubicBezTo>
                    <a:cubicBezTo>
                      <a:pt x="1666" y="1749"/>
                      <a:pt x="1603" y="1011"/>
                      <a:pt x="1378" y="474"/>
                    </a:cubicBezTo>
                    <a:cubicBezTo>
                      <a:pt x="1315" y="318"/>
                      <a:pt x="1163" y="132"/>
                      <a:pt x="98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916;p31">
                <a:extLst>
                  <a:ext uri="{FF2B5EF4-FFF2-40B4-BE49-F238E27FC236}">
                    <a16:creationId xmlns:a16="http://schemas.microsoft.com/office/drawing/2014/main" id="{15C8709A-1944-244B-34F9-19B3744DB802}"/>
                  </a:ext>
                </a:extLst>
              </p:cNvPr>
              <p:cNvSpPr/>
              <p:nvPr/>
            </p:nvSpPr>
            <p:spPr>
              <a:xfrm>
                <a:off x="7975852" y="4194887"/>
                <a:ext cx="41423" cy="178310"/>
              </a:xfrm>
              <a:custGeom>
                <a:avLst/>
                <a:gdLst/>
                <a:ahLst/>
                <a:cxnLst/>
                <a:rect l="l" t="t" r="r" b="b"/>
                <a:pathLst>
                  <a:path w="338" h="1455" extrusionOk="0">
                    <a:moveTo>
                      <a:pt x="85" y="0"/>
                    </a:moveTo>
                    <a:cubicBezTo>
                      <a:pt x="75" y="0"/>
                      <a:pt x="66" y="3"/>
                      <a:pt x="59" y="8"/>
                    </a:cubicBezTo>
                    <a:cubicBezTo>
                      <a:pt x="34" y="23"/>
                      <a:pt x="29" y="57"/>
                      <a:pt x="44" y="77"/>
                    </a:cubicBezTo>
                    <a:cubicBezTo>
                      <a:pt x="181" y="277"/>
                      <a:pt x="230" y="551"/>
                      <a:pt x="186" y="849"/>
                    </a:cubicBezTo>
                    <a:cubicBezTo>
                      <a:pt x="152" y="1059"/>
                      <a:pt x="83" y="1259"/>
                      <a:pt x="0" y="1454"/>
                    </a:cubicBezTo>
                    <a:lnTo>
                      <a:pt x="108" y="1454"/>
                    </a:lnTo>
                    <a:cubicBezTo>
                      <a:pt x="186" y="1269"/>
                      <a:pt x="254" y="1069"/>
                      <a:pt x="283" y="863"/>
                    </a:cubicBezTo>
                    <a:cubicBezTo>
                      <a:pt x="337" y="541"/>
                      <a:pt x="279" y="243"/>
                      <a:pt x="127" y="23"/>
                    </a:cubicBezTo>
                    <a:cubicBezTo>
                      <a:pt x="118" y="8"/>
                      <a:pt x="101" y="0"/>
                      <a:pt x="85"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917;p31">
                <a:extLst>
                  <a:ext uri="{FF2B5EF4-FFF2-40B4-BE49-F238E27FC236}">
                    <a16:creationId xmlns:a16="http://schemas.microsoft.com/office/drawing/2014/main" id="{68CCBAEB-982F-8F5E-DEDB-97B19EED48EC}"/>
                  </a:ext>
                </a:extLst>
              </p:cNvPr>
              <p:cNvSpPr/>
              <p:nvPr/>
            </p:nvSpPr>
            <p:spPr>
              <a:xfrm>
                <a:off x="7834549" y="4199666"/>
                <a:ext cx="34192" cy="172918"/>
              </a:xfrm>
              <a:custGeom>
                <a:avLst/>
                <a:gdLst/>
                <a:ahLst/>
                <a:cxnLst/>
                <a:rect l="l" t="t" r="r" b="b"/>
                <a:pathLst>
                  <a:path w="279" h="1411" extrusionOk="0">
                    <a:moveTo>
                      <a:pt x="156" y="1"/>
                    </a:moveTo>
                    <a:cubicBezTo>
                      <a:pt x="133" y="1"/>
                      <a:pt x="116" y="18"/>
                      <a:pt x="108" y="38"/>
                    </a:cubicBezTo>
                    <a:cubicBezTo>
                      <a:pt x="0" y="492"/>
                      <a:pt x="24" y="971"/>
                      <a:pt x="171" y="1406"/>
                    </a:cubicBezTo>
                    <a:lnTo>
                      <a:pt x="171" y="1411"/>
                    </a:lnTo>
                    <a:lnTo>
                      <a:pt x="279" y="1411"/>
                    </a:lnTo>
                    <a:cubicBezTo>
                      <a:pt x="127" y="981"/>
                      <a:pt x="103" y="507"/>
                      <a:pt x="205" y="62"/>
                    </a:cubicBezTo>
                    <a:cubicBezTo>
                      <a:pt x="215" y="33"/>
                      <a:pt x="195" y="8"/>
                      <a:pt x="171" y="4"/>
                    </a:cubicBezTo>
                    <a:cubicBezTo>
                      <a:pt x="166" y="2"/>
                      <a:pt x="161" y="1"/>
                      <a:pt x="156"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918;p31">
                <a:extLst>
                  <a:ext uri="{FF2B5EF4-FFF2-40B4-BE49-F238E27FC236}">
                    <a16:creationId xmlns:a16="http://schemas.microsoft.com/office/drawing/2014/main" id="{FFAA2402-1A5A-34DD-69E7-23331B9A1C0A}"/>
                  </a:ext>
                </a:extLst>
              </p:cNvPr>
              <p:cNvSpPr/>
              <p:nvPr/>
            </p:nvSpPr>
            <p:spPr>
              <a:xfrm>
                <a:off x="7259165" y="4187779"/>
                <a:ext cx="44364" cy="182477"/>
              </a:xfrm>
              <a:custGeom>
                <a:avLst/>
                <a:gdLst/>
                <a:ahLst/>
                <a:cxnLst/>
                <a:rect l="l" t="t" r="r" b="b"/>
                <a:pathLst>
                  <a:path w="362" h="1489" extrusionOk="0">
                    <a:moveTo>
                      <a:pt x="59" y="1"/>
                    </a:moveTo>
                    <a:cubicBezTo>
                      <a:pt x="50" y="1"/>
                      <a:pt x="42" y="3"/>
                      <a:pt x="34" y="8"/>
                    </a:cubicBezTo>
                    <a:cubicBezTo>
                      <a:pt x="10" y="18"/>
                      <a:pt x="0" y="52"/>
                      <a:pt x="10" y="76"/>
                    </a:cubicBezTo>
                    <a:cubicBezTo>
                      <a:pt x="235" y="511"/>
                      <a:pt x="254" y="1034"/>
                      <a:pt x="83" y="1488"/>
                    </a:cubicBezTo>
                    <a:lnTo>
                      <a:pt x="191" y="1488"/>
                    </a:lnTo>
                    <a:cubicBezTo>
                      <a:pt x="362" y="1014"/>
                      <a:pt x="327" y="477"/>
                      <a:pt x="103" y="27"/>
                    </a:cubicBezTo>
                    <a:cubicBezTo>
                      <a:pt x="93" y="11"/>
                      <a:pt x="76" y="1"/>
                      <a:pt x="59"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919;p31">
                <a:extLst>
                  <a:ext uri="{FF2B5EF4-FFF2-40B4-BE49-F238E27FC236}">
                    <a16:creationId xmlns:a16="http://schemas.microsoft.com/office/drawing/2014/main" id="{2A31200B-8A22-AAB8-85F1-0580FB1AE05F}"/>
                  </a:ext>
                </a:extLst>
              </p:cNvPr>
              <p:cNvSpPr/>
              <p:nvPr/>
            </p:nvSpPr>
            <p:spPr>
              <a:xfrm>
                <a:off x="7137593" y="4216455"/>
                <a:ext cx="34192" cy="153800"/>
              </a:xfrm>
              <a:custGeom>
                <a:avLst/>
                <a:gdLst/>
                <a:ahLst/>
                <a:cxnLst/>
                <a:rect l="l" t="t" r="r" b="b"/>
                <a:pathLst>
                  <a:path w="279" h="1255" extrusionOk="0">
                    <a:moveTo>
                      <a:pt x="222" y="0"/>
                    </a:moveTo>
                    <a:cubicBezTo>
                      <a:pt x="201" y="0"/>
                      <a:pt x="184" y="14"/>
                      <a:pt x="176" y="38"/>
                    </a:cubicBezTo>
                    <a:cubicBezTo>
                      <a:pt x="39" y="424"/>
                      <a:pt x="0" y="844"/>
                      <a:pt x="49" y="1254"/>
                    </a:cubicBezTo>
                    <a:lnTo>
                      <a:pt x="152" y="1254"/>
                    </a:lnTo>
                    <a:cubicBezTo>
                      <a:pt x="152" y="1254"/>
                      <a:pt x="152" y="1249"/>
                      <a:pt x="152" y="1249"/>
                    </a:cubicBezTo>
                    <a:cubicBezTo>
                      <a:pt x="98" y="853"/>
                      <a:pt x="142" y="443"/>
                      <a:pt x="269" y="72"/>
                    </a:cubicBezTo>
                    <a:cubicBezTo>
                      <a:pt x="279" y="42"/>
                      <a:pt x="264" y="13"/>
                      <a:pt x="240" y="3"/>
                    </a:cubicBezTo>
                    <a:cubicBezTo>
                      <a:pt x="234" y="1"/>
                      <a:pt x="228" y="0"/>
                      <a:pt x="222" y="0"/>
                    </a:cubicBezTo>
                    <a:close/>
                  </a:path>
                </a:pathLst>
              </a:custGeom>
              <a:solidFill>
                <a:srgbClr val="7143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920;p31">
                <a:extLst>
                  <a:ext uri="{FF2B5EF4-FFF2-40B4-BE49-F238E27FC236}">
                    <a16:creationId xmlns:a16="http://schemas.microsoft.com/office/drawing/2014/main" id="{56D827D8-50BC-F405-204E-E5986FFE0C2C}"/>
                  </a:ext>
                </a:extLst>
              </p:cNvPr>
              <p:cNvSpPr/>
              <p:nvPr/>
            </p:nvSpPr>
            <p:spPr>
              <a:xfrm>
                <a:off x="6890282" y="1821338"/>
                <a:ext cx="1351509" cy="1041062"/>
              </a:xfrm>
              <a:custGeom>
                <a:avLst/>
                <a:gdLst/>
                <a:ahLst/>
                <a:cxnLst/>
                <a:rect l="l" t="t" r="r" b="b"/>
                <a:pathLst>
                  <a:path w="11028" h="8495" extrusionOk="0">
                    <a:moveTo>
                      <a:pt x="3" y="2819"/>
                    </a:moveTo>
                    <a:cubicBezTo>
                      <a:pt x="2" y="2819"/>
                      <a:pt x="2" y="2819"/>
                      <a:pt x="1" y="2819"/>
                    </a:cubicBezTo>
                    <a:lnTo>
                      <a:pt x="1" y="2824"/>
                    </a:lnTo>
                    <a:cubicBezTo>
                      <a:pt x="2" y="2822"/>
                      <a:pt x="2" y="2820"/>
                      <a:pt x="3" y="2819"/>
                    </a:cubicBezTo>
                    <a:close/>
                    <a:moveTo>
                      <a:pt x="1632" y="0"/>
                    </a:moveTo>
                    <a:cubicBezTo>
                      <a:pt x="1325" y="284"/>
                      <a:pt x="1080" y="616"/>
                      <a:pt x="870" y="978"/>
                    </a:cubicBezTo>
                    <a:cubicBezTo>
                      <a:pt x="846" y="1012"/>
                      <a:pt x="826" y="1046"/>
                      <a:pt x="807" y="1080"/>
                    </a:cubicBezTo>
                    <a:cubicBezTo>
                      <a:pt x="518" y="1608"/>
                      <a:pt x="289" y="2174"/>
                      <a:pt x="54" y="2707"/>
                    </a:cubicBezTo>
                    <a:cubicBezTo>
                      <a:pt x="40" y="2744"/>
                      <a:pt x="22" y="2781"/>
                      <a:pt x="3" y="2819"/>
                    </a:cubicBezTo>
                    <a:lnTo>
                      <a:pt x="3" y="2819"/>
                    </a:lnTo>
                    <a:cubicBezTo>
                      <a:pt x="36" y="2809"/>
                      <a:pt x="65" y="2800"/>
                      <a:pt x="93" y="2795"/>
                    </a:cubicBezTo>
                    <a:cubicBezTo>
                      <a:pt x="104" y="2787"/>
                      <a:pt x="113" y="2783"/>
                      <a:pt x="122" y="2783"/>
                    </a:cubicBezTo>
                    <a:cubicBezTo>
                      <a:pt x="129" y="2783"/>
                      <a:pt x="136" y="2786"/>
                      <a:pt x="142" y="2790"/>
                    </a:cubicBezTo>
                    <a:cubicBezTo>
                      <a:pt x="148" y="2790"/>
                      <a:pt x="153" y="2790"/>
                      <a:pt x="158" y="2790"/>
                    </a:cubicBezTo>
                    <a:cubicBezTo>
                      <a:pt x="280" y="2790"/>
                      <a:pt x="400" y="2842"/>
                      <a:pt x="494" y="2922"/>
                    </a:cubicBezTo>
                    <a:cubicBezTo>
                      <a:pt x="504" y="2912"/>
                      <a:pt x="518" y="2898"/>
                      <a:pt x="528" y="2888"/>
                    </a:cubicBezTo>
                    <a:cubicBezTo>
                      <a:pt x="821" y="3117"/>
                      <a:pt x="890" y="3523"/>
                      <a:pt x="953" y="3889"/>
                    </a:cubicBezTo>
                    <a:cubicBezTo>
                      <a:pt x="1017" y="4256"/>
                      <a:pt x="1124" y="4666"/>
                      <a:pt x="1452" y="4847"/>
                    </a:cubicBezTo>
                    <a:cubicBezTo>
                      <a:pt x="1514" y="4880"/>
                      <a:pt x="1583" y="4895"/>
                      <a:pt x="1653" y="4895"/>
                    </a:cubicBezTo>
                    <a:cubicBezTo>
                      <a:pt x="1926" y="4895"/>
                      <a:pt x="2214" y="4672"/>
                      <a:pt x="2160" y="4432"/>
                    </a:cubicBezTo>
                    <a:lnTo>
                      <a:pt x="2160" y="4432"/>
                    </a:lnTo>
                    <a:cubicBezTo>
                      <a:pt x="2375" y="5037"/>
                      <a:pt x="2585" y="5648"/>
                      <a:pt x="2800" y="6254"/>
                    </a:cubicBezTo>
                    <a:cubicBezTo>
                      <a:pt x="2864" y="6430"/>
                      <a:pt x="2932" y="6620"/>
                      <a:pt x="3083" y="6728"/>
                    </a:cubicBezTo>
                    <a:cubicBezTo>
                      <a:pt x="3168" y="6789"/>
                      <a:pt x="3267" y="6817"/>
                      <a:pt x="3369" y="6817"/>
                    </a:cubicBezTo>
                    <a:cubicBezTo>
                      <a:pt x="3549" y="6817"/>
                      <a:pt x="3739" y="6730"/>
                      <a:pt x="3870" y="6596"/>
                    </a:cubicBezTo>
                    <a:cubicBezTo>
                      <a:pt x="4075" y="6391"/>
                      <a:pt x="4168" y="6102"/>
                      <a:pt x="4256" y="5829"/>
                    </a:cubicBezTo>
                    <a:cubicBezTo>
                      <a:pt x="4500" y="6640"/>
                      <a:pt x="4749" y="7451"/>
                      <a:pt x="4994" y="8262"/>
                    </a:cubicBezTo>
                    <a:cubicBezTo>
                      <a:pt x="5039" y="8412"/>
                      <a:pt x="5173" y="8495"/>
                      <a:pt x="5309" y="8495"/>
                    </a:cubicBezTo>
                    <a:cubicBezTo>
                      <a:pt x="5406" y="8495"/>
                      <a:pt x="5505" y="8452"/>
                      <a:pt x="5570" y="8360"/>
                    </a:cubicBezTo>
                    <a:cubicBezTo>
                      <a:pt x="6024" y="7720"/>
                      <a:pt x="6381" y="7011"/>
                      <a:pt x="6620" y="6269"/>
                    </a:cubicBezTo>
                    <a:cubicBezTo>
                      <a:pt x="6757" y="6659"/>
                      <a:pt x="6894" y="7055"/>
                      <a:pt x="7031" y="7446"/>
                    </a:cubicBezTo>
                    <a:cubicBezTo>
                      <a:pt x="7074" y="7568"/>
                      <a:pt x="7186" y="7636"/>
                      <a:pt x="7300" y="7636"/>
                    </a:cubicBezTo>
                    <a:cubicBezTo>
                      <a:pt x="7378" y="7636"/>
                      <a:pt x="7457" y="7604"/>
                      <a:pt x="7515" y="7534"/>
                    </a:cubicBezTo>
                    <a:cubicBezTo>
                      <a:pt x="7940" y="7031"/>
                      <a:pt x="8189" y="6376"/>
                      <a:pt x="8189" y="5712"/>
                    </a:cubicBezTo>
                    <a:cubicBezTo>
                      <a:pt x="8189" y="5716"/>
                      <a:pt x="8189" y="5716"/>
                      <a:pt x="8194" y="5716"/>
                    </a:cubicBezTo>
                    <a:cubicBezTo>
                      <a:pt x="8295" y="5822"/>
                      <a:pt x="8427" y="5872"/>
                      <a:pt x="8558" y="5872"/>
                    </a:cubicBezTo>
                    <a:cubicBezTo>
                      <a:pt x="8738" y="5872"/>
                      <a:pt x="8916" y="5777"/>
                      <a:pt x="9010" y="5599"/>
                    </a:cubicBezTo>
                    <a:cubicBezTo>
                      <a:pt x="9400" y="4842"/>
                      <a:pt x="9952" y="3972"/>
                      <a:pt x="10314" y="3411"/>
                    </a:cubicBezTo>
                    <a:cubicBezTo>
                      <a:pt x="10314" y="3406"/>
                      <a:pt x="10314" y="3396"/>
                      <a:pt x="10314" y="3391"/>
                    </a:cubicBezTo>
                    <a:cubicBezTo>
                      <a:pt x="10304" y="3156"/>
                      <a:pt x="10485" y="2907"/>
                      <a:pt x="10705" y="2824"/>
                    </a:cubicBezTo>
                    <a:cubicBezTo>
                      <a:pt x="10757" y="2802"/>
                      <a:pt x="10813" y="2789"/>
                      <a:pt x="10868" y="2789"/>
                    </a:cubicBezTo>
                    <a:cubicBezTo>
                      <a:pt x="10921" y="2789"/>
                      <a:pt x="10975" y="2800"/>
                      <a:pt x="11027" y="2824"/>
                    </a:cubicBezTo>
                    <a:cubicBezTo>
                      <a:pt x="10759" y="2228"/>
                      <a:pt x="10304" y="1569"/>
                      <a:pt x="9811" y="978"/>
                    </a:cubicBezTo>
                    <a:cubicBezTo>
                      <a:pt x="9796" y="963"/>
                      <a:pt x="9781" y="948"/>
                      <a:pt x="9767" y="929"/>
                    </a:cubicBezTo>
                    <a:cubicBezTo>
                      <a:pt x="9474" y="587"/>
                      <a:pt x="9171" y="269"/>
                      <a:pt x="8878" y="0"/>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921;p31">
                <a:extLst>
                  <a:ext uri="{FF2B5EF4-FFF2-40B4-BE49-F238E27FC236}">
                    <a16:creationId xmlns:a16="http://schemas.microsoft.com/office/drawing/2014/main" id="{F8C9AA4F-9660-60A6-0165-350873FEED38}"/>
                  </a:ext>
                </a:extLst>
              </p:cNvPr>
              <p:cNvSpPr/>
              <p:nvPr/>
            </p:nvSpPr>
            <p:spPr>
              <a:xfrm>
                <a:off x="6996290" y="1821338"/>
                <a:ext cx="1090962" cy="375738"/>
              </a:xfrm>
              <a:custGeom>
                <a:avLst/>
                <a:gdLst/>
                <a:ahLst/>
                <a:cxnLst/>
                <a:rect l="l" t="t" r="r" b="b"/>
                <a:pathLst>
                  <a:path w="8902" h="3066" extrusionOk="0">
                    <a:moveTo>
                      <a:pt x="767" y="0"/>
                    </a:moveTo>
                    <a:cubicBezTo>
                      <a:pt x="460" y="279"/>
                      <a:pt x="210" y="616"/>
                      <a:pt x="0" y="978"/>
                    </a:cubicBezTo>
                    <a:lnTo>
                      <a:pt x="5" y="978"/>
                    </a:lnTo>
                    <a:cubicBezTo>
                      <a:pt x="108" y="1197"/>
                      <a:pt x="264" y="1393"/>
                      <a:pt x="469" y="1530"/>
                    </a:cubicBezTo>
                    <a:cubicBezTo>
                      <a:pt x="618" y="1632"/>
                      <a:pt x="779" y="1667"/>
                      <a:pt x="948" y="1667"/>
                    </a:cubicBezTo>
                    <a:cubicBezTo>
                      <a:pt x="1329" y="1667"/>
                      <a:pt x="1747" y="1486"/>
                      <a:pt x="2136" y="1486"/>
                    </a:cubicBezTo>
                    <a:cubicBezTo>
                      <a:pt x="2290" y="1486"/>
                      <a:pt x="2439" y="1514"/>
                      <a:pt x="2580" y="1593"/>
                    </a:cubicBezTo>
                    <a:cubicBezTo>
                      <a:pt x="2893" y="1769"/>
                      <a:pt x="3156" y="2658"/>
                      <a:pt x="3459" y="2858"/>
                    </a:cubicBezTo>
                    <a:cubicBezTo>
                      <a:pt x="3681" y="3003"/>
                      <a:pt x="3913" y="3066"/>
                      <a:pt x="4145" y="3066"/>
                    </a:cubicBezTo>
                    <a:cubicBezTo>
                      <a:pt x="4769" y="3066"/>
                      <a:pt x="5400" y="2614"/>
                      <a:pt x="5863" y="2077"/>
                    </a:cubicBezTo>
                    <a:cubicBezTo>
                      <a:pt x="6039" y="1867"/>
                      <a:pt x="6557" y="1373"/>
                      <a:pt x="6772" y="1202"/>
                    </a:cubicBezTo>
                    <a:cubicBezTo>
                      <a:pt x="6910" y="1093"/>
                      <a:pt x="7097" y="1059"/>
                      <a:pt x="7303" y="1059"/>
                    </a:cubicBezTo>
                    <a:cubicBezTo>
                      <a:pt x="7663" y="1059"/>
                      <a:pt x="8083" y="1164"/>
                      <a:pt x="8407" y="1164"/>
                    </a:cubicBezTo>
                    <a:cubicBezTo>
                      <a:pt x="8638" y="1164"/>
                      <a:pt x="8821" y="1111"/>
                      <a:pt x="8902" y="929"/>
                    </a:cubicBezTo>
                    <a:cubicBezTo>
                      <a:pt x="8609" y="587"/>
                      <a:pt x="8301" y="269"/>
                      <a:pt x="8008"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922;p31">
                <a:extLst>
                  <a:ext uri="{FF2B5EF4-FFF2-40B4-BE49-F238E27FC236}">
                    <a16:creationId xmlns:a16="http://schemas.microsoft.com/office/drawing/2014/main" id="{4DF7A8D0-73CD-3A89-4E58-8E0F028EBBFE}"/>
                  </a:ext>
                </a:extLst>
              </p:cNvPr>
              <p:cNvSpPr/>
              <p:nvPr/>
            </p:nvSpPr>
            <p:spPr>
              <a:xfrm>
                <a:off x="6917856" y="976356"/>
                <a:ext cx="1235942" cy="1031013"/>
              </a:xfrm>
              <a:custGeom>
                <a:avLst/>
                <a:gdLst/>
                <a:ahLst/>
                <a:cxnLst/>
                <a:rect l="l" t="t" r="r" b="b"/>
                <a:pathLst>
                  <a:path w="10085" h="8413" extrusionOk="0">
                    <a:moveTo>
                      <a:pt x="5726" y="0"/>
                    </a:moveTo>
                    <a:cubicBezTo>
                      <a:pt x="5501" y="0"/>
                      <a:pt x="5272" y="28"/>
                      <a:pt x="5042" y="85"/>
                    </a:cubicBezTo>
                    <a:cubicBezTo>
                      <a:pt x="4822" y="140"/>
                      <a:pt x="4613" y="159"/>
                      <a:pt x="4411" y="159"/>
                    </a:cubicBezTo>
                    <a:cubicBezTo>
                      <a:pt x="4344" y="159"/>
                      <a:pt x="4278" y="157"/>
                      <a:pt x="4212" y="153"/>
                    </a:cubicBezTo>
                    <a:cubicBezTo>
                      <a:pt x="3906" y="138"/>
                      <a:pt x="3621" y="94"/>
                      <a:pt x="3354" y="94"/>
                    </a:cubicBezTo>
                    <a:cubicBezTo>
                      <a:pt x="2684" y="94"/>
                      <a:pt x="2128" y="373"/>
                      <a:pt x="1642" y="2093"/>
                    </a:cubicBezTo>
                    <a:cubicBezTo>
                      <a:pt x="1481" y="2200"/>
                      <a:pt x="1290" y="2283"/>
                      <a:pt x="1183" y="2445"/>
                    </a:cubicBezTo>
                    <a:cubicBezTo>
                      <a:pt x="1002" y="2713"/>
                      <a:pt x="1114" y="3065"/>
                      <a:pt x="1109" y="3393"/>
                    </a:cubicBezTo>
                    <a:cubicBezTo>
                      <a:pt x="1104" y="3583"/>
                      <a:pt x="1046" y="3774"/>
                      <a:pt x="948" y="3940"/>
                    </a:cubicBezTo>
                    <a:cubicBezTo>
                      <a:pt x="753" y="4277"/>
                      <a:pt x="396" y="4531"/>
                      <a:pt x="0" y="4565"/>
                    </a:cubicBezTo>
                    <a:cubicBezTo>
                      <a:pt x="213" y="4649"/>
                      <a:pt x="491" y="4717"/>
                      <a:pt x="735" y="4717"/>
                    </a:cubicBezTo>
                    <a:cubicBezTo>
                      <a:pt x="789" y="4717"/>
                      <a:pt x="840" y="4714"/>
                      <a:pt x="889" y="4707"/>
                    </a:cubicBezTo>
                    <a:lnTo>
                      <a:pt x="889" y="4707"/>
                    </a:lnTo>
                    <a:cubicBezTo>
                      <a:pt x="504" y="4887"/>
                      <a:pt x="201" y="5234"/>
                      <a:pt x="64" y="5640"/>
                    </a:cubicBezTo>
                    <a:cubicBezTo>
                      <a:pt x="271" y="5490"/>
                      <a:pt x="527" y="5413"/>
                      <a:pt x="782" y="5413"/>
                    </a:cubicBezTo>
                    <a:cubicBezTo>
                      <a:pt x="851" y="5413"/>
                      <a:pt x="919" y="5418"/>
                      <a:pt x="987" y="5430"/>
                    </a:cubicBezTo>
                    <a:cubicBezTo>
                      <a:pt x="846" y="5650"/>
                      <a:pt x="802" y="5865"/>
                      <a:pt x="606" y="6040"/>
                    </a:cubicBezTo>
                    <a:cubicBezTo>
                      <a:pt x="377" y="6246"/>
                      <a:pt x="230" y="6539"/>
                      <a:pt x="201" y="6847"/>
                    </a:cubicBezTo>
                    <a:cubicBezTo>
                      <a:pt x="360" y="6794"/>
                      <a:pt x="529" y="6766"/>
                      <a:pt x="698" y="6766"/>
                    </a:cubicBezTo>
                    <a:cubicBezTo>
                      <a:pt x="762" y="6766"/>
                      <a:pt x="826" y="6770"/>
                      <a:pt x="889" y="6778"/>
                    </a:cubicBezTo>
                    <a:cubicBezTo>
                      <a:pt x="888" y="6772"/>
                      <a:pt x="889" y="6770"/>
                      <a:pt x="891" y="6770"/>
                    </a:cubicBezTo>
                    <a:cubicBezTo>
                      <a:pt x="895" y="6770"/>
                      <a:pt x="903" y="6775"/>
                      <a:pt x="909" y="6778"/>
                    </a:cubicBezTo>
                    <a:cubicBezTo>
                      <a:pt x="758" y="6944"/>
                      <a:pt x="689" y="7184"/>
                      <a:pt x="738" y="7404"/>
                    </a:cubicBezTo>
                    <a:cubicBezTo>
                      <a:pt x="1051" y="7149"/>
                      <a:pt x="1613" y="7066"/>
                      <a:pt x="2018" y="7066"/>
                    </a:cubicBezTo>
                    <a:cubicBezTo>
                      <a:pt x="2463" y="7066"/>
                      <a:pt x="2902" y="7262"/>
                      <a:pt x="3195" y="7594"/>
                    </a:cubicBezTo>
                    <a:cubicBezTo>
                      <a:pt x="3332" y="7745"/>
                      <a:pt x="3347" y="7833"/>
                      <a:pt x="3503" y="7960"/>
                    </a:cubicBezTo>
                    <a:cubicBezTo>
                      <a:pt x="3629" y="8060"/>
                      <a:pt x="3788" y="8129"/>
                      <a:pt x="3945" y="8129"/>
                    </a:cubicBezTo>
                    <a:cubicBezTo>
                      <a:pt x="3988" y="8129"/>
                      <a:pt x="4032" y="8124"/>
                      <a:pt x="4075" y="8112"/>
                    </a:cubicBezTo>
                    <a:cubicBezTo>
                      <a:pt x="4138" y="8097"/>
                      <a:pt x="4197" y="8063"/>
                      <a:pt x="4261" y="8063"/>
                    </a:cubicBezTo>
                    <a:cubicBezTo>
                      <a:pt x="4263" y="8063"/>
                      <a:pt x="4266" y="8063"/>
                      <a:pt x="4269" y="8063"/>
                    </a:cubicBezTo>
                    <a:cubicBezTo>
                      <a:pt x="4406" y="8063"/>
                      <a:pt x="4512" y="8182"/>
                      <a:pt x="4627" y="8268"/>
                    </a:cubicBezTo>
                    <a:cubicBezTo>
                      <a:pt x="4757" y="8366"/>
                      <a:pt x="4916" y="8413"/>
                      <a:pt x="5079" y="8413"/>
                    </a:cubicBezTo>
                    <a:cubicBezTo>
                      <a:pt x="5137" y="8413"/>
                      <a:pt x="5195" y="8407"/>
                      <a:pt x="5252" y="8395"/>
                    </a:cubicBezTo>
                    <a:cubicBezTo>
                      <a:pt x="5370" y="8376"/>
                      <a:pt x="5477" y="8312"/>
                      <a:pt x="5570" y="8234"/>
                    </a:cubicBezTo>
                    <a:cubicBezTo>
                      <a:pt x="5648" y="8166"/>
                      <a:pt x="5726" y="8107"/>
                      <a:pt x="5824" y="8107"/>
                    </a:cubicBezTo>
                    <a:cubicBezTo>
                      <a:pt x="5892" y="8112"/>
                      <a:pt x="5951" y="8141"/>
                      <a:pt x="6010" y="8156"/>
                    </a:cubicBezTo>
                    <a:cubicBezTo>
                      <a:pt x="6053" y="8168"/>
                      <a:pt x="6098" y="8173"/>
                      <a:pt x="6142" y="8173"/>
                    </a:cubicBezTo>
                    <a:cubicBezTo>
                      <a:pt x="6299" y="8173"/>
                      <a:pt x="6455" y="8104"/>
                      <a:pt x="6581" y="8004"/>
                    </a:cubicBezTo>
                    <a:cubicBezTo>
                      <a:pt x="6737" y="7877"/>
                      <a:pt x="6752" y="7789"/>
                      <a:pt x="6889" y="7638"/>
                    </a:cubicBezTo>
                    <a:cubicBezTo>
                      <a:pt x="7187" y="7311"/>
                      <a:pt x="7627" y="7110"/>
                      <a:pt x="8066" y="7110"/>
                    </a:cubicBezTo>
                    <a:cubicBezTo>
                      <a:pt x="8472" y="7110"/>
                      <a:pt x="9034" y="7193"/>
                      <a:pt x="9351" y="7447"/>
                    </a:cubicBezTo>
                    <a:cubicBezTo>
                      <a:pt x="9395" y="7228"/>
                      <a:pt x="9327" y="6988"/>
                      <a:pt x="9175" y="6822"/>
                    </a:cubicBezTo>
                    <a:cubicBezTo>
                      <a:pt x="9182" y="6822"/>
                      <a:pt x="9191" y="6816"/>
                      <a:pt x="9194" y="6816"/>
                    </a:cubicBezTo>
                    <a:cubicBezTo>
                      <a:pt x="9196" y="6816"/>
                      <a:pt x="9197" y="6817"/>
                      <a:pt x="9195" y="6822"/>
                    </a:cubicBezTo>
                    <a:cubicBezTo>
                      <a:pt x="9258" y="6814"/>
                      <a:pt x="9321" y="6810"/>
                      <a:pt x="9384" y="6810"/>
                    </a:cubicBezTo>
                    <a:cubicBezTo>
                      <a:pt x="9554" y="6810"/>
                      <a:pt x="9725" y="6839"/>
                      <a:pt x="9889" y="6895"/>
                    </a:cubicBezTo>
                    <a:cubicBezTo>
                      <a:pt x="9859" y="6588"/>
                      <a:pt x="9708" y="6295"/>
                      <a:pt x="9478" y="6084"/>
                    </a:cubicBezTo>
                    <a:cubicBezTo>
                      <a:pt x="9283" y="5909"/>
                      <a:pt x="9244" y="5698"/>
                      <a:pt x="9097" y="5479"/>
                    </a:cubicBezTo>
                    <a:cubicBezTo>
                      <a:pt x="9168" y="5466"/>
                      <a:pt x="9239" y="5459"/>
                      <a:pt x="9311" y="5459"/>
                    </a:cubicBezTo>
                    <a:cubicBezTo>
                      <a:pt x="9564" y="5459"/>
                      <a:pt x="9815" y="5539"/>
                      <a:pt x="10021" y="5684"/>
                    </a:cubicBezTo>
                    <a:cubicBezTo>
                      <a:pt x="9889" y="5278"/>
                      <a:pt x="9581" y="4931"/>
                      <a:pt x="9195" y="4751"/>
                    </a:cubicBezTo>
                    <a:lnTo>
                      <a:pt x="9195" y="4751"/>
                    </a:lnTo>
                    <a:cubicBezTo>
                      <a:pt x="9244" y="4758"/>
                      <a:pt x="9296" y="4761"/>
                      <a:pt x="9349" y="4761"/>
                    </a:cubicBezTo>
                    <a:cubicBezTo>
                      <a:pt x="9593" y="4761"/>
                      <a:pt x="9872" y="4693"/>
                      <a:pt x="10084" y="4609"/>
                    </a:cubicBezTo>
                    <a:cubicBezTo>
                      <a:pt x="9498" y="4560"/>
                      <a:pt x="8995" y="4023"/>
                      <a:pt x="8980" y="3436"/>
                    </a:cubicBezTo>
                    <a:cubicBezTo>
                      <a:pt x="8970" y="3114"/>
                      <a:pt x="9083" y="2757"/>
                      <a:pt x="8902" y="2489"/>
                    </a:cubicBezTo>
                    <a:cubicBezTo>
                      <a:pt x="8794" y="2327"/>
                      <a:pt x="8609" y="2244"/>
                      <a:pt x="8447" y="2137"/>
                    </a:cubicBezTo>
                    <a:cubicBezTo>
                      <a:pt x="8443" y="2127"/>
                      <a:pt x="8443" y="2117"/>
                      <a:pt x="8438" y="2108"/>
                    </a:cubicBezTo>
                    <a:cubicBezTo>
                      <a:pt x="8120" y="999"/>
                      <a:pt x="7211" y="202"/>
                      <a:pt x="6137" y="31"/>
                    </a:cubicBezTo>
                    <a:cubicBezTo>
                      <a:pt x="6002" y="11"/>
                      <a:pt x="5865" y="0"/>
                      <a:pt x="5726"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923;p31">
                <a:extLst>
                  <a:ext uri="{FF2B5EF4-FFF2-40B4-BE49-F238E27FC236}">
                    <a16:creationId xmlns:a16="http://schemas.microsoft.com/office/drawing/2014/main" id="{7ACFD46E-406E-2664-F897-D71753D813B7}"/>
                  </a:ext>
                </a:extLst>
              </p:cNvPr>
              <p:cNvSpPr/>
              <p:nvPr/>
            </p:nvSpPr>
            <p:spPr>
              <a:xfrm>
                <a:off x="7175829" y="1423418"/>
                <a:ext cx="717422" cy="151349"/>
              </a:xfrm>
              <a:custGeom>
                <a:avLst/>
                <a:gdLst/>
                <a:ahLst/>
                <a:cxnLst/>
                <a:rect l="l" t="t" r="r" b="b"/>
                <a:pathLst>
                  <a:path w="5854" h="1235" extrusionOk="0">
                    <a:moveTo>
                      <a:pt x="2929" y="1"/>
                    </a:moveTo>
                    <a:cubicBezTo>
                      <a:pt x="2313" y="1"/>
                      <a:pt x="1702" y="107"/>
                      <a:pt x="1134" y="355"/>
                    </a:cubicBezTo>
                    <a:cubicBezTo>
                      <a:pt x="1" y="854"/>
                      <a:pt x="949" y="1171"/>
                      <a:pt x="1174" y="1176"/>
                    </a:cubicBezTo>
                    <a:cubicBezTo>
                      <a:pt x="1181" y="1176"/>
                      <a:pt x="1189" y="1176"/>
                      <a:pt x="1196" y="1176"/>
                    </a:cubicBezTo>
                    <a:cubicBezTo>
                      <a:pt x="1413" y="1176"/>
                      <a:pt x="1626" y="1111"/>
                      <a:pt x="1838" y="1059"/>
                    </a:cubicBezTo>
                    <a:cubicBezTo>
                      <a:pt x="2267" y="948"/>
                      <a:pt x="2697" y="896"/>
                      <a:pt x="3126" y="896"/>
                    </a:cubicBezTo>
                    <a:cubicBezTo>
                      <a:pt x="3660" y="896"/>
                      <a:pt x="4192" y="976"/>
                      <a:pt x="4720" y="1122"/>
                    </a:cubicBezTo>
                    <a:cubicBezTo>
                      <a:pt x="4886" y="1169"/>
                      <a:pt x="5049" y="1234"/>
                      <a:pt x="5205" y="1234"/>
                    </a:cubicBezTo>
                    <a:cubicBezTo>
                      <a:pt x="5310" y="1234"/>
                      <a:pt x="5413" y="1204"/>
                      <a:pt x="5512" y="1117"/>
                    </a:cubicBezTo>
                    <a:cubicBezTo>
                      <a:pt x="5854" y="824"/>
                      <a:pt x="4852" y="311"/>
                      <a:pt x="4598" y="238"/>
                    </a:cubicBezTo>
                    <a:cubicBezTo>
                      <a:pt x="4056" y="89"/>
                      <a:pt x="3490" y="1"/>
                      <a:pt x="292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924;p31">
                <a:extLst>
                  <a:ext uri="{FF2B5EF4-FFF2-40B4-BE49-F238E27FC236}">
                    <a16:creationId xmlns:a16="http://schemas.microsoft.com/office/drawing/2014/main" id="{12724A40-493D-A238-B64A-EF68F5EB2622}"/>
                  </a:ext>
                </a:extLst>
              </p:cNvPr>
              <p:cNvSpPr/>
              <p:nvPr/>
            </p:nvSpPr>
            <p:spPr>
              <a:xfrm>
                <a:off x="7716531" y="1282486"/>
                <a:ext cx="58825" cy="185173"/>
              </a:xfrm>
              <a:custGeom>
                <a:avLst/>
                <a:gdLst/>
                <a:ahLst/>
                <a:cxnLst/>
                <a:rect l="l" t="t" r="r" b="b"/>
                <a:pathLst>
                  <a:path w="480" h="1511" extrusionOk="0">
                    <a:moveTo>
                      <a:pt x="240" y="0"/>
                    </a:moveTo>
                    <a:cubicBezTo>
                      <a:pt x="108" y="0"/>
                      <a:pt x="1" y="338"/>
                      <a:pt x="1" y="758"/>
                    </a:cubicBezTo>
                    <a:cubicBezTo>
                      <a:pt x="1" y="1173"/>
                      <a:pt x="108" y="1510"/>
                      <a:pt x="240" y="1510"/>
                    </a:cubicBezTo>
                    <a:cubicBezTo>
                      <a:pt x="372" y="1510"/>
                      <a:pt x="479" y="1173"/>
                      <a:pt x="479" y="758"/>
                    </a:cubicBezTo>
                    <a:cubicBezTo>
                      <a:pt x="479" y="338"/>
                      <a:pt x="372" y="0"/>
                      <a:pt x="240"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925;p31">
                <a:extLst>
                  <a:ext uri="{FF2B5EF4-FFF2-40B4-BE49-F238E27FC236}">
                    <a16:creationId xmlns:a16="http://schemas.microsoft.com/office/drawing/2014/main" id="{6855CB25-13D6-D9D9-B8DA-5A0D958E6FEF}"/>
                  </a:ext>
                </a:extLst>
              </p:cNvPr>
              <p:cNvSpPr/>
              <p:nvPr/>
            </p:nvSpPr>
            <p:spPr>
              <a:xfrm>
                <a:off x="7312353" y="1282486"/>
                <a:ext cx="58212" cy="185173"/>
              </a:xfrm>
              <a:custGeom>
                <a:avLst/>
                <a:gdLst/>
                <a:ahLst/>
                <a:cxnLst/>
                <a:rect l="l" t="t" r="r" b="b"/>
                <a:pathLst>
                  <a:path w="475" h="1511" extrusionOk="0">
                    <a:moveTo>
                      <a:pt x="235" y="0"/>
                    </a:moveTo>
                    <a:cubicBezTo>
                      <a:pt x="108" y="0"/>
                      <a:pt x="1" y="338"/>
                      <a:pt x="1" y="758"/>
                    </a:cubicBezTo>
                    <a:cubicBezTo>
                      <a:pt x="1" y="1173"/>
                      <a:pt x="108" y="1510"/>
                      <a:pt x="235" y="1510"/>
                    </a:cubicBezTo>
                    <a:cubicBezTo>
                      <a:pt x="367" y="1510"/>
                      <a:pt x="475" y="1173"/>
                      <a:pt x="475" y="758"/>
                    </a:cubicBezTo>
                    <a:cubicBezTo>
                      <a:pt x="475" y="338"/>
                      <a:pt x="367" y="0"/>
                      <a:pt x="235"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926;p31">
                <a:extLst>
                  <a:ext uri="{FF2B5EF4-FFF2-40B4-BE49-F238E27FC236}">
                    <a16:creationId xmlns:a16="http://schemas.microsoft.com/office/drawing/2014/main" id="{36C6462B-F3F2-F04A-DCBF-88036458E371}"/>
                  </a:ext>
                </a:extLst>
              </p:cNvPr>
              <p:cNvSpPr/>
              <p:nvPr/>
            </p:nvSpPr>
            <p:spPr>
              <a:xfrm>
                <a:off x="7034036" y="987753"/>
                <a:ext cx="415576" cy="471450"/>
              </a:xfrm>
              <a:custGeom>
                <a:avLst/>
                <a:gdLst/>
                <a:ahLst/>
                <a:cxnLst/>
                <a:rect l="l" t="t" r="r" b="b"/>
                <a:pathLst>
                  <a:path w="3391" h="3847" extrusionOk="0">
                    <a:moveTo>
                      <a:pt x="2406" y="1"/>
                    </a:moveTo>
                    <a:cubicBezTo>
                      <a:pt x="1735" y="1"/>
                      <a:pt x="1178" y="280"/>
                      <a:pt x="689" y="2000"/>
                    </a:cubicBezTo>
                    <a:cubicBezTo>
                      <a:pt x="528" y="2107"/>
                      <a:pt x="342" y="2190"/>
                      <a:pt x="235" y="2352"/>
                    </a:cubicBezTo>
                    <a:cubicBezTo>
                      <a:pt x="54" y="2620"/>
                      <a:pt x="166" y="2977"/>
                      <a:pt x="156" y="3300"/>
                    </a:cubicBezTo>
                    <a:cubicBezTo>
                      <a:pt x="156" y="3490"/>
                      <a:pt x="98" y="3681"/>
                      <a:pt x="0" y="3847"/>
                    </a:cubicBezTo>
                    <a:cubicBezTo>
                      <a:pt x="283" y="3705"/>
                      <a:pt x="538" y="3485"/>
                      <a:pt x="743" y="3246"/>
                    </a:cubicBezTo>
                    <a:cubicBezTo>
                      <a:pt x="1212" y="2679"/>
                      <a:pt x="1534" y="2015"/>
                      <a:pt x="2145" y="1575"/>
                    </a:cubicBezTo>
                    <a:cubicBezTo>
                      <a:pt x="2624" y="1228"/>
                      <a:pt x="3391" y="925"/>
                      <a:pt x="3288" y="197"/>
                    </a:cubicBezTo>
                    <a:cubicBezTo>
                      <a:pt x="3283" y="148"/>
                      <a:pt x="3273" y="104"/>
                      <a:pt x="3264" y="60"/>
                    </a:cubicBezTo>
                    <a:cubicBezTo>
                      <a:pt x="2958" y="45"/>
                      <a:pt x="2673" y="1"/>
                      <a:pt x="2406"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927;p31">
                <a:extLst>
                  <a:ext uri="{FF2B5EF4-FFF2-40B4-BE49-F238E27FC236}">
                    <a16:creationId xmlns:a16="http://schemas.microsoft.com/office/drawing/2014/main" id="{50982558-B112-8C4C-FB49-87E4CA947B53}"/>
                  </a:ext>
                </a:extLst>
              </p:cNvPr>
              <p:cNvSpPr/>
              <p:nvPr/>
            </p:nvSpPr>
            <p:spPr>
              <a:xfrm>
                <a:off x="7644715" y="980768"/>
                <a:ext cx="431140" cy="528803"/>
              </a:xfrm>
              <a:custGeom>
                <a:avLst/>
                <a:gdLst/>
                <a:ahLst/>
                <a:cxnLst/>
                <a:rect l="l" t="t" r="r" b="b"/>
                <a:pathLst>
                  <a:path w="3518" h="4315" extrusionOk="0">
                    <a:moveTo>
                      <a:pt x="206" y="0"/>
                    </a:moveTo>
                    <a:cubicBezTo>
                      <a:pt x="206" y="0"/>
                      <a:pt x="206" y="0"/>
                      <a:pt x="206" y="5"/>
                    </a:cubicBezTo>
                    <a:cubicBezTo>
                      <a:pt x="0" y="713"/>
                      <a:pt x="714" y="1119"/>
                      <a:pt x="1144" y="1534"/>
                    </a:cubicBezTo>
                    <a:cubicBezTo>
                      <a:pt x="1686" y="2057"/>
                      <a:pt x="2052" y="2687"/>
                      <a:pt x="2292" y="3386"/>
                    </a:cubicBezTo>
                    <a:cubicBezTo>
                      <a:pt x="2585" y="4231"/>
                      <a:pt x="3264" y="4133"/>
                      <a:pt x="3518" y="4314"/>
                    </a:cubicBezTo>
                    <a:cubicBezTo>
                      <a:pt x="3450" y="4133"/>
                      <a:pt x="2839" y="3713"/>
                      <a:pt x="2858" y="3523"/>
                    </a:cubicBezTo>
                    <a:cubicBezTo>
                      <a:pt x="2897" y="3200"/>
                      <a:pt x="3059" y="2868"/>
                      <a:pt x="2922" y="2575"/>
                    </a:cubicBezTo>
                    <a:cubicBezTo>
                      <a:pt x="2839" y="2399"/>
                      <a:pt x="2663" y="2291"/>
                      <a:pt x="2516" y="2164"/>
                    </a:cubicBezTo>
                    <a:cubicBezTo>
                      <a:pt x="2516" y="2135"/>
                      <a:pt x="2512" y="2106"/>
                      <a:pt x="2507" y="2077"/>
                    </a:cubicBezTo>
                    <a:cubicBezTo>
                      <a:pt x="2189" y="963"/>
                      <a:pt x="1280" y="166"/>
                      <a:pt x="206"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928;p31">
                <a:extLst>
                  <a:ext uri="{FF2B5EF4-FFF2-40B4-BE49-F238E27FC236}">
                    <a16:creationId xmlns:a16="http://schemas.microsoft.com/office/drawing/2014/main" id="{B8C085F6-1BF8-D661-7D51-F14C6950E491}"/>
                  </a:ext>
                </a:extLst>
              </p:cNvPr>
              <p:cNvSpPr/>
              <p:nvPr/>
            </p:nvSpPr>
            <p:spPr>
              <a:xfrm>
                <a:off x="6804127" y="965817"/>
                <a:ext cx="570604" cy="543264"/>
              </a:xfrm>
              <a:custGeom>
                <a:avLst/>
                <a:gdLst/>
                <a:ahLst/>
                <a:cxnLst/>
                <a:rect l="l" t="t" r="r" b="b"/>
                <a:pathLst>
                  <a:path w="4656" h="4433" extrusionOk="0">
                    <a:moveTo>
                      <a:pt x="3371" y="3"/>
                    </a:moveTo>
                    <a:cubicBezTo>
                      <a:pt x="2753" y="3"/>
                      <a:pt x="2137" y="98"/>
                      <a:pt x="1554" y="288"/>
                    </a:cubicBezTo>
                    <a:cubicBezTo>
                      <a:pt x="1173" y="415"/>
                      <a:pt x="777" y="606"/>
                      <a:pt x="611" y="962"/>
                    </a:cubicBezTo>
                    <a:cubicBezTo>
                      <a:pt x="391" y="1441"/>
                      <a:pt x="655" y="2013"/>
                      <a:pt x="533" y="2526"/>
                    </a:cubicBezTo>
                    <a:cubicBezTo>
                      <a:pt x="469" y="2790"/>
                      <a:pt x="308" y="3014"/>
                      <a:pt x="191" y="3259"/>
                    </a:cubicBezTo>
                    <a:cubicBezTo>
                      <a:pt x="73" y="3503"/>
                      <a:pt x="0" y="3801"/>
                      <a:pt x="127" y="4040"/>
                    </a:cubicBezTo>
                    <a:cubicBezTo>
                      <a:pt x="254" y="4294"/>
                      <a:pt x="557" y="4407"/>
                      <a:pt x="840" y="4426"/>
                    </a:cubicBezTo>
                    <a:cubicBezTo>
                      <a:pt x="888" y="4430"/>
                      <a:pt x="936" y="4432"/>
                      <a:pt x="984" y="4432"/>
                    </a:cubicBezTo>
                    <a:cubicBezTo>
                      <a:pt x="1727" y="4432"/>
                      <a:pt x="2455" y="3942"/>
                      <a:pt x="2721" y="3244"/>
                    </a:cubicBezTo>
                    <a:cubicBezTo>
                      <a:pt x="2936" y="2672"/>
                      <a:pt x="2873" y="1984"/>
                      <a:pt x="3259" y="1505"/>
                    </a:cubicBezTo>
                    <a:cubicBezTo>
                      <a:pt x="3464" y="1251"/>
                      <a:pt x="3767" y="1104"/>
                      <a:pt x="4040" y="918"/>
                    </a:cubicBezTo>
                    <a:cubicBezTo>
                      <a:pt x="4207" y="806"/>
                      <a:pt x="4656" y="469"/>
                      <a:pt x="4573" y="215"/>
                    </a:cubicBezTo>
                    <a:cubicBezTo>
                      <a:pt x="4505" y="0"/>
                      <a:pt x="3850" y="20"/>
                      <a:pt x="3659" y="10"/>
                    </a:cubicBezTo>
                    <a:cubicBezTo>
                      <a:pt x="3563" y="5"/>
                      <a:pt x="3467" y="3"/>
                      <a:pt x="3371" y="3"/>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929;p31">
                <a:extLst>
                  <a:ext uri="{FF2B5EF4-FFF2-40B4-BE49-F238E27FC236}">
                    <a16:creationId xmlns:a16="http://schemas.microsoft.com/office/drawing/2014/main" id="{832A0B1B-9F80-A535-2F00-BC70D3A06EB1}"/>
                  </a:ext>
                </a:extLst>
              </p:cNvPr>
              <p:cNvSpPr/>
              <p:nvPr/>
            </p:nvSpPr>
            <p:spPr>
              <a:xfrm>
                <a:off x="7705133" y="959689"/>
                <a:ext cx="552222" cy="556500"/>
              </a:xfrm>
              <a:custGeom>
                <a:avLst/>
                <a:gdLst/>
                <a:ahLst/>
                <a:cxnLst/>
                <a:rect l="l" t="t" r="r" b="b"/>
                <a:pathLst>
                  <a:path w="4506" h="4541" extrusionOk="0">
                    <a:moveTo>
                      <a:pt x="710" y="0"/>
                    </a:moveTo>
                    <a:cubicBezTo>
                      <a:pt x="454" y="0"/>
                      <a:pt x="146" y="24"/>
                      <a:pt x="94" y="167"/>
                    </a:cubicBezTo>
                    <a:cubicBezTo>
                      <a:pt x="1" y="416"/>
                      <a:pt x="436" y="773"/>
                      <a:pt x="597" y="890"/>
                    </a:cubicBezTo>
                    <a:cubicBezTo>
                      <a:pt x="861" y="1086"/>
                      <a:pt x="1154" y="1252"/>
                      <a:pt x="1349" y="1516"/>
                    </a:cubicBezTo>
                    <a:cubicBezTo>
                      <a:pt x="1716" y="2004"/>
                      <a:pt x="1623" y="2693"/>
                      <a:pt x="1813" y="3270"/>
                    </a:cubicBezTo>
                    <a:cubicBezTo>
                      <a:pt x="2056" y="4007"/>
                      <a:pt x="2804" y="4541"/>
                      <a:pt x="3579" y="4541"/>
                    </a:cubicBezTo>
                    <a:cubicBezTo>
                      <a:pt x="3599" y="4541"/>
                      <a:pt x="3620" y="4541"/>
                      <a:pt x="3641" y="4540"/>
                    </a:cubicBezTo>
                    <a:cubicBezTo>
                      <a:pt x="3924" y="4530"/>
                      <a:pt x="4232" y="4427"/>
                      <a:pt x="4368" y="4183"/>
                    </a:cubicBezTo>
                    <a:cubicBezTo>
                      <a:pt x="4505" y="3949"/>
                      <a:pt x="4447" y="3651"/>
                      <a:pt x="4339" y="3401"/>
                    </a:cubicBezTo>
                    <a:cubicBezTo>
                      <a:pt x="4232" y="3147"/>
                      <a:pt x="4080" y="2918"/>
                      <a:pt x="4031" y="2649"/>
                    </a:cubicBezTo>
                    <a:cubicBezTo>
                      <a:pt x="3929" y="2131"/>
                      <a:pt x="4217" y="1574"/>
                      <a:pt x="4017" y="1086"/>
                    </a:cubicBezTo>
                    <a:cubicBezTo>
                      <a:pt x="3865" y="719"/>
                      <a:pt x="3479" y="514"/>
                      <a:pt x="3108" y="372"/>
                    </a:cubicBezTo>
                    <a:cubicBezTo>
                      <a:pt x="2467" y="132"/>
                      <a:pt x="1781" y="6"/>
                      <a:pt x="1094" y="6"/>
                    </a:cubicBezTo>
                    <a:cubicBezTo>
                      <a:pt x="1068" y="6"/>
                      <a:pt x="1043" y="6"/>
                      <a:pt x="1017" y="6"/>
                    </a:cubicBezTo>
                    <a:cubicBezTo>
                      <a:pt x="953" y="6"/>
                      <a:pt x="838" y="0"/>
                      <a:pt x="710"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930;p31">
                <a:extLst>
                  <a:ext uri="{FF2B5EF4-FFF2-40B4-BE49-F238E27FC236}">
                    <a16:creationId xmlns:a16="http://schemas.microsoft.com/office/drawing/2014/main" id="{F0168AF7-190C-9FCC-C137-6AB4463FD551}"/>
                  </a:ext>
                </a:extLst>
              </p:cNvPr>
              <p:cNvSpPr/>
              <p:nvPr/>
            </p:nvSpPr>
            <p:spPr>
              <a:xfrm>
                <a:off x="7396178" y="1689597"/>
                <a:ext cx="320475" cy="143874"/>
              </a:xfrm>
              <a:custGeom>
                <a:avLst/>
                <a:gdLst/>
                <a:ahLst/>
                <a:cxnLst/>
                <a:rect l="l" t="t" r="r" b="b"/>
                <a:pathLst>
                  <a:path w="2615" h="1174" extrusionOk="0">
                    <a:moveTo>
                      <a:pt x="1110" y="1"/>
                    </a:moveTo>
                    <a:cubicBezTo>
                      <a:pt x="1110" y="1"/>
                      <a:pt x="1110" y="1"/>
                      <a:pt x="1110" y="2"/>
                    </a:cubicBezTo>
                    <a:lnTo>
                      <a:pt x="1110" y="2"/>
                    </a:lnTo>
                    <a:cubicBezTo>
                      <a:pt x="1110" y="1"/>
                      <a:pt x="1110" y="1"/>
                      <a:pt x="1110" y="1"/>
                    </a:cubicBezTo>
                    <a:close/>
                    <a:moveTo>
                      <a:pt x="1110" y="2"/>
                    </a:moveTo>
                    <a:cubicBezTo>
                      <a:pt x="960" y="431"/>
                      <a:pt x="515" y="735"/>
                      <a:pt x="63" y="735"/>
                    </a:cubicBezTo>
                    <a:cubicBezTo>
                      <a:pt x="42" y="735"/>
                      <a:pt x="21" y="735"/>
                      <a:pt x="1" y="733"/>
                    </a:cubicBezTo>
                    <a:lnTo>
                      <a:pt x="1" y="733"/>
                    </a:lnTo>
                    <a:lnTo>
                      <a:pt x="856" y="1119"/>
                    </a:lnTo>
                    <a:cubicBezTo>
                      <a:pt x="919" y="1147"/>
                      <a:pt x="987" y="1174"/>
                      <a:pt x="1054" y="1174"/>
                    </a:cubicBezTo>
                    <a:cubicBezTo>
                      <a:pt x="1060" y="1174"/>
                      <a:pt x="1065" y="1173"/>
                      <a:pt x="1071" y="1173"/>
                    </a:cubicBezTo>
                    <a:cubicBezTo>
                      <a:pt x="1173" y="1163"/>
                      <a:pt x="1256" y="1085"/>
                      <a:pt x="1344" y="1036"/>
                    </a:cubicBezTo>
                    <a:lnTo>
                      <a:pt x="1344" y="1031"/>
                    </a:lnTo>
                    <a:cubicBezTo>
                      <a:pt x="1484" y="951"/>
                      <a:pt x="1636" y="938"/>
                      <a:pt x="1791" y="938"/>
                    </a:cubicBezTo>
                    <a:cubicBezTo>
                      <a:pt x="1863" y="938"/>
                      <a:pt x="1936" y="941"/>
                      <a:pt x="2007" y="941"/>
                    </a:cubicBezTo>
                    <a:cubicBezTo>
                      <a:pt x="2062" y="941"/>
                      <a:pt x="2117" y="939"/>
                      <a:pt x="2170" y="934"/>
                    </a:cubicBezTo>
                    <a:cubicBezTo>
                      <a:pt x="2478" y="900"/>
                      <a:pt x="2615" y="768"/>
                      <a:pt x="2243" y="729"/>
                    </a:cubicBezTo>
                    <a:cubicBezTo>
                      <a:pt x="2004" y="704"/>
                      <a:pt x="1774" y="626"/>
                      <a:pt x="1569" y="494"/>
                    </a:cubicBezTo>
                    <a:cubicBezTo>
                      <a:pt x="1486" y="440"/>
                      <a:pt x="1068" y="124"/>
                      <a:pt x="1110" y="2"/>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931;p31">
                <a:extLst>
                  <a:ext uri="{FF2B5EF4-FFF2-40B4-BE49-F238E27FC236}">
                    <a16:creationId xmlns:a16="http://schemas.microsoft.com/office/drawing/2014/main" id="{F00B2D52-2479-6C2B-EA46-AFCF29DBC96F}"/>
                  </a:ext>
                </a:extLst>
              </p:cNvPr>
              <p:cNvSpPr/>
              <p:nvPr/>
            </p:nvSpPr>
            <p:spPr>
              <a:xfrm>
                <a:off x="7265047" y="1518272"/>
                <a:ext cx="541437" cy="266669"/>
              </a:xfrm>
              <a:custGeom>
                <a:avLst/>
                <a:gdLst/>
                <a:ahLst/>
                <a:cxnLst/>
                <a:rect l="l" t="t" r="r" b="b"/>
                <a:pathLst>
                  <a:path w="4418" h="2176" extrusionOk="0">
                    <a:moveTo>
                      <a:pt x="2370" y="0"/>
                    </a:moveTo>
                    <a:cubicBezTo>
                      <a:pt x="1411" y="0"/>
                      <a:pt x="685" y="300"/>
                      <a:pt x="480" y="387"/>
                    </a:cubicBezTo>
                    <a:cubicBezTo>
                      <a:pt x="450" y="397"/>
                      <a:pt x="441" y="426"/>
                      <a:pt x="450" y="451"/>
                    </a:cubicBezTo>
                    <a:cubicBezTo>
                      <a:pt x="460" y="470"/>
                      <a:pt x="480" y="485"/>
                      <a:pt x="499" y="485"/>
                    </a:cubicBezTo>
                    <a:cubicBezTo>
                      <a:pt x="504" y="485"/>
                      <a:pt x="509" y="480"/>
                      <a:pt x="519" y="480"/>
                    </a:cubicBezTo>
                    <a:cubicBezTo>
                      <a:pt x="831" y="348"/>
                      <a:pt x="1169" y="251"/>
                      <a:pt x="1520" y="192"/>
                    </a:cubicBezTo>
                    <a:cubicBezTo>
                      <a:pt x="1530" y="397"/>
                      <a:pt x="1569" y="568"/>
                      <a:pt x="1642" y="715"/>
                    </a:cubicBezTo>
                    <a:cubicBezTo>
                      <a:pt x="1745" y="925"/>
                      <a:pt x="1921" y="1076"/>
                      <a:pt x="2116" y="1125"/>
                    </a:cubicBezTo>
                    <a:cubicBezTo>
                      <a:pt x="2126" y="1130"/>
                      <a:pt x="2141" y="1130"/>
                      <a:pt x="2155" y="1130"/>
                    </a:cubicBezTo>
                    <a:cubicBezTo>
                      <a:pt x="2180" y="1403"/>
                      <a:pt x="2038" y="1697"/>
                      <a:pt x="1799" y="1873"/>
                    </a:cubicBezTo>
                    <a:cubicBezTo>
                      <a:pt x="1615" y="2006"/>
                      <a:pt x="1377" y="2076"/>
                      <a:pt x="1124" y="2076"/>
                    </a:cubicBezTo>
                    <a:cubicBezTo>
                      <a:pt x="1062" y="2076"/>
                      <a:pt x="998" y="2072"/>
                      <a:pt x="934" y="2063"/>
                    </a:cubicBezTo>
                    <a:cubicBezTo>
                      <a:pt x="660" y="2024"/>
                      <a:pt x="377" y="1902"/>
                      <a:pt x="89" y="1711"/>
                    </a:cubicBezTo>
                    <a:cubicBezTo>
                      <a:pt x="80" y="1704"/>
                      <a:pt x="69" y="1701"/>
                      <a:pt x="60" y="1701"/>
                    </a:cubicBezTo>
                    <a:cubicBezTo>
                      <a:pt x="43" y="1701"/>
                      <a:pt x="28" y="1709"/>
                      <a:pt x="16" y="1721"/>
                    </a:cubicBezTo>
                    <a:lnTo>
                      <a:pt x="20" y="1721"/>
                    </a:lnTo>
                    <a:cubicBezTo>
                      <a:pt x="1" y="1745"/>
                      <a:pt x="11" y="1775"/>
                      <a:pt x="30" y="1794"/>
                    </a:cubicBezTo>
                    <a:cubicBezTo>
                      <a:pt x="333" y="1995"/>
                      <a:pt x="631" y="2122"/>
                      <a:pt x="919" y="2161"/>
                    </a:cubicBezTo>
                    <a:cubicBezTo>
                      <a:pt x="988" y="2171"/>
                      <a:pt x="1056" y="2175"/>
                      <a:pt x="1125" y="2175"/>
                    </a:cubicBezTo>
                    <a:cubicBezTo>
                      <a:pt x="1398" y="2175"/>
                      <a:pt x="1657" y="2097"/>
                      <a:pt x="1857" y="1951"/>
                    </a:cubicBezTo>
                    <a:cubicBezTo>
                      <a:pt x="2024" y="1833"/>
                      <a:pt x="2146" y="1662"/>
                      <a:pt x="2209" y="1477"/>
                    </a:cubicBezTo>
                    <a:cubicBezTo>
                      <a:pt x="2273" y="1662"/>
                      <a:pt x="2395" y="1833"/>
                      <a:pt x="2561" y="1951"/>
                    </a:cubicBezTo>
                    <a:cubicBezTo>
                      <a:pt x="2761" y="2097"/>
                      <a:pt x="3020" y="2175"/>
                      <a:pt x="3294" y="2175"/>
                    </a:cubicBezTo>
                    <a:cubicBezTo>
                      <a:pt x="3362" y="2175"/>
                      <a:pt x="3431" y="2171"/>
                      <a:pt x="3499" y="2161"/>
                    </a:cubicBezTo>
                    <a:cubicBezTo>
                      <a:pt x="3787" y="2122"/>
                      <a:pt x="4085" y="1995"/>
                      <a:pt x="4388" y="1794"/>
                    </a:cubicBezTo>
                    <a:cubicBezTo>
                      <a:pt x="4413" y="1780"/>
                      <a:pt x="4417" y="1745"/>
                      <a:pt x="4403" y="1721"/>
                    </a:cubicBezTo>
                    <a:cubicBezTo>
                      <a:pt x="4394" y="1709"/>
                      <a:pt x="4377" y="1701"/>
                      <a:pt x="4361" y="1701"/>
                    </a:cubicBezTo>
                    <a:cubicBezTo>
                      <a:pt x="4351" y="1701"/>
                      <a:pt x="4342" y="1704"/>
                      <a:pt x="4334" y="1711"/>
                    </a:cubicBezTo>
                    <a:cubicBezTo>
                      <a:pt x="4041" y="1902"/>
                      <a:pt x="3758" y="2024"/>
                      <a:pt x="3484" y="2063"/>
                    </a:cubicBezTo>
                    <a:cubicBezTo>
                      <a:pt x="3421" y="2072"/>
                      <a:pt x="3358" y="2076"/>
                      <a:pt x="3296" y="2076"/>
                    </a:cubicBezTo>
                    <a:cubicBezTo>
                      <a:pt x="3044" y="2076"/>
                      <a:pt x="2804" y="2006"/>
                      <a:pt x="2620" y="1873"/>
                    </a:cubicBezTo>
                    <a:cubicBezTo>
                      <a:pt x="2385" y="1697"/>
                      <a:pt x="2243" y="1408"/>
                      <a:pt x="2263" y="1140"/>
                    </a:cubicBezTo>
                    <a:cubicBezTo>
                      <a:pt x="2478" y="1140"/>
                      <a:pt x="2703" y="1032"/>
                      <a:pt x="2859" y="847"/>
                    </a:cubicBezTo>
                    <a:cubicBezTo>
                      <a:pt x="2996" y="680"/>
                      <a:pt x="3089" y="465"/>
                      <a:pt x="3137" y="192"/>
                    </a:cubicBezTo>
                    <a:cubicBezTo>
                      <a:pt x="3494" y="255"/>
                      <a:pt x="3831" y="353"/>
                      <a:pt x="4154" y="485"/>
                    </a:cubicBezTo>
                    <a:cubicBezTo>
                      <a:pt x="4159" y="490"/>
                      <a:pt x="4163" y="490"/>
                      <a:pt x="4173" y="490"/>
                    </a:cubicBezTo>
                    <a:cubicBezTo>
                      <a:pt x="4193" y="490"/>
                      <a:pt x="4212" y="480"/>
                      <a:pt x="4217" y="461"/>
                    </a:cubicBezTo>
                    <a:cubicBezTo>
                      <a:pt x="4232" y="436"/>
                      <a:pt x="4217" y="407"/>
                      <a:pt x="4193" y="392"/>
                    </a:cubicBezTo>
                    <a:cubicBezTo>
                      <a:pt x="3545" y="99"/>
                      <a:pt x="2919" y="0"/>
                      <a:pt x="2370" y="0"/>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54" name="TextBox 53">
            <a:extLst>
              <a:ext uri="{FF2B5EF4-FFF2-40B4-BE49-F238E27FC236}">
                <a16:creationId xmlns:a16="http://schemas.microsoft.com/office/drawing/2014/main" id="{AD75C183-9B66-739B-DFB5-535D2DD84353}"/>
              </a:ext>
            </a:extLst>
          </p:cNvPr>
          <p:cNvSpPr txBox="1"/>
          <p:nvPr/>
        </p:nvSpPr>
        <p:spPr>
          <a:xfrm>
            <a:off x="-9895567" y="840561"/>
            <a:ext cx="9438368" cy="6299160"/>
          </a:xfrm>
          <a:prstGeom prst="rect">
            <a:avLst/>
          </a:prstGeom>
          <a:noFill/>
        </p:spPr>
        <p:txBody>
          <a:bodyPr wrap="square" rtlCol="0">
            <a:spAutoFit/>
          </a:bodyPr>
          <a:lstStyle/>
          <a:p>
            <a:pPr algn="r" rtl="1">
              <a:spcBef>
                <a:spcPts val="1000"/>
              </a:spcBef>
              <a:spcAft>
                <a:spcPts val="1000"/>
              </a:spcAft>
            </a:pPr>
            <a:r>
              <a:rPr lang="ar-EG" sz="3200" dirty="0">
                <a:solidFill>
                  <a:srgbClr val="7030A0"/>
                </a:solidFill>
                <a:latin typeface="Alnaseeb" panose="00000500000000000000" pitchFamily="50" charset="-78"/>
                <a:cs typeface="Alnaseeb" panose="00000500000000000000" pitchFamily="50" charset="-78"/>
              </a:rPr>
              <a:t> الاشتراط الزائف</a:t>
            </a:r>
            <a:r>
              <a:rPr lang="en-US" sz="3200" dirty="0">
                <a:solidFill>
                  <a:srgbClr val="7030A0"/>
                </a:solidFill>
                <a:latin typeface="Alnaseeb" panose="00000500000000000000" pitchFamily="50" charset="-78"/>
                <a:cs typeface="Alnaseeb" panose="00000500000000000000" pitchFamily="50" charset="-78"/>
              </a:rPr>
              <a:t> </a:t>
            </a:r>
            <a:r>
              <a:rPr lang="ar-EG" sz="3200" dirty="0">
                <a:solidFill>
                  <a:srgbClr val="7030A0"/>
                </a:solidFill>
                <a:latin typeface="Alnaseeb" panose="00000500000000000000" pitchFamily="50" charset="-78"/>
                <a:cs typeface="Alnaseeb" panose="00000500000000000000" pitchFamily="50" charset="-78"/>
              </a:rPr>
              <a:t> (</a:t>
            </a:r>
            <a:r>
              <a:rPr lang="en-US" sz="3200" dirty="0">
                <a:solidFill>
                  <a:srgbClr val="7030A0"/>
                </a:solidFill>
                <a:latin typeface="Alnaseeb" panose="00000500000000000000" pitchFamily="50" charset="-78"/>
                <a:cs typeface="Alnaseeb" panose="00000500000000000000" pitchFamily="50" charset="-78"/>
              </a:rPr>
              <a:t>Pseudo Conditioning</a:t>
            </a:r>
            <a:r>
              <a:rPr lang="ar-EG" sz="3200" dirty="0">
                <a:solidFill>
                  <a:srgbClr val="7030A0"/>
                </a:solidFill>
                <a:latin typeface="Alnaseeb" panose="00000500000000000000" pitchFamily="50" charset="-78"/>
                <a:cs typeface="Alnaseeb" panose="00000500000000000000" pitchFamily="50" charset="-78"/>
              </a:rPr>
              <a:t>)</a:t>
            </a:r>
            <a:endParaRPr lang="en-US" sz="3200" dirty="0">
              <a:solidFill>
                <a:srgbClr val="7030A0"/>
              </a:solidFill>
              <a:latin typeface="Alnaseeb" panose="00000500000000000000" pitchFamily="50" charset="-78"/>
              <a:cs typeface="Alnaseeb" panose="00000500000000000000" pitchFamily="50" charset="-78"/>
            </a:endParaRPr>
          </a:p>
          <a:p>
            <a:pPr algn="r" rtl="1">
              <a:spcBef>
                <a:spcPts val="1000"/>
              </a:spcBef>
              <a:spcAft>
                <a:spcPts val="1000"/>
              </a:spcAft>
            </a:pPr>
            <a:r>
              <a:rPr lang="ar-EG" sz="3200" dirty="0">
                <a:latin typeface="Alnaseeb" panose="00000500000000000000" pitchFamily="50" charset="-78"/>
                <a:cs typeface="Alnaseeb" panose="00000500000000000000" pitchFamily="50" charset="-78"/>
              </a:rPr>
              <a:t>هو نوع من الاستجابة غير الحقيقية، يعني الكائن بيستجيب للمثير المحايد كأنه مثير شرطي، لكن دون وجود اقتران حقيقي ومنظم مع المثير الطبيعي.</a:t>
            </a:r>
          </a:p>
          <a:p>
            <a:pPr algn="r" rtl="1">
              <a:spcBef>
                <a:spcPts val="1000"/>
              </a:spcBef>
              <a:spcAft>
                <a:spcPts val="1000"/>
              </a:spcAft>
            </a:pPr>
            <a:r>
              <a:rPr lang="ar-EG" sz="3200" dirty="0">
                <a:solidFill>
                  <a:srgbClr val="7030A0"/>
                </a:solidFill>
                <a:latin typeface="Alnaseeb" panose="00000500000000000000" pitchFamily="50" charset="-78"/>
                <a:cs typeface="Alnaseeb" panose="00000500000000000000" pitchFamily="50" charset="-78"/>
              </a:rPr>
              <a:t> تعريفه:</a:t>
            </a:r>
          </a:p>
          <a:p>
            <a:pPr algn="r" rtl="1">
              <a:spcBef>
                <a:spcPts val="1000"/>
              </a:spcBef>
              <a:spcAft>
                <a:spcPts val="1000"/>
              </a:spcAft>
            </a:pPr>
            <a:r>
              <a:rPr lang="ar-EG" sz="3200" dirty="0">
                <a:latin typeface="Alnaseeb" panose="00000500000000000000" pitchFamily="50" charset="-78"/>
                <a:cs typeface="Alnaseeb" panose="00000500000000000000" pitchFamily="50" charset="-78"/>
              </a:rPr>
              <a:t>هو ظهور استجابة شرطية بدون وجود اقتران حقيقي بين المثير المحايد والمثير الطبيعي، وغالبًا بيكون بسبب حالة الإثارة العامة للكائن.</a:t>
            </a:r>
          </a:p>
          <a:p>
            <a:pPr algn="r" rtl="1">
              <a:spcBef>
                <a:spcPts val="1000"/>
              </a:spcBef>
              <a:spcAft>
                <a:spcPts val="1000"/>
              </a:spcAft>
            </a:pPr>
            <a:r>
              <a:rPr lang="ar-EG" sz="3200" dirty="0">
                <a:latin typeface="Alnaseeb" panose="00000500000000000000" pitchFamily="50" charset="-78"/>
                <a:cs typeface="Alnaseeb" panose="00000500000000000000" pitchFamily="50" charset="-78"/>
              </a:rPr>
              <a:t>🔸 مثال: لو الكلب سمع صوت قوي (مش مرتبط بالطعام)، واستجاب بسيلان لعاب لمرة، مش شرط يكون تعلم – ممكن يكون توتر أو تنبيه عام، مش تعلم حقيقي.</a:t>
            </a:r>
          </a:p>
          <a:p>
            <a:pPr algn="r" rtl="1">
              <a:spcBef>
                <a:spcPts val="1000"/>
              </a:spcBef>
              <a:spcAft>
                <a:spcPts val="1000"/>
              </a:spcAft>
            </a:pPr>
            <a:endParaRPr lang="ar-EG" sz="3200" dirty="0">
              <a:latin typeface="Alnaseeb" panose="00000500000000000000" pitchFamily="50" charset="-78"/>
              <a:cs typeface="Alnaseeb" panose="00000500000000000000" pitchFamily="50" charset="-78"/>
            </a:endParaRPr>
          </a:p>
        </p:txBody>
      </p:sp>
      <p:sp>
        <p:nvSpPr>
          <p:cNvPr id="55" name="TextBox 54">
            <a:extLst>
              <a:ext uri="{FF2B5EF4-FFF2-40B4-BE49-F238E27FC236}">
                <a16:creationId xmlns:a16="http://schemas.microsoft.com/office/drawing/2014/main" id="{3A620A73-CAA1-AC6A-34A2-6287330D562B}"/>
              </a:ext>
            </a:extLst>
          </p:cNvPr>
          <p:cNvSpPr txBox="1"/>
          <p:nvPr/>
        </p:nvSpPr>
        <p:spPr>
          <a:xfrm>
            <a:off x="1269492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الفروض التى تقوم عليها نظريه بافلوف</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56" name="TextBox 55">
            <a:extLst>
              <a:ext uri="{FF2B5EF4-FFF2-40B4-BE49-F238E27FC236}">
                <a16:creationId xmlns:a16="http://schemas.microsoft.com/office/drawing/2014/main" id="{6A5B7FCB-0C47-F1A8-6C8C-91C6253B34D0}"/>
              </a:ext>
            </a:extLst>
          </p:cNvPr>
          <p:cNvSpPr txBox="1"/>
          <p:nvPr/>
        </p:nvSpPr>
        <p:spPr>
          <a:xfrm>
            <a:off x="12694920" y="840561"/>
            <a:ext cx="12192001" cy="5940088"/>
          </a:xfrm>
          <a:prstGeom prst="rect">
            <a:avLst/>
          </a:prstGeom>
          <a:noFill/>
        </p:spPr>
        <p:txBody>
          <a:bodyPr wrap="square" rtlCol="0">
            <a:spAutoFit/>
          </a:bodyPr>
          <a:lstStyle/>
          <a:p>
            <a:pPr algn="r" rtl="1">
              <a:spcBef>
                <a:spcPts val="600"/>
              </a:spcBef>
              <a:spcAft>
                <a:spcPts val="600"/>
              </a:spcAft>
            </a:pPr>
            <a:r>
              <a:rPr lang="ar-EG" sz="3200" dirty="0">
                <a:latin typeface="Alnaseeb" panose="00000500000000000000" pitchFamily="50" charset="-78"/>
                <a:cs typeface="Alnaseeb" panose="00000500000000000000" pitchFamily="50" charset="-78"/>
              </a:rPr>
              <a:t>•  يمكن تحويل اى مثيرات محايده اى مثيرات شرطيه وفق محددات منهجيه معينه.</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تكتسب المثيرات الشرطيه قوتها فى انتزاع الاستجابه الشرطيه وتتوقف قوتها على عدد من المؤثرات المنهجية عند تكوينها.</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تتضاءل قوه المثيرات الشرطيه تدريجيا الى ان تنطفئ او تزول.</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يمكن أن تظهر الاستجابه الشرطيه تلقائيا بعد فتره من انطفائها فى مواجهه المثير الشرطى حتى دون أن يعززه المثير الطبيعى.</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تتوقف قابليه المثير للتعميم على درجه الشبه بين المثير الاصلى المقترن بالمثير الطبيعى والمثير المشابه او المعمم. </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يمكن للكائن الحى ان يميز بين المثيرات الشرطيه عند إصداره للاستجابة الشرطيه.</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يمكن استخدام الاستجابه الشرطيه فى تكوين استجابات فعليه مشروطة كالخوف والقلق........</a:t>
            </a:r>
          </a:p>
        </p:txBody>
      </p:sp>
    </p:spTree>
    <p:extLst>
      <p:ext uri="{BB962C8B-B14F-4D97-AF65-F5344CB8AC3E}">
        <p14:creationId xmlns:p14="http://schemas.microsoft.com/office/powerpoint/2010/main" val="726009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E2F87-766A-C799-CF05-475779418DD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0B460F6-8FD8-8FFC-4CF4-EAFE29BE6E2E}"/>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الفروض التى تقوم عليها نظريه بافلوف</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9" name="TextBox 8">
            <a:extLst>
              <a:ext uri="{FF2B5EF4-FFF2-40B4-BE49-F238E27FC236}">
                <a16:creationId xmlns:a16="http://schemas.microsoft.com/office/drawing/2014/main" id="{7EE768D4-B0D2-D3D8-5B63-A285EFAE1B48}"/>
              </a:ext>
            </a:extLst>
          </p:cNvPr>
          <p:cNvSpPr txBox="1"/>
          <p:nvPr/>
        </p:nvSpPr>
        <p:spPr>
          <a:xfrm>
            <a:off x="-100486" y="840561"/>
            <a:ext cx="12192001" cy="5940088"/>
          </a:xfrm>
          <a:prstGeom prst="rect">
            <a:avLst/>
          </a:prstGeom>
          <a:noFill/>
        </p:spPr>
        <p:txBody>
          <a:bodyPr wrap="square" rtlCol="0">
            <a:spAutoFit/>
          </a:bodyPr>
          <a:lstStyle/>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يمكن تحويل اى مثيرات محايده اى مثيرات شرطيه وفق محددات منهجيه معينه.</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تكتسب المثيرات الشرطيه قوتها فى انتزاع الاستجابه الشرطيه وتتوقف قوتها على عدد من المؤثرات المنهجية عند تكوينها.</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تتضاءل قوه المثيرات الشرطيه تدريجيا الى ان تنطفئ او تزول.</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يمكن أن تظهر الاستجابه الشرطيه تلقائيا بعد فتره من انطفائها فى مواجهه المثير الشرطى حتى دون أن يعززه المثير الطبيعى.</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تتوقف قابليه المثير للتعميم على درجه الشبه بين المثير الاصلى المقترن بالمثير الطبيعى والمثير المشابه او المعمم. </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يمكن للكائن الحى ان يميز بين المثيرات الشرطيه عند إصداره للاستجابة الشرطيه.</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يمكن استخدام الاستجابه الشرطيه فى تكوين استجابات فعليه مشروطة كالخوف والقلق........</a:t>
            </a:r>
          </a:p>
        </p:txBody>
      </p:sp>
      <p:sp>
        <p:nvSpPr>
          <p:cNvPr id="4" name="Google Shape;920;p40">
            <a:extLst>
              <a:ext uri="{FF2B5EF4-FFF2-40B4-BE49-F238E27FC236}">
                <a16:creationId xmlns:a16="http://schemas.microsoft.com/office/drawing/2014/main" id="{F87796A4-3853-0E07-D96A-7CD7D0CB3108}"/>
              </a:ext>
            </a:extLst>
          </p:cNvPr>
          <p:cNvSpPr/>
          <p:nvPr/>
        </p:nvSpPr>
        <p:spPr>
          <a:xfrm rot="19680533">
            <a:off x="-1147132" y="-221114"/>
            <a:ext cx="2591814" cy="2028581"/>
          </a:xfrm>
          <a:custGeom>
            <a:avLst/>
            <a:gdLst/>
            <a:ahLst/>
            <a:cxnLst/>
            <a:rect l="l" t="t" r="r" b="b"/>
            <a:pathLst>
              <a:path w="1217837" h="953186" extrusionOk="0">
                <a:moveTo>
                  <a:pt x="1062295" y="604459"/>
                </a:moveTo>
                <a:cubicBezTo>
                  <a:pt x="861414" y="661161"/>
                  <a:pt x="683844" y="582200"/>
                  <a:pt x="532437" y="793057"/>
                </a:cubicBezTo>
                <a:cubicBezTo>
                  <a:pt x="381029" y="1003880"/>
                  <a:pt x="132235" y="1000046"/>
                  <a:pt x="33729" y="819660"/>
                </a:cubicBezTo>
                <a:cubicBezTo>
                  <a:pt x="-43061" y="679043"/>
                  <a:pt x="-1358" y="507853"/>
                  <a:pt x="291175" y="391837"/>
                </a:cubicBezTo>
                <a:cubicBezTo>
                  <a:pt x="583709" y="275855"/>
                  <a:pt x="553373" y="89192"/>
                  <a:pt x="878142" y="10265"/>
                </a:cubicBezTo>
                <a:cubicBezTo>
                  <a:pt x="1277767" y="-86885"/>
                  <a:pt x="1305389" y="535813"/>
                  <a:pt x="1062295" y="604459"/>
                </a:cubicBezTo>
                <a:close/>
              </a:path>
            </a:pathLst>
          </a:custGeom>
          <a:solidFill>
            <a:srgbClr val="CAC0E4"/>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 name="Google Shape;921;p40">
            <a:extLst>
              <a:ext uri="{FF2B5EF4-FFF2-40B4-BE49-F238E27FC236}">
                <a16:creationId xmlns:a16="http://schemas.microsoft.com/office/drawing/2014/main" id="{7E9E2BF3-D5E0-BC53-0205-B24D61DCF130}"/>
              </a:ext>
            </a:extLst>
          </p:cNvPr>
          <p:cNvSpPr/>
          <p:nvPr/>
        </p:nvSpPr>
        <p:spPr>
          <a:xfrm rot="16662050">
            <a:off x="12023939" y="5661217"/>
            <a:ext cx="1555831" cy="1668906"/>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rgbClr val="CAC0E4"/>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396DE2C-5B8B-6B52-74CA-7494061442C3}"/>
              </a:ext>
            </a:extLst>
          </p:cNvPr>
          <p:cNvSpPr txBox="1"/>
          <p:nvPr/>
        </p:nvSpPr>
        <p:spPr>
          <a:xfrm>
            <a:off x="0" y="717804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المفاهيم والمصطلاحات المستخدمة في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8" name="TextBox 7">
            <a:extLst>
              <a:ext uri="{FF2B5EF4-FFF2-40B4-BE49-F238E27FC236}">
                <a16:creationId xmlns:a16="http://schemas.microsoft.com/office/drawing/2014/main" id="{EB05F5E5-4307-727A-7822-E821D2DAC02B}"/>
              </a:ext>
            </a:extLst>
          </p:cNvPr>
          <p:cNvSpPr txBox="1"/>
          <p:nvPr/>
        </p:nvSpPr>
        <p:spPr>
          <a:xfrm>
            <a:off x="0" y="8034567"/>
            <a:ext cx="12147630" cy="5632311"/>
          </a:xfrm>
          <a:prstGeom prst="rect">
            <a:avLst/>
          </a:prstGeom>
          <a:noFill/>
        </p:spPr>
        <p:txBody>
          <a:bodyPr wrap="square" rtlCol="0">
            <a:spAutoFit/>
          </a:bodyPr>
          <a:lstStyle/>
          <a:p>
            <a:pPr algn="r" rtl="1"/>
            <a:r>
              <a:rPr lang="ar-EG" sz="3000" dirty="0">
                <a:solidFill>
                  <a:srgbClr val="7030A0"/>
                </a:solidFill>
                <a:latin typeface="Alnaseeb" panose="00000500000000000000" pitchFamily="50" charset="-78"/>
                <a:cs typeface="Alnaseeb" panose="00000500000000000000" pitchFamily="50" charset="-78"/>
              </a:rPr>
              <a:t>الاشتراط اللاحق (</a:t>
            </a:r>
            <a:r>
              <a:rPr lang="en-US" sz="3000" dirty="0">
                <a:solidFill>
                  <a:srgbClr val="7030A0"/>
                </a:solidFill>
                <a:latin typeface="Alnaseeb" panose="00000500000000000000" pitchFamily="50" charset="-78"/>
                <a:cs typeface="Alnaseeb" panose="00000500000000000000" pitchFamily="50" charset="-78"/>
              </a:rPr>
              <a:t>Delayed Conditioning</a:t>
            </a:r>
            <a:r>
              <a:rPr lang="ar-EG" sz="3000" dirty="0">
                <a:solidFill>
                  <a:srgbClr val="7030A0"/>
                </a:solidFill>
                <a:latin typeface="Alnaseeb" panose="00000500000000000000" pitchFamily="50" charset="-78"/>
                <a:cs typeface="Alnaseeb" panose="00000500000000000000" pitchFamily="50" charset="-78"/>
              </a:rPr>
              <a:t>)</a:t>
            </a:r>
            <a:endParaRPr lang="en-US" sz="3000" dirty="0">
              <a:solidFill>
                <a:srgbClr val="7030A0"/>
              </a:solidFill>
              <a:latin typeface="Alnaseeb" panose="00000500000000000000" pitchFamily="50" charset="-78"/>
              <a:cs typeface="Alnaseeb" panose="00000500000000000000" pitchFamily="50" charset="-78"/>
            </a:endParaRPr>
          </a:p>
          <a:p>
            <a:pPr algn="r" rtl="1"/>
            <a:r>
              <a:rPr lang="ar-EG" sz="3000" dirty="0">
                <a:latin typeface="Alnaseeb" panose="00000500000000000000" pitchFamily="50" charset="-78"/>
                <a:cs typeface="Alnaseeb" panose="00000500000000000000" pitchFamily="50" charset="-78"/>
              </a:rPr>
              <a:t>هو أفضل أنواع الاشتراط الكلاسيكي من حيث فعاليته، واستخدمه بافلوف في تجربته.</a:t>
            </a:r>
          </a:p>
          <a:p>
            <a:pPr algn="r" rtl="1"/>
            <a:r>
              <a:rPr lang="ar-EG" sz="3000" dirty="0">
                <a:solidFill>
                  <a:srgbClr val="7030A0"/>
                </a:solidFill>
                <a:latin typeface="Alnaseeb" panose="00000500000000000000" pitchFamily="50" charset="-78"/>
                <a:cs typeface="Alnaseeb" panose="00000500000000000000" pitchFamily="50" charset="-78"/>
              </a:rPr>
              <a:t> تعريفه:</a:t>
            </a:r>
          </a:p>
          <a:p>
            <a:pPr algn="r" rtl="1"/>
            <a:r>
              <a:rPr lang="ar-EG" sz="3000" dirty="0">
                <a:latin typeface="Alnaseeb" panose="00000500000000000000" pitchFamily="50" charset="-78"/>
                <a:cs typeface="Alnaseeb" panose="00000500000000000000" pitchFamily="50" charset="-78"/>
              </a:rPr>
              <a:t>هو نوع من الاشتراط الكلاسيكي يتم فيه تقديم المثير المحايد أولًا (مثل صوت الجرس)، ويستمر وجوده قليلاً حتى يتم تقديم المثير الطبيعي (مثل الطعام) أثناء وجود المثير المحايد.</a:t>
            </a:r>
          </a:p>
          <a:p>
            <a:pPr algn="r" rtl="1"/>
            <a:r>
              <a:rPr lang="ar-EG" sz="3000" dirty="0">
                <a:solidFill>
                  <a:srgbClr val="7030A0"/>
                </a:solidFill>
                <a:latin typeface="Alnaseeb" panose="00000500000000000000" pitchFamily="50" charset="-78"/>
                <a:cs typeface="Alnaseeb" panose="00000500000000000000" pitchFamily="50" charset="-78"/>
              </a:rPr>
              <a:t>الترتيب:</a:t>
            </a:r>
          </a:p>
          <a:p>
            <a:pPr algn="r" rtl="1"/>
            <a:r>
              <a:rPr lang="ar-EG" sz="3000" dirty="0">
                <a:latin typeface="Alnaseeb" panose="00000500000000000000" pitchFamily="50" charset="-78"/>
                <a:cs typeface="Alnaseeb" panose="00000500000000000000" pitchFamily="50" charset="-78"/>
              </a:rPr>
              <a:t>الجرس يرن (المثير المحايد)</a:t>
            </a:r>
          </a:p>
          <a:p>
            <a:pPr algn="r" rtl="1"/>
            <a:r>
              <a:rPr lang="ar-EG" sz="3000" dirty="0">
                <a:latin typeface="Alnaseeb" panose="00000500000000000000" pitchFamily="50" charset="-78"/>
                <a:cs typeface="Alnaseeb" panose="00000500000000000000" pitchFamily="50" charset="-78"/>
              </a:rPr>
              <a:t>وبعد ثوانٍ قليلة، يُقدّم الطعام (المثير الطبيعي)</a:t>
            </a:r>
          </a:p>
          <a:p>
            <a:pPr algn="r" rtl="1"/>
            <a:r>
              <a:rPr lang="ar-EG" sz="3000" dirty="0">
                <a:latin typeface="Alnaseeb" panose="00000500000000000000" pitchFamily="50" charset="-78"/>
                <a:cs typeface="Alnaseeb" panose="00000500000000000000" pitchFamily="50" charset="-78"/>
              </a:rPr>
              <a:t>الجرس والطعام موجودين معًا لفترة قصيرة</a:t>
            </a:r>
          </a:p>
          <a:p>
            <a:pPr algn="r" rtl="1"/>
            <a:r>
              <a:rPr lang="ar-EG" sz="3000" dirty="0">
                <a:latin typeface="Alnaseeb" panose="00000500000000000000" pitchFamily="50" charset="-78"/>
                <a:cs typeface="Alnaseeb" panose="00000500000000000000" pitchFamily="50" charset="-78"/>
              </a:rPr>
              <a:t>في كل مرة يتم هذا الترتيب، الكلب يتعلم أن الجرس معناه إن الأكل قادم.</a:t>
            </a:r>
          </a:p>
          <a:p>
            <a:pPr algn="r" rtl="1"/>
            <a:r>
              <a:rPr lang="ar-EG" sz="3000" dirty="0">
                <a:latin typeface="Alnaseeb" panose="00000500000000000000" pitchFamily="50" charset="-78"/>
                <a:cs typeface="Alnaseeb" panose="00000500000000000000" pitchFamily="50" charset="-78"/>
              </a:rPr>
              <a:t>النتيجة:</a:t>
            </a:r>
          </a:p>
          <a:p>
            <a:pPr algn="r" rtl="1"/>
            <a:r>
              <a:rPr lang="ar-EG" sz="3000" dirty="0">
                <a:latin typeface="Alnaseeb" panose="00000500000000000000" pitchFamily="50" charset="-78"/>
                <a:cs typeface="Alnaseeb" panose="00000500000000000000" pitchFamily="50" charset="-78"/>
              </a:rPr>
              <a:t>الكلب يتعلم العلاقة بشكل قوي جدًا. وبعد عدة تكرارات، يبدأ الكلب يسيل لعابه بمجرد سماع الجرس.</a:t>
            </a:r>
          </a:p>
        </p:txBody>
      </p:sp>
      <p:sp>
        <p:nvSpPr>
          <p:cNvPr id="10" name="TextBox 9">
            <a:extLst>
              <a:ext uri="{FF2B5EF4-FFF2-40B4-BE49-F238E27FC236}">
                <a16:creationId xmlns:a16="http://schemas.microsoft.com/office/drawing/2014/main" id="{956F631D-8DD0-817F-85AB-457067DC310A}"/>
              </a:ext>
            </a:extLst>
          </p:cNvPr>
          <p:cNvSpPr txBox="1"/>
          <p:nvPr/>
        </p:nvSpPr>
        <p:spPr>
          <a:xfrm>
            <a:off x="12431224"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نتائج تجربة بافلوف باختصار</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11" name="TextBox 10">
            <a:extLst>
              <a:ext uri="{FF2B5EF4-FFF2-40B4-BE49-F238E27FC236}">
                <a16:creationId xmlns:a16="http://schemas.microsoft.com/office/drawing/2014/main" id="{478D8B9C-95C8-A8C7-F703-5BE12F8A7589}"/>
              </a:ext>
            </a:extLst>
          </p:cNvPr>
          <p:cNvSpPr txBox="1"/>
          <p:nvPr/>
        </p:nvSpPr>
        <p:spPr>
          <a:xfrm>
            <a:off x="12431224" y="840561"/>
            <a:ext cx="12192001" cy="6063198"/>
          </a:xfrm>
          <a:prstGeom prst="rect">
            <a:avLst/>
          </a:prstGeom>
          <a:noFill/>
        </p:spPr>
        <p:txBody>
          <a:bodyPr wrap="square" rtlCol="0">
            <a:spAutoFit/>
          </a:bodyPr>
          <a:lstStyle/>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يتكوَّن الارتباط الشرطي بسرعة إذا كان الفاصل الزمني بين صوت الجرس وتقديم الطعام قصيرًا (حوالي ثانيتين إلى ثلاث ثوانٍ).</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من الضروري تأخير تقديم الطعام قليلًا لإتاحة الفرصة لظهور الاستجابة الشرطية.</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إذا تم تقديم الطعام قبل الجرس، يتكوَّن الارتباط بصعوبة، ويُسمى ذلك "الاشتراط الراجع"</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عدد قليل من المحاولات (لا يتجاوز خمسًا) كافٍ لظهور استجابة بسيطة (لعاب عند سماع الجرس).</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تزداد كمية اللعاب بزيادة عدد المحاولات.</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يسهل على الكلب تعميم الاستجابة الشرطية على مثيرات أخرى مثل الضوء أو الرائحة.</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ي</a:t>
            </a:r>
            <a:r>
              <a:rPr lang="ar-EG" sz="3200" dirty="0">
                <a:latin typeface="Alnaseeb" panose="00000500000000000000" pitchFamily="50" charset="-78"/>
                <a:cs typeface="Alnaseeb" panose="00000500000000000000" pitchFamily="50" charset="-78"/>
              </a:rPr>
              <a:t>ُعَدّ التتابع الزمني المباشر بين المثير الشرطي والمثير الطبيعي والاستجابة الطبيعية من أهم العوامل المؤثرة في قوة الاستجابة الشرطية.</a:t>
            </a:r>
          </a:p>
        </p:txBody>
      </p:sp>
    </p:spTree>
    <p:extLst>
      <p:ext uri="{BB962C8B-B14F-4D97-AF65-F5344CB8AC3E}">
        <p14:creationId xmlns:p14="http://schemas.microsoft.com/office/powerpoint/2010/main" val="3451817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9A3C0-BDB2-0AB6-7C95-F2C1B5ABA1E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CE67126-1E7E-7135-E258-886F83459A98}"/>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نتائج تجربة بافلوف باختصار</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9" name="TextBox 8">
            <a:extLst>
              <a:ext uri="{FF2B5EF4-FFF2-40B4-BE49-F238E27FC236}">
                <a16:creationId xmlns:a16="http://schemas.microsoft.com/office/drawing/2014/main" id="{6C9F4F40-E599-482C-D3EA-573B45ED4265}"/>
              </a:ext>
            </a:extLst>
          </p:cNvPr>
          <p:cNvSpPr txBox="1"/>
          <p:nvPr/>
        </p:nvSpPr>
        <p:spPr>
          <a:xfrm>
            <a:off x="-40192" y="840561"/>
            <a:ext cx="12192001" cy="6063198"/>
          </a:xfrm>
          <a:prstGeom prst="rect">
            <a:avLst/>
          </a:prstGeom>
          <a:noFill/>
        </p:spPr>
        <p:txBody>
          <a:bodyPr wrap="square" rtlCol="0">
            <a:spAutoFit/>
          </a:bodyPr>
          <a:lstStyle/>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يتكوَّن الارتباط الشرطي بسرعة إذا كان الفاصل الزمني بين صوت الجرس وتقديم الطعام قصيرًا (حوالي ثانيتين إلى ثلاث ثوانٍ).</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من الضروري تأخير تقديم الطعام قليلًا لإتاحة الفرصة لظهور الاستجابة الشرطية.</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إذا تم تقديم الطعام قبل الجرس، يتكوَّن الارتباط بصعوبة، ويُسمى ذلك "الاشتراط الراجع"</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عدد قليل من المحاولات (لا يتجاوز خمسًا) كافٍ لظهور استجابة بسيطة (لعاب عند سماع الجرس).</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تزداد كمية اللعاب بزيادة عدد المحاولات.</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يسهل على الكلب تعميم الاستجابة الشرطية على مثيرات أخرى مثل الضوء أو الرائحة.</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ي</a:t>
            </a:r>
            <a:r>
              <a:rPr lang="ar-EG" sz="3200" dirty="0">
                <a:latin typeface="Alnaseeb" panose="00000500000000000000" pitchFamily="50" charset="-78"/>
                <a:cs typeface="Alnaseeb" panose="00000500000000000000" pitchFamily="50" charset="-78"/>
              </a:rPr>
              <a:t>ُعَدّ التتابع الزمني المباشر بين المثير الشرطي والمثير الطبيعي والاستجابة الطبيعية من أهم العوامل المؤثرة في قوة الاستجابة الشرطية.</a:t>
            </a:r>
          </a:p>
        </p:txBody>
      </p:sp>
      <p:sp>
        <p:nvSpPr>
          <p:cNvPr id="4" name="Google Shape;920;p40">
            <a:extLst>
              <a:ext uri="{FF2B5EF4-FFF2-40B4-BE49-F238E27FC236}">
                <a16:creationId xmlns:a16="http://schemas.microsoft.com/office/drawing/2014/main" id="{DCDF35C9-8A79-8C16-8DEF-6ED0DA5A145D}"/>
              </a:ext>
            </a:extLst>
          </p:cNvPr>
          <p:cNvSpPr/>
          <p:nvPr/>
        </p:nvSpPr>
        <p:spPr>
          <a:xfrm rot="4500000">
            <a:off x="11001979" y="-914686"/>
            <a:ext cx="2278883" cy="1783654"/>
          </a:xfrm>
          <a:custGeom>
            <a:avLst/>
            <a:gdLst/>
            <a:ahLst/>
            <a:cxnLst/>
            <a:rect l="l" t="t" r="r" b="b"/>
            <a:pathLst>
              <a:path w="1217837" h="953186" extrusionOk="0">
                <a:moveTo>
                  <a:pt x="1062295" y="604459"/>
                </a:moveTo>
                <a:cubicBezTo>
                  <a:pt x="861414" y="661161"/>
                  <a:pt x="683844" y="582200"/>
                  <a:pt x="532437" y="793057"/>
                </a:cubicBezTo>
                <a:cubicBezTo>
                  <a:pt x="381029" y="1003880"/>
                  <a:pt x="132235" y="1000046"/>
                  <a:pt x="33729" y="819660"/>
                </a:cubicBezTo>
                <a:cubicBezTo>
                  <a:pt x="-43061" y="679043"/>
                  <a:pt x="-1358" y="507853"/>
                  <a:pt x="291175" y="391837"/>
                </a:cubicBezTo>
                <a:cubicBezTo>
                  <a:pt x="583709" y="275855"/>
                  <a:pt x="553373" y="89192"/>
                  <a:pt x="878142" y="10265"/>
                </a:cubicBezTo>
                <a:cubicBezTo>
                  <a:pt x="1277767" y="-86885"/>
                  <a:pt x="1305389" y="535813"/>
                  <a:pt x="1062295" y="604459"/>
                </a:cubicBezTo>
                <a:close/>
              </a:path>
            </a:pathLst>
          </a:custGeom>
          <a:solidFill>
            <a:srgbClr val="CAC0E4"/>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 name="Google Shape;921;p40">
            <a:extLst>
              <a:ext uri="{FF2B5EF4-FFF2-40B4-BE49-F238E27FC236}">
                <a16:creationId xmlns:a16="http://schemas.microsoft.com/office/drawing/2014/main" id="{C4F32D70-8003-C899-94BB-E90B8331BAD4}"/>
              </a:ext>
            </a:extLst>
          </p:cNvPr>
          <p:cNvSpPr/>
          <p:nvPr/>
        </p:nvSpPr>
        <p:spPr>
          <a:xfrm rot="16662050">
            <a:off x="-324287" y="6254563"/>
            <a:ext cx="1023997" cy="1098419"/>
          </a:xfrm>
          <a:custGeom>
            <a:avLst/>
            <a:gdLst/>
            <a:ahLst/>
            <a:cxnLst/>
            <a:rect l="l" t="t" r="r" b="b"/>
            <a:pathLst>
              <a:path w="387874" h="416064" extrusionOk="0">
                <a:moveTo>
                  <a:pt x="114682" y="299276"/>
                </a:moveTo>
                <a:cubicBezTo>
                  <a:pt x="130005" y="365290"/>
                  <a:pt x="194845" y="413623"/>
                  <a:pt x="264400" y="415983"/>
                </a:cubicBezTo>
                <a:cubicBezTo>
                  <a:pt x="333955" y="418343"/>
                  <a:pt x="355171" y="368830"/>
                  <a:pt x="322167" y="326392"/>
                </a:cubicBezTo>
                <a:cubicBezTo>
                  <a:pt x="289162" y="283953"/>
                  <a:pt x="322953" y="235621"/>
                  <a:pt x="358711" y="200256"/>
                </a:cubicBezTo>
                <a:cubicBezTo>
                  <a:pt x="390576" y="168745"/>
                  <a:pt x="398459" y="104987"/>
                  <a:pt x="371679" y="74115"/>
                </a:cubicBezTo>
                <a:cubicBezTo>
                  <a:pt x="343389" y="41498"/>
                  <a:pt x="284049" y="44644"/>
                  <a:pt x="226681" y="67041"/>
                </a:cubicBezTo>
                <a:cubicBezTo>
                  <a:pt x="215218" y="71515"/>
                  <a:pt x="181222" y="95605"/>
                  <a:pt x="155952" y="50538"/>
                </a:cubicBezTo>
                <a:cubicBezTo>
                  <a:pt x="120588" y="-12530"/>
                  <a:pt x="68390" y="-4327"/>
                  <a:pt x="40425" y="10460"/>
                </a:cubicBezTo>
                <a:cubicBezTo>
                  <a:pt x="-10855" y="37576"/>
                  <a:pt x="-12622" y="94157"/>
                  <a:pt x="30997" y="137775"/>
                </a:cubicBezTo>
                <a:cubicBezTo>
                  <a:pt x="74615" y="181394"/>
                  <a:pt x="99372" y="233261"/>
                  <a:pt x="114694" y="299281"/>
                </a:cubicBezTo>
                <a:close/>
              </a:path>
            </a:pathLst>
          </a:custGeom>
          <a:solidFill>
            <a:srgbClr val="CAC0E4"/>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53A22556-A812-29EB-9B16-95EE54AC552A}"/>
              </a:ext>
            </a:extLst>
          </p:cNvPr>
          <p:cNvSpPr txBox="1"/>
          <p:nvPr/>
        </p:nvSpPr>
        <p:spPr>
          <a:xfrm>
            <a:off x="-1252728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الفروض التى تقوم عليها نظريه بافلوف</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8" name="TextBox 7">
            <a:extLst>
              <a:ext uri="{FF2B5EF4-FFF2-40B4-BE49-F238E27FC236}">
                <a16:creationId xmlns:a16="http://schemas.microsoft.com/office/drawing/2014/main" id="{A31CA77F-A3E3-0925-AA28-692F285EA9C1}"/>
              </a:ext>
            </a:extLst>
          </p:cNvPr>
          <p:cNvSpPr txBox="1"/>
          <p:nvPr/>
        </p:nvSpPr>
        <p:spPr>
          <a:xfrm>
            <a:off x="-12527280" y="840561"/>
            <a:ext cx="12192001" cy="5940088"/>
          </a:xfrm>
          <a:prstGeom prst="rect">
            <a:avLst/>
          </a:prstGeom>
          <a:noFill/>
        </p:spPr>
        <p:txBody>
          <a:bodyPr wrap="square" rtlCol="0">
            <a:spAutoFit/>
          </a:bodyPr>
          <a:lstStyle/>
          <a:p>
            <a:pPr algn="r" rtl="1">
              <a:spcBef>
                <a:spcPts val="600"/>
              </a:spcBef>
              <a:spcAft>
                <a:spcPts val="600"/>
              </a:spcAft>
            </a:pPr>
            <a:r>
              <a:rPr lang="ar-EG" sz="3200" dirty="0">
                <a:latin typeface="Alnaseeb" panose="00000500000000000000" pitchFamily="50" charset="-78"/>
                <a:cs typeface="Alnaseeb" panose="00000500000000000000" pitchFamily="50" charset="-78"/>
              </a:rPr>
              <a:t>•  يمكن تحويل اى مثيرات محايده اى مثيرات شرطيه وفق محددات منهجيه معينه.</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تكتسب المثيرات الشرطيه قوتها فى انتزاع الاستجابه الشرطيه وتتوقف قوتها على عدد من المؤثرات المنهجية عند تكوينها.</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تتضاءل قوه المثيرات الشرطيه تدريجيا الى ان تنطفئ او تزول.</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يمكن أن تظهر الاستجابه الشرطيه تلقائيا بعد فتره من انطفائها فى مواجهه المثير الشرطى حتى دون أن يعززه المثير الطبيعى.</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تتوقف قابليه المثير للتعميم على درجه الشبه بين المثير الاصلى المقترن بالمثير الطبيعى والمثير المشابه او المعمم. </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يمكن للكائن الحى ان يميز بين المثيرات الشرطيه عند إصداره للاستجابة الشرطيه.</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  يمكن استخدام الاستجابه الشرطيه فى تكوين استجابات فعليه مشروطة كالخوف والقلق........</a:t>
            </a:r>
          </a:p>
        </p:txBody>
      </p:sp>
      <p:sp>
        <p:nvSpPr>
          <p:cNvPr id="10" name="TextBox 9">
            <a:extLst>
              <a:ext uri="{FF2B5EF4-FFF2-40B4-BE49-F238E27FC236}">
                <a16:creationId xmlns:a16="http://schemas.microsoft.com/office/drawing/2014/main" id="{6B4CDA00-96E7-78A4-8535-7545F2CAE148}"/>
              </a:ext>
            </a:extLst>
          </p:cNvPr>
          <p:cNvSpPr txBox="1"/>
          <p:nvPr/>
        </p:nvSpPr>
        <p:spPr>
          <a:xfrm>
            <a:off x="0" y="6921667"/>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القوانين المشتقة من النظرية </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11" name="TextBox 10">
            <a:extLst>
              <a:ext uri="{FF2B5EF4-FFF2-40B4-BE49-F238E27FC236}">
                <a16:creationId xmlns:a16="http://schemas.microsoft.com/office/drawing/2014/main" id="{03388E22-D9EF-B692-8FB2-C79CB97762A4}"/>
              </a:ext>
            </a:extLst>
          </p:cNvPr>
          <p:cNvSpPr txBox="1"/>
          <p:nvPr/>
        </p:nvSpPr>
        <p:spPr>
          <a:xfrm>
            <a:off x="0" y="7762228"/>
            <a:ext cx="12192001" cy="5940088"/>
          </a:xfrm>
          <a:prstGeom prst="rect">
            <a:avLst/>
          </a:prstGeom>
          <a:noFill/>
        </p:spPr>
        <p:txBody>
          <a:bodyPr wrap="square" rtlCol="0">
            <a:spAutoFit/>
          </a:bodyPr>
          <a:lstStyle/>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a:t>
            </a:r>
            <a:r>
              <a:rPr lang="ar-EG" sz="3200" dirty="0">
                <a:solidFill>
                  <a:srgbClr val="5F4AC2"/>
                </a:solidFill>
                <a:latin typeface="Alnaseeb" panose="00000500000000000000" pitchFamily="50" charset="-78"/>
                <a:cs typeface="Alnaseeb" panose="00000500000000000000" pitchFamily="50" charset="-78"/>
              </a:rPr>
              <a:t>قانون التعزيز (التدعيم):</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لا يحدث التعلم الشرطي إلا بوجود التعزيز، أي يجب أن يتبع المثير الشرطي المثير الطبيعي ليتم تكوين الاستجابة الشرطية.</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 قانون الانطفاء والاسترجاع التلقائي</a:t>
            </a:r>
            <a:r>
              <a:rPr lang="ar-EG" sz="3200" dirty="0">
                <a:latin typeface="Alnaseeb" panose="00000500000000000000" pitchFamily="50" charset="-78"/>
                <a:cs typeface="Alnaseeb" panose="00000500000000000000" pitchFamily="50" charset="-78"/>
              </a:rPr>
              <a:t>:</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إذا توقف تقديم المثير الطبيعي بعد المثير الشرطي، تضعف الاستجابة تدريجيًا حتى تختفي، ويُسمى ذلك "الانطفاء التجريبي".</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وقد تعود الاستجابة بعد فترة دون تعزيز، ويُعرف ذلك بـ"الاسترجاع التلقائي"، مما يدل على أن الانطفاء لا يُلغي الارتباط بل يُثبّطه مؤقتًا.</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 قانون التعميم:</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بعد تكوّن الاستجابة الشرطية لمثير معين، قد تمتد لتشمل مثيرات مشابهة له، وتؤدي إلى نفس الاستجابة.</a:t>
            </a:r>
          </a:p>
        </p:txBody>
      </p:sp>
    </p:spTree>
    <p:extLst>
      <p:ext uri="{BB962C8B-B14F-4D97-AF65-F5344CB8AC3E}">
        <p14:creationId xmlns:p14="http://schemas.microsoft.com/office/powerpoint/2010/main" val="3591534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D3F44-905F-4109-AD37-8579BCB8532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74BE205-4D5E-8923-6E72-CC20D12AAA78}"/>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القوانين المشتقة من النظرية </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9" name="TextBox 8">
            <a:extLst>
              <a:ext uri="{FF2B5EF4-FFF2-40B4-BE49-F238E27FC236}">
                <a16:creationId xmlns:a16="http://schemas.microsoft.com/office/drawing/2014/main" id="{8CD1463D-FB6A-1C5A-266C-47EB9A4AC164}"/>
              </a:ext>
            </a:extLst>
          </p:cNvPr>
          <p:cNvSpPr txBox="1"/>
          <p:nvPr/>
        </p:nvSpPr>
        <p:spPr>
          <a:xfrm>
            <a:off x="0" y="840561"/>
            <a:ext cx="12192001" cy="5940088"/>
          </a:xfrm>
          <a:prstGeom prst="rect">
            <a:avLst/>
          </a:prstGeom>
          <a:noFill/>
        </p:spPr>
        <p:txBody>
          <a:bodyPr wrap="square" rtlCol="0">
            <a:spAutoFit/>
          </a:bodyPr>
          <a:lstStyle/>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a:t>
            </a:r>
            <a:r>
              <a:rPr lang="ar-EG" sz="3200" dirty="0">
                <a:solidFill>
                  <a:srgbClr val="5F4AC2"/>
                </a:solidFill>
                <a:latin typeface="Alnaseeb" panose="00000500000000000000" pitchFamily="50" charset="-78"/>
                <a:cs typeface="Alnaseeb" panose="00000500000000000000" pitchFamily="50" charset="-78"/>
              </a:rPr>
              <a:t>قانون التعزيز (التدعيم):</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لا يحدث التعلم الشرطي إلا بوجود التعزيز، أي يجب أن يتبع المثير الشرطي المثير الطبيعي ليتم تكوين الاستجابة الشرطية.</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 قانون الانطفاء والاسترجاع التلقائي</a:t>
            </a:r>
            <a:r>
              <a:rPr lang="ar-EG" sz="3200" dirty="0">
                <a:latin typeface="Alnaseeb" panose="00000500000000000000" pitchFamily="50" charset="-78"/>
                <a:cs typeface="Alnaseeb" panose="00000500000000000000" pitchFamily="50" charset="-78"/>
              </a:rPr>
              <a:t>:</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إذا توقف تقديم المثير الطبيعي بعد المثير الشرطي، تضعف الاستجابة تدريجيًا حتى تختفي، ويُسمى ذلك "الانطفاء التجريبي".</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وقد تعود الاستجابة بعد فترة دون تعزيز، ويُعرف ذلك بـ"الاسترجاع التلقائي"، مما يدل على أن الانطفاء لا يُلغي الارتباط بل يُثبّطه مؤقتًا.</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 قانون التعميم:</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بعد تكوّن الاستجابة الشرطية لمثير معين، قد تمتد لتشمل مثيرات مشابهة له، وتؤدي إلى نفس الاستجابة.</a:t>
            </a:r>
          </a:p>
        </p:txBody>
      </p:sp>
      <p:sp>
        <p:nvSpPr>
          <p:cNvPr id="2" name="Google Shape;920;p40">
            <a:extLst>
              <a:ext uri="{FF2B5EF4-FFF2-40B4-BE49-F238E27FC236}">
                <a16:creationId xmlns:a16="http://schemas.microsoft.com/office/drawing/2014/main" id="{525CFC3D-9AD1-68FF-BEE0-F64054892DB6}"/>
              </a:ext>
            </a:extLst>
          </p:cNvPr>
          <p:cNvSpPr/>
          <p:nvPr/>
        </p:nvSpPr>
        <p:spPr>
          <a:xfrm rot="19680533">
            <a:off x="-1147132" y="-221114"/>
            <a:ext cx="2591814" cy="2028581"/>
          </a:xfrm>
          <a:custGeom>
            <a:avLst/>
            <a:gdLst/>
            <a:ahLst/>
            <a:cxnLst/>
            <a:rect l="l" t="t" r="r" b="b"/>
            <a:pathLst>
              <a:path w="1217837" h="953186" extrusionOk="0">
                <a:moveTo>
                  <a:pt x="1062295" y="604459"/>
                </a:moveTo>
                <a:cubicBezTo>
                  <a:pt x="861414" y="661161"/>
                  <a:pt x="683844" y="582200"/>
                  <a:pt x="532437" y="793057"/>
                </a:cubicBezTo>
                <a:cubicBezTo>
                  <a:pt x="381029" y="1003880"/>
                  <a:pt x="132235" y="1000046"/>
                  <a:pt x="33729" y="819660"/>
                </a:cubicBezTo>
                <a:cubicBezTo>
                  <a:pt x="-43061" y="679043"/>
                  <a:pt x="-1358" y="507853"/>
                  <a:pt x="291175" y="391837"/>
                </a:cubicBezTo>
                <a:cubicBezTo>
                  <a:pt x="583709" y="275855"/>
                  <a:pt x="553373" y="89192"/>
                  <a:pt x="878142" y="10265"/>
                </a:cubicBezTo>
                <a:cubicBezTo>
                  <a:pt x="1277767" y="-86885"/>
                  <a:pt x="1305389" y="535813"/>
                  <a:pt x="1062295" y="604459"/>
                </a:cubicBezTo>
                <a:close/>
              </a:path>
            </a:pathLst>
          </a:custGeom>
          <a:solidFill>
            <a:srgbClr val="CAC0E4"/>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 name="TextBox 3">
            <a:extLst>
              <a:ext uri="{FF2B5EF4-FFF2-40B4-BE49-F238E27FC236}">
                <a16:creationId xmlns:a16="http://schemas.microsoft.com/office/drawing/2014/main" id="{0D77E44C-1268-88E7-A2DA-F19E21D10508}"/>
              </a:ext>
            </a:extLst>
          </p:cNvPr>
          <p:cNvSpPr txBox="1"/>
          <p:nvPr/>
        </p:nvSpPr>
        <p:spPr>
          <a:xfrm>
            <a:off x="0" y="-7361505"/>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نتائج تجربة بافلوف باختصار</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6" name="TextBox 5">
            <a:extLst>
              <a:ext uri="{FF2B5EF4-FFF2-40B4-BE49-F238E27FC236}">
                <a16:creationId xmlns:a16="http://schemas.microsoft.com/office/drawing/2014/main" id="{9FAC83C7-8F7C-163A-8610-BCA3B5684CB0}"/>
              </a:ext>
            </a:extLst>
          </p:cNvPr>
          <p:cNvSpPr txBox="1"/>
          <p:nvPr/>
        </p:nvSpPr>
        <p:spPr>
          <a:xfrm>
            <a:off x="0" y="-6520944"/>
            <a:ext cx="12192001" cy="6063198"/>
          </a:xfrm>
          <a:prstGeom prst="rect">
            <a:avLst/>
          </a:prstGeom>
          <a:noFill/>
        </p:spPr>
        <p:txBody>
          <a:bodyPr wrap="square" rtlCol="0">
            <a:spAutoFit/>
          </a:bodyPr>
          <a:lstStyle/>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يتكوَّن الارتباط الشرطي بسرعة إذا كان الفاصل الزمني بين صوت الجرس وتقديم الطعام قصيرًا (حوالي ثانيتين إلى ثلاث ثوانٍ).</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من الضروري تأخير تقديم الطعام قليلًا لإتاحة الفرصة لظهور الاستجابة الشرطية.</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إذا تم تقديم الطعام قبل الجرس، يتكوَّن الارتباط بصعوبة، ويُسمى ذلك "الاشتراط الراجع"</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عدد قليل من المحاولات (لا يتجاوز خمسًا) كافٍ لظهور استجابة بسيطة (لعاب عند سماع الجرس).</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تزداد كمية اللعاب بزيادة عدد المحاولات.</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a:t>
            </a:r>
            <a:r>
              <a:rPr lang="ar-EG" sz="3200" dirty="0">
                <a:latin typeface="Alnaseeb" panose="00000500000000000000" pitchFamily="50" charset="-78"/>
                <a:cs typeface="Alnaseeb" panose="00000500000000000000" pitchFamily="50" charset="-78"/>
              </a:rPr>
              <a:t>يسهل على الكلب تعميم الاستجابة الشرطية على مثيرات أخرى مثل الضوء أو الرائحة.</a:t>
            </a:r>
          </a:p>
          <a:p>
            <a:pPr algn="r" rtl="1">
              <a:spcBef>
                <a:spcPts val="1000"/>
              </a:spcBef>
              <a:spcAft>
                <a:spcPts val="1000"/>
              </a:spcAft>
            </a:pPr>
            <a:r>
              <a:rPr lang="ar-EG" sz="3200" dirty="0">
                <a:solidFill>
                  <a:srgbClr val="5F4AC2"/>
                </a:solidFill>
                <a:latin typeface="Alnaseeb" panose="00000500000000000000" pitchFamily="50" charset="-78"/>
                <a:cs typeface="Alnaseeb" panose="00000500000000000000" pitchFamily="50" charset="-78"/>
              </a:rPr>
              <a:t>•  ي</a:t>
            </a:r>
            <a:r>
              <a:rPr lang="ar-EG" sz="3200" dirty="0">
                <a:latin typeface="Alnaseeb" panose="00000500000000000000" pitchFamily="50" charset="-78"/>
                <a:cs typeface="Alnaseeb" panose="00000500000000000000" pitchFamily="50" charset="-78"/>
              </a:rPr>
              <a:t>ُعَدّ التتابع الزمني المباشر بين المثير الشرطي والمثير الطبيعي والاستجابة الطبيعية من أهم العوامل المؤثرة في قوة الاستجابة الشرطية.</a:t>
            </a:r>
          </a:p>
        </p:txBody>
      </p:sp>
      <p:sp>
        <p:nvSpPr>
          <p:cNvPr id="7" name="TextBox 6">
            <a:extLst>
              <a:ext uri="{FF2B5EF4-FFF2-40B4-BE49-F238E27FC236}">
                <a16:creationId xmlns:a16="http://schemas.microsoft.com/office/drawing/2014/main" id="{61D3F35B-1381-A2B7-F47C-8BA2FF3D965A}"/>
              </a:ext>
            </a:extLst>
          </p:cNvPr>
          <p:cNvSpPr txBox="1"/>
          <p:nvPr/>
        </p:nvSpPr>
        <p:spPr>
          <a:xfrm>
            <a:off x="1235020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التطبيقات السلوكية للنظرية باختصار</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8" name="TextBox 7">
            <a:extLst>
              <a:ext uri="{FF2B5EF4-FFF2-40B4-BE49-F238E27FC236}">
                <a16:creationId xmlns:a16="http://schemas.microsoft.com/office/drawing/2014/main" id="{CC705310-96A8-EDA0-1210-F9C79D76C494}"/>
              </a:ext>
            </a:extLst>
          </p:cNvPr>
          <p:cNvSpPr txBox="1"/>
          <p:nvPr/>
        </p:nvSpPr>
        <p:spPr>
          <a:xfrm>
            <a:off x="12350200" y="1226387"/>
            <a:ext cx="12192001" cy="5139869"/>
          </a:xfrm>
          <a:prstGeom prst="rect">
            <a:avLst/>
          </a:prstGeom>
          <a:noFill/>
        </p:spPr>
        <p:txBody>
          <a:bodyPr wrap="square" rtlCol="0">
            <a:spAutoFit/>
          </a:bodyPr>
          <a:lstStyle/>
          <a:p>
            <a:pPr algn="r" rtl="1">
              <a:spcBef>
                <a:spcPts val="600"/>
              </a:spcBef>
              <a:spcAft>
                <a:spcPts val="600"/>
              </a:spcAft>
            </a:pPr>
            <a:r>
              <a:rPr lang="ar-EG" sz="3600" dirty="0">
                <a:latin typeface="Alnaseeb" panose="00000500000000000000" pitchFamily="50" charset="-78"/>
                <a:cs typeface="Alnaseeb" panose="00000500000000000000" pitchFamily="50" charset="-78"/>
              </a:rPr>
              <a:t>تُستخدم النظرية في تفسير التعلم الانفعالي، مثل ارتباط المشاعر (كالخوف أو الحب) بمثيرات محايدة.</a:t>
            </a:r>
          </a:p>
          <a:p>
            <a:pPr algn="r" rtl="1">
              <a:spcBef>
                <a:spcPts val="600"/>
              </a:spcBef>
              <a:spcAft>
                <a:spcPts val="600"/>
              </a:spcAft>
            </a:pPr>
            <a:endParaRPr lang="ar-EG" sz="3600" dirty="0">
              <a:latin typeface="Alnaseeb" panose="00000500000000000000" pitchFamily="50" charset="-78"/>
              <a:cs typeface="Alnaseeb" panose="00000500000000000000" pitchFamily="50" charset="-78"/>
            </a:endParaRPr>
          </a:p>
          <a:p>
            <a:pPr algn="r" rtl="1">
              <a:spcBef>
                <a:spcPts val="600"/>
              </a:spcBef>
              <a:spcAft>
                <a:spcPts val="600"/>
              </a:spcAft>
            </a:pPr>
            <a:r>
              <a:rPr lang="ar-EG" sz="3600" dirty="0">
                <a:latin typeface="Alnaseeb" panose="00000500000000000000" pitchFamily="50" charset="-78"/>
                <a:cs typeface="Alnaseeb" panose="00000500000000000000" pitchFamily="50" charset="-78"/>
              </a:rPr>
              <a:t>يمكن توظيف الفعل المنعكس الشرطي في تعزيز اتجاهات إيجابية لدى التلاميذ نحو المدرسة والمعلم والمادة، من خلال ربط المدرسة بإشباع حاجاتهم النفسية والجسدية.</a:t>
            </a:r>
          </a:p>
          <a:p>
            <a:pPr algn="r" rtl="1">
              <a:spcBef>
                <a:spcPts val="600"/>
              </a:spcBef>
              <a:spcAft>
                <a:spcPts val="600"/>
              </a:spcAft>
            </a:pPr>
            <a:endParaRPr lang="ar-EG" sz="3600" dirty="0">
              <a:latin typeface="Alnaseeb" panose="00000500000000000000" pitchFamily="50" charset="-78"/>
              <a:cs typeface="Alnaseeb" panose="00000500000000000000" pitchFamily="50" charset="-78"/>
            </a:endParaRPr>
          </a:p>
          <a:p>
            <a:pPr algn="r" rtl="1">
              <a:spcBef>
                <a:spcPts val="600"/>
              </a:spcBef>
              <a:spcAft>
                <a:spcPts val="600"/>
              </a:spcAft>
            </a:pPr>
            <a:r>
              <a:rPr lang="ar-EG" sz="3600" dirty="0">
                <a:latin typeface="Alnaseeb" panose="00000500000000000000" pitchFamily="50" charset="-78"/>
                <a:cs typeface="Alnaseeb" panose="00000500000000000000" pitchFamily="50" charset="-78"/>
              </a:rPr>
              <a:t>تُعتمد في العديد من أساليب العلاج السلوكي النفسي، خاصةً في تعديل الاستجابات غير المرغوب فيها.</a:t>
            </a:r>
          </a:p>
        </p:txBody>
      </p:sp>
    </p:spTree>
    <p:extLst>
      <p:ext uri="{BB962C8B-B14F-4D97-AF65-F5344CB8AC3E}">
        <p14:creationId xmlns:p14="http://schemas.microsoft.com/office/powerpoint/2010/main" val="813631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52866-2814-42CE-8AA9-23498077309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118B8AE-96DE-C67E-299D-3748019E4BAF}"/>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التطبيقات السلوكية للنظرية باختصار</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9" name="TextBox 8">
            <a:extLst>
              <a:ext uri="{FF2B5EF4-FFF2-40B4-BE49-F238E27FC236}">
                <a16:creationId xmlns:a16="http://schemas.microsoft.com/office/drawing/2014/main" id="{46502242-585A-3F2C-4E4D-C1CB7F93B14B}"/>
              </a:ext>
            </a:extLst>
          </p:cNvPr>
          <p:cNvSpPr txBox="1"/>
          <p:nvPr/>
        </p:nvSpPr>
        <p:spPr>
          <a:xfrm>
            <a:off x="0" y="1226387"/>
            <a:ext cx="12192001" cy="5139869"/>
          </a:xfrm>
          <a:prstGeom prst="rect">
            <a:avLst/>
          </a:prstGeom>
          <a:noFill/>
        </p:spPr>
        <p:txBody>
          <a:bodyPr wrap="square" rtlCol="0">
            <a:spAutoFit/>
          </a:bodyPr>
          <a:lstStyle/>
          <a:p>
            <a:pPr algn="r" rtl="1">
              <a:spcBef>
                <a:spcPts val="600"/>
              </a:spcBef>
              <a:spcAft>
                <a:spcPts val="600"/>
              </a:spcAft>
            </a:pPr>
            <a:r>
              <a:rPr lang="ar-EG" sz="3600" dirty="0">
                <a:latin typeface="Alnaseeb" panose="00000500000000000000" pitchFamily="50" charset="-78"/>
                <a:cs typeface="Alnaseeb" panose="00000500000000000000" pitchFamily="50" charset="-78"/>
              </a:rPr>
              <a:t>تُستخدم النظرية في تفسير التعلم الانفعالي، مثل ارتباط المشاعر (كالخوف أو الحب) بمثيرات محايدة.</a:t>
            </a:r>
          </a:p>
          <a:p>
            <a:pPr algn="r" rtl="1">
              <a:spcBef>
                <a:spcPts val="600"/>
              </a:spcBef>
              <a:spcAft>
                <a:spcPts val="600"/>
              </a:spcAft>
            </a:pPr>
            <a:endParaRPr lang="ar-EG" sz="3600" dirty="0">
              <a:latin typeface="Alnaseeb" panose="00000500000000000000" pitchFamily="50" charset="-78"/>
              <a:cs typeface="Alnaseeb" panose="00000500000000000000" pitchFamily="50" charset="-78"/>
            </a:endParaRPr>
          </a:p>
          <a:p>
            <a:pPr algn="r" rtl="1">
              <a:spcBef>
                <a:spcPts val="600"/>
              </a:spcBef>
              <a:spcAft>
                <a:spcPts val="600"/>
              </a:spcAft>
            </a:pPr>
            <a:r>
              <a:rPr lang="ar-EG" sz="3600" dirty="0">
                <a:latin typeface="Alnaseeb" panose="00000500000000000000" pitchFamily="50" charset="-78"/>
                <a:cs typeface="Alnaseeb" panose="00000500000000000000" pitchFamily="50" charset="-78"/>
              </a:rPr>
              <a:t>يمكن توظيف الفعل المنعكس الشرطي في تعزيز اتجاهات إيجابية لدى التلاميذ نحو المدرسة والمعلم والمادة، من خلال ربط المدرسة بإشباع حاجاتهم النفسية والجسدية.</a:t>
            </a:r>
          </a:p>
          <a:p>
            <a:pPr algn="r" rtl="1">
              <a:spcBef>
                <a:spcPts val="600"/>
              </a:spcBef>
              <a:spcAft>
                <a:spcPts val="600"/>
              </a:spcAft>
            </a:pPr>
            <a:endParaRPr lang="ar-EG" sz="3600" dirty="0">
              <a:latin typeface="Alnaseeb" panose="00000500000000000000" pitchFamily="50" charset="-78"/>
              <a:cs typeface="Alnaseeb" panose="00000500000000000000" pitchFamily="50" charset="-78"/>
            </a:endParaRPr>
          </a:p>
          <a:p>
            <a:pPr algn="r" rtl="1">
              <a:spcBef>
                <a:spcPts val="600"/>
              </a:spcBef>
              <a:spcAft>
                <a:spcPts val="600"/>
              </a:spcAft>
            </a:pPr>
            <a:r>
              <a:rPr lang="ar-EG" sz="3600" dirty="0">
                <a:latin typeface="Alnaseeb" panose="00000500000000000000" pitchFamily="50" charset="-78"/>
                <a:cs typeface="Alnaseeb" panose="00000500000000000000" pitchFamily="50" charset="-78"/>
              </a:rPr>
              <a:t>تُعتمد في العديد من أساليب العلاج السلوكي النفسي، خاصةً في تعديل الاستجابات غير المرغوب فيها.</a:t>
            </a:r>
          </a:p>
        </p:txBody>
      </p:sp>
      <p:sp>
        <p:nvSpPr>
          <p:cNvPr id="85" name="Google Shape;944;p41">
            <a:extLst>
              <a:ext uri="{FF2B5EF4-FFF2-40B4-BE49-F238E27FC236}">
                <a16:creationId xmlns:a16="http://schemas.microsoft.com/office/drawing/2014/main" id="{2FF7A609-A238-E061-AC7C-79C6CE3BF1A3}"/>
              </a:ext>
            </a:extLst>
          </p:cNvPr>
          <p:cNvSpPr/>
          <p:nvPr/>
        </p:nvSpPr>
        <p:spPr>
          <a:xfrm rot="3043637">
            <a:off x="11237647" y="-491464"/>
            <a:ext cx="1366529" cy="976468"/>
          </a:xfrm>
          <a:custGeom>
            <a:avLst/>
            <a:gdLst/>
            <a:ahLst/>
            <a:cxnLst/>
            <a:rect l="l" t="t" r="r" b="b"/>
            <a:pathLst>
              <a:path w="257822" h="174898" extrusionOk="0">
                <a:moveTo>
                  <a:pt x="186368" y="620"/>
                </a:moveTo>
                <a:cubicBezTo>
                  <a:pt x="169844" y="3441"/>
                  <a:pt x="156283" y="15190"/>
                  <a:pt x="139772" y="18813"/>
                </a:cubicBezTo>
                <a:cubicBezTo>
                  <a:pt x="122290" y="22657"/>
                  <a:pt x="104447" y="15993"/>
                  <a:pt x="86732" y="13366"/>
                </a:cubicBezTo>
                <a:cubicBezTo>
                  <a:pt x="68889" y="10713"/>
                  <a:pt x="50204" y="12292"/>
                  <a:pt x="33680" y="19499"/>
                </a:cubicBezTo>
                <a:cubicBezTo>
                  <a:pt x="22423" y="24416"/>
                  <a:pt x="12084" y="32128"/>
                  <a:pt x="5821" y="42687"/>
                </a:cubicBezTo>
                <a:cubicBezTo>
                  <a:pt x="-442" y="53259"/>
                  <a:pt x="-2124" y="66871"/>
                  <a:pt x="3116" y="77986"/>
                </a:cubicBezTo>
                <a:cubicBezTo>
                  <a:pt x="6390" y="84935"/>
                  <a:pt x="12096" y="90499"/>
                  <a:pt x="18424" y="94847"/>
                </a:cubicBezTo>
                <a:cubicBezTo>
                  <a:pt x="27805" y="101291"/>
                  <a:pt x="38687" y="105341"/>
                  <a:pt x="49829" y="107670"/>
                </a:cubicBezTo>
                <a:cubicBezTo>
                  <a:pt x="63221" y="110465"/>
                  <a:pt x="77028" y="110840"/>
                  <a:pt x="90381" y="113842"/>
                </a:cubicBezTo>
                <a:cubicBezTo>
                  <a:pt x="101522" y="116352"/>
                  <a:pt x="112262" y="120700"/>
                  <a:pt x="122019" y="126639"/>
                </a:cubicBezTo>
                <a:cubicBezTo>
                  <a:pt x="138038" y="136422"/>
                  <a:pt x="151223" y="150345"/>
                  <a:pt x="167269" y="160075"/>
                </a:cubicBezTo>
                <a:cubicBezTo>
                  <a:pt x="180014" y="167813"/>
                  <a:pt x="194442" y="172756"/>
                  <a:pt x="209245" y="174477"/>
                </a:cubicBezTo>
                <a:cubicBezTo>
                  <a:pt x="234373" y="177389"/>
                  <a:pt x="259670" y="165277"/>
                  <a:pt x="257716" y="136448"/>
                </a:cubicBezTo>
                <a:cubicBezTo>
                  <a:pt x="255957" y="110413"/>
                  <a:pt x="237608" y="96180"/>
                  <a:pt x="224876" y="75774"/>
                </a:cubicBezTo>
                <a:cubicBezTo>
                  <a:pt x="211820" y="54850"/>
                  <a:pt x="226571" y="38611"/>
                  <a:pt x="221162" y="17817"/>
                </a:cubicBezTo>
                <a:cubicBezTo>
                  <a:pt x="218018" y="5757"/>
                  <a:pt x="206424" y="426"/>
                  <a:pt x="194843" y="25"/>
                </a:cubicBezTo>
                <a:cubicBezTo>
                  <a:pt x="191919" y="-78"/>
                  <a:pt x="189098" y="142"/>
                  <a:pt x="186368" y="607"/>
                </a:cubicBezTo>
                <a:close/>
              </a:path>
            </a:pathLst>
          </a:custGeom>
          <a:solidFill>
            <a:srgbClr val="CAC0E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111010"/>
              </a:solidFill>
              <a:effectLst/>
              <a:uLnTx/>
              <a:uFillTx/>
              <a:latin typeface="Arial"/>
              <a:ea typeface="Arial"/>
              <a:cs typeface="Arial"/>
              <a:sym typeface="Arial"/>
            </a:endParaRPr>
          </a:p>
        </p:txBody>
      </p:sp>
      <p:sp>
        <p:nvSpPr>
          <p:cNvPr id="150" name="Google Shape;944;p41">
            <a:extLst>
              <a:ext uri="{FF2B5EF4-FFF2-40B4-BE49-F238E27FC236}">
                <a16:creationId xmlns:a16="http://schemas.microsoft.com/office/drawing/2014/main" id="{7634DDD6-7D99-DFB1-CF2D-38D90A855477}"/>
              </a:ext>
            </a:extLst>
          </p:cNvPr>
          <p:cNvSpPr/>
          <p:nvPr/>
        </p:nvSpPr>
        <p:spPr>
          <a:xfrm rot="21196070">
            <a:off x="-179009" y="6437755"/>
            <a:ext cx="885897" cy="633027"/>
          </a:xfrm>
          <a:custGeom>
            <a:avLst/>
            <a:gdLst/>
            <a:ahLst/>
            <a:cxnLst/>
            <a:rect l="l" t="t" r="r" b="b"/>
            <a:pathLst>
              <a:path w="257822" h="174898" extrusionOk="0">
                <a:moveTo>
                  <a:pt x="186368" y="620"/>
                </a:moveTo>
                <a:cubicBezTo>
                  <a:pt x="169844" y="3441"/>
                  <a:pt x="156283" y="15190"/>
                  <a:pt x="139772" y="18813"/>
                </a:cubicBezTo>
                <a:cubicBezTo>
                  <a:pt x="122290" y="22657"/>
                  <a:pt x="104447" y="15993"/>
                  <a:pt x="86732" y="13366"/>
                </a:cubicBezTo>
                <a:cubicBezTo>
                  <a:pt x="68889" y="10713"/>
                  <a:pt x="50204" y="12292"/>
                  <a:pt x="33680" y="19499"/>
                </a:cubicBezTo>
                <a:cubicBezTo>
                  <a:pt x="22423" y="24416"/>
                  <a:pt x="12084" y="32128"/>
                  <a:pt x="5821" y="42687"/>
                </a:cubicBezTo>
                <a:cubicBezTo>
                  <a:pt x="-442" y="53259"/>
                  <a:pt x="-2124" y="66871"/>
                  <a:pt x="3116" y="77986"/>
                </a:cubicBezTo>
                <a:cubicBezTo>
                  <a:pt x="6390" y="84935"/>
                  <a:pt x="12096" y="90499"/>
                  <a:pt x="18424" y="94847"/>
                </a:cubicBezTo>
                <a:cubicBezTo>
                  <a:pt x="27805" y="101291"/>
                  <a:pt x="38687" y="105341"/>
                  <a:pt x="49829" y="107670"/>
                </a:cubicBezTo>
                <a:cubicBezTo>
                  <a:pt x="63221" y="110465"/>
                  <a:pt x="77028" y="110840"/>
                  <a:pt x="90381" y="113842"/>
                </a:cubicBezTo>
                <a:cubicBezTo>
                  <a:pt x="101522" y="116352"/>
                  <a:pt x="112262" y="120700"/>
                  <a:pt x="122019" y="126639"/>
                </a:cubicBezTo>
                <a:cubicBezTo>
                  <a:pt x="138038" y="136422"/>
                  <a:pt x="151223" y="150345"/>
                  <a:pt x="167269" y="160075"/>
                </a:cubicBezTo>
                <a:cubicBezTo>
                  <a:pt x="180014" y="167813"/>
                  <a:pt x="194442" y="172756"/>
                  <a:pt x="209245" y="174477"/>
                </a:cubicBezTo>
                <a:cubicBezTo>
                  <a:pt x="234373" y="177389"/>
                  <a:pt x="259670" y="165277"/>
                  <a:pt x="257716" y="136448"/>
                </a:cubicBezTo>
                <a:cubicBezTo>
                  <a:pt x="255957" y="110413"/>
                  <a:pt x="237608" y="96180"/>
                  <a:pt x="224876" y="75774"/>
                </a:cubicBezTo>
                <a:cubicBezTo>
                  <a:pt x="211820" y="54850"/>
                  <a:pt x="226571" y="38611"/>
                  <a:pt x="221162" y="17817"/>
                </a:cubicBezTo>
                <a:cubicBezTo>
                  <a:pt x="218018" y="5757"/>
                  <a:pt x="206424" y="426"/>
                  <a:pt x="194843" y="25"/>
                </a:cubicBezTo>
                <a:cubicBezTo>
                  <a:pt x="191919" y="-78"/>
                  <a:pt x="189098" y="142"/>
                  <a:pt x="186368" y="607"/>
                </a:cubicBezTo>
                <a:close/>
              </a:path>
            </a:pathLst>
          </a:custGeom>
          <a:solidFill>
            <a:srgbClr val="CAC0E4"/>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11101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92729AA6-0715-25F0-28AB-FB3A00A3B9A1}"/>
              </a:ext>
            </a:extLst>
          </p:cNvPr>
          <p:cNvSpPr txBox="1"/>
          <p:nvPr/>
        </p:nvSpPr>
        <p:spPr>
          <a:xfrm>
            <a:off x="11124784" y="0"/>
            <a:ext cx="12192000" cy="805029"/>
          </a:xfrm>
          <a:prstGeom prst="rect">
            <a:avLst/>
          </a:prstGeom>
          <a:noFill/>
        </p:spPr>
        <p:txBody>
          <a:bodyPr wrap="square" rtlCol="0">
            <a:spAutoFit/>
          </a:bodyPr>
          <a:lstStyle/>
          <a:p>
            <a:pPr algn="ctr">
              <a:lnSpc>
                <a:spcPct val="107000"/>
              </a:lnSpc>
              <a:spcAft>
                <a:spcPts val="800"/>
              </a:spcAft>
            </a:pPr>
            <a:r>
              <a:rPr lang="ar-SA" sz="4400" b="1" dirty="0">
                <a:solidFill>
                  <a:srgbClr val="7030A0"/>
                </a:solidFill>
                <a:effectLst/>
                <a:latin typeface="Alnaseeb" panose="00000500000000000000" pitchFamily="50" charset="-78"/>
                <a:ea typeface="Times New Roman" panose="02020603050405020304" pitchFamily="18" charset="0"/>
                <a:cs typeface="Alnaseeb" panose="00000500000000000000" pitchFamily="50" charset="-78"/>
              </a:rPr>
              <a:t>نظريه المحاوله والخط</a:t>
            </a:r>
            <a:r>
              <a:rPr lang="ar-EG" sz="4400" b="1" dirty="0">
                <a:solidFill>
                  <a:srgbClr val="7030A0"/>
                </a:solidFill>
                <a:effectLst/>
                <a:latin typeface="Alnaseeb" panose="00000500000000000000" pitchFamily="50" charset="-78"/>
                <a:ea typeface="Times New Roman" panose="02020603050405020304" pitchFamily="18" charset="0"/>
                <a:cs typeface="Alnaseeb" panose="00000500000000000000" pitchFamily="50" charset="-78"/>
              </a:rPr>
              <a:t>أ</a:t>
            </a:r>
            <a:r>
              <a:rPr lang="ar-SA" sz="4400" b="1" dirty="0">
                <a:solidFill>
                  <a:srgbClr val="7030A0"/>
                </a:solidFill>
                <a:effectLst/>
                <a:latin typeface="Alnaseeb" panose="00000500000000000000" pitchFamily="50" charset="-78"/>
                <a:ea typeface="Times New Roman" panose="02020603050405020304" pitchFamily="18" charset="0"/>
                <a:cs typeface="Alnaseeb" panose="00000500000000000000" pitchFamily="50" charset="-78"/>
              </a:rPr>
              <a:t> ل ثورندايك</a:t>
            </a:r>
            <a:endParaRPr lang="en-US" sz="4400" dirty="0">
              <a:solidFill>
                <a:srgbClr val="7030A0"/>
              </a:solidFill>
              <a:effectLst/>
              <a:latin typeface="Alnaseeb" panose="00000500000000000000" pitchFamily="50" charset="-78"/>
              <a:ea typeface="Times New Roman" panose="02020603050405020304" pitchFamily="18" charset="0"/>
              <a:cs typeface="Alnaseeb" panose="00000500000000000000" pitchFamily="50" charset="-78"/>
            </a:endParaRPr>
          </a:p>
        </p:txBody>
      </p:sp>
      <p:pic>
        <p:nvPicPr>
          <p:cNvPr id="3" name="Picture 2">
            <a:extLst>
              <a:ext uri="{FF2B5EF4-FFF2-40B4-BE49-F238E27FC236}">
                <a16:creationId xmlns:a16="http://schemas.microsoft.com/office/drawing/2014/main" id="{825294BE-77CE-BB1B-BB53-2413F853BD1E}"/>
              </a:ext>
            </a:extLst>
          </p:cNvPr>
          <p:cNvPicPr>
            <a:picLocks noChangeAspect="1"/>
          </p:cNvPicPr>
          <p:nvPr/>
        </p:nvPicPr>
        <p:blipFill>
          <a:blip r:embed="rId3"/>
          <a:srcRect/>
          <a:stretch/>
        </p:blipFill>
        <p:spPr>
          <a:xfrm>
            <a:off x="17978527" y="1253818"/>
            <a:ext cx="646071" cy="969107"/>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868A5BA8-B7D6-3DFD-1E06-4FE05524C7AF}"/>
              </a:ext>
            </a:extLst>
          </p:cNvPr>
          <p:cNvSpPr txBox="1"/>
          <p:nvPr/>
        </p:nvSpPr>
        <p:spPr>
          <a:xfrm>
            <a:off x="-9970077" y="1253818"/>
            <a:ext cx="9188370" cy="2112117"/>
          </a:xfrm>
          <a:prstGeom prst="rect">
            <a:avLst/>
          </a:prstGeom>
          <a:noFill/>
        </p:spPr>
        <p:txBody>
          <a:bodyPr wrap="square" rtlCol="0">
            <a:spAutoFit/>
          </a:bodyPr>
          <a:lstStyle/>
          <a:p>
            <a:pPr algn="ctr" rtl="1">
              <a:lnSpc>
                <a:spcPct val="150000"/>
              </a:lnSpc>
              <a:buNone/>
            </a:pPr>
            <a:r>
              <a:rPr lang="ar-EG" sz="3000" b="1" dirty="0">
                <a:latin typeface="Alnaseeb" panose="00000500000000000000" pitchFamily="50" charset="-78"/>
                <a:cs typeface="Alnaseeb" panose="00000500000000000000" pitchFamily="50" charset="-78"/>
              </a:rPr>
              <a:t>إدوارد لي ثورندايك </a:t>
            </a:r>
            <a:r>
              <a:rPr lang="en-US" sz="3000" b="1" dirty="0">
                <a:latin typeface="Alnaseeb" panose="00000500000000000000" pitchFamily="50" charset="-78"/>
                <a:cs typeface="Alnaseeb" panose="00000500000000000000" pitchFamily="50" charset="-78"/>
              </a:rPr>
              <a:t> (Edward Lee Thorndike) </a:t>
            </a:r>
            <a:r>
              <a:rPr lang="ar-EG" sz="3000" b="1" dirty="0">
                <a:latin typeface="Alnaseeb" panose="00000500000000000000" pitchFamily="50" charset="-78"/>
                <a:cs typeface="Alnaseeb" panose="00000500000000000000" pitchFamily="50" charset="-78"/>
              </a:rPr>
              <a:t>هو أحد أوائل علماء النفس التربوي في أمريكا، وكان له تأثير كبير في تطوير علم النفس السلوكي والتربوي في أوائل القرن العشرين.</a:t>
            </a:r>
          </a:p>
        </p:txBody>
      </p:sp>
      <p:sp>
        <p:nvSpPr>
          <p:cNvPr id="8" name="Rectangle 7">
            <a:extLst>
              <a:ext uri="{FF2B5EF4-FFF2-40B4-BE49-F238E27FC236}">
                <a16:creationId xmlns:a16="http://schemas.microsoft.com/office/drawing/2014/main" id="{4DBB3914-36AE-A1DA-25CE-BC5F5E8E14D1}"/>
              </a:ext>
            </a:extLst>
          </p:cNvPr>
          <p:cNvSpPr>
            <a:spLocks noChangeArrowheads="1"/>
          </p:cNvSpPr>
          <p:nvPr/>
        </p:nvSpPr>
        <p:spPr bwMode="auto">
          <a:xfrm>
            <a:off x="1858433" y="7271937"/>
            <a:ext cx="9552616" cy="280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r" defTabSz="914400" rtl="1"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ar-SA"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وُلد سنة 1874 وتوفي سنة 1949</a:t>
            </a:r>
            <a:r>
              <a:rPr kumimoji="0" lang="en-US"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a:t>
            </a:r>
          </a:p>
          <a:p>
            <a:pPr marL="457200" marR="0" lvl="0" indent="-457200" algn="r" defTabSz="914400" rtl="1"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ar-SA"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أمريكي الجنسية</a:t>
            </a:r>
            <a:r>
              <a:rPr kumimoji="0" lang="en-US"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a:t>
            </a:r>
          </a:p>
          <a:p>
            <a:pPr marL="457200" marR="0" lvl="0" indent="-457200" algn="r" defTabSz="914400" rtl="1"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ar-SA"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يُعتبر من رواد علم النفس التربوي والتجريبي</a:t>
            </a:r>
            <a:r>
              <a:rPr kumimoji="0" lang="en-US"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a:t>
            </a:r>
          </a:p>
          <a:p>
            <a:pPr marL="457200" marR="0" lvl="0" indent="-457200" algn="r" defTabSz="914400" rtl="1"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ar-SA"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عمل أستاذًا في جامعة كولومبيا، وكان مهتمًا بكيفية تعلُّم الإنسان والحيوان</a:t>
            </a:r>
            <a:endParaRPr kumimoji="0" lang="en-US"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endParaRPr>
          </a:p>
        </p:txBody>
      </p:sp>
      <p:sp>
        <p:nvSpPr>
          <p:cNvPr id="6" name="TextBox 5">
            <a:extLst>
              <a:ext uri="{FF2B5EF4-FFF2-40B4-BE49-F238E27FC236}">
                <a16:creationId xmlns:a16="http://schemas.microsoft.com/office/drawing/2014/main" id="{AD7D7FAB-97CD-7490-1F3C-55549630EA44}"/>
              </a:ext>
            </a:extLst>
          </p:cNvPr>
          <p:cNvSpPr txBox="1"/>
          <p:nvPr/>
        </p:nvSpPr>
        <p:spPr>
          <a:xfrm>
            <a:off x="-12118707"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القوانين المشتقة من النظرية </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7" name="TextBox 6">
            <a:extLst>
              <a:ext uri="{FF2B5EF4-FFF2-40B4-BE49-F238E27FC236}">
                <a16:creationId xmlns:a16="http://schemas.microsoft.com/office/drawing/2014/main" id="{B29590C1-564B-0410-622F-DFD2E05EF693}"/>
              </a:ext>
            </a:extLst>
          </p:cNvPr>
          <p:cNvSpPr txBox="1"/>
          <p:nvPr/>
        </p:nvSpPr>
        <p:spPr>
          <a:xfrm>
            <a:off x="-12118707" y="840561"/>
            <a:ext cx="12192001" cy="5940088"/>
          </a:xfrm>
          <a:prstGeom prst="rect">
            <a:avLst/>
          </a:prstGeom>
          <a:noFill/>
        </p:spPr>
        <p:txBody>
          <a:bodyPr wrap="square" rtlCol="0">
            <a:spAutoFit/>
          </a:bodyPr>
          <a:lstStyle/>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a:t>
            </a:r>
            <a:r>
              <a:rPr lang="ar-EG" sz="3200" dirty="0">
                <a:latin typeface="Alnaseeb" panose="00000500000000000000" pitchFamily="50" charset="-78"/>
                <a:cs typeface="Alnaseeb" panose="00000500000000000000" pitchFamily="50" charset="-78"/>
              </a:rPr>
              <a:t> </a:t>
            </a:r>
            <a:r>
              <a:rPr lang="ar-EG" sz="3200" dirty="0">
                <a:solidFill>
                  <a:srgbClr val="5F4AC2"/>
                </a:solidFill>
                <a:latin typeface="Alnaseeb" panose="00000500000000000000" pitchFamily="50" charset="-78"/>
                <a:cs typeface="Alnaseeb" panose="00000500000000000000" pitchFamily="50" charset="-78"/>
              </a:rPr>
              <a:t>قانون التعزيز (التدعيم):</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لا يحدث التعلم الشرطي إلا بوجود التعزيز، أي يجب أن يتبع المثير الشرطي المثير الطبيعي ليتم تكوين الاستجابة الشرطية.</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 قانون الانطفاء والاسترجاع التلقائي</a:t>
            </a:r>
            <a:r>
              <a:rPr lang="ar-EG" sz="3200" dirty="0">
                <a:latin typeface="Alnaseeb" panose="00000500000000000000" pitchFamily="50" charset="-78"/>
                <a:cs typeface="Alnaseeb" panose="00000500000000000000" pitchFamily="50" charset="-78"/>
              </a:rPr>
              <a:t>:</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إذا توقف تقديم المثير الطبيعي بعد المثير الشرطي، تضعف الاستجابة تدريجيًا حتى تختفي، ويُسمى ذلك "الانطفاء التجريبي".</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وقد تعود الاستجابة بعد فترة دون تعزيز، ويُعرف ذلك بـ"الاسترجاع التلقائي"، مما يدل على أن الانطفاء لا يُلغي الارتباط بل يُثبّطه مؤقتًا.</a:t>
            </a:r>
          </a:p>
          <a:p>
            <a:pPr algn="r" rtl="1">
              <a:spcBef>
                <a:spcPts val="600"/>
              </a:spcBef>
              <a:spcAft>
                <a:spcPts val="600"/>
              </a:spcAft>
            </a:pPr>
            <a:r>
              <a:rPr lang="ar-EG" sz="3200" dirty="0">
                <a:solidFill>
                  <a:srgbClr val="5F4AC2"/>
                </a:solidFill>
                <a:latin typeface="Alnaseeb" panose="00000500000000000000" pitchFamily="50" charset="-78"/>
                <a:cs typeface="Alnaseeb" panose="00000500000000000000" pitchFamily="50" charset="-78"/>
              </a:rPr>
              <a:t>• قانون التعميم:</a:t>
            </a:r>
          </a:p>
          <a:p>
            <a:pPr algn="r" rtl="1">
              <a:spcBef>
                <a:spcPts val="600"/>
              </a:spcBef>
              <a:spcAft>
                <a:spcPts val="600"/>
              </a:spcAft>
            </a:pPr>
            <a:r>
              <a:rPr lang="ar-EG" sz="3200" dirty="0">
                <a:latin typeface="Alnaseeb" panose="00000500000000000000" pitchFamily="50" charset="-78"/>
                <a:cs typeface="Alnaseeb" panose="00000500000000000000" pitchFamily="50" charset="-78"/>
              </a:rPr>
              <a:t>بعد تكوّن الاستجابة الشرطية لمثير معين، قد تمتد لتشمل مثيرات مشابهة له، وتؤدي إلى نفس الاستجابة.</a:t>
            </a:r>
          </a:p>
        </p:txBody>
      </p:sp>
    </p:spTree>
    <p:extLst>
      <p:ext uri="{BB962C8B-B14F-4D97-AF65-F5344CB8AC3E}">
        <p14:creationId xmlns:p14="http://schemas.microsoft.com/office/powerpoint/2010/main" val="1857987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6">
          <a:extLst>
            <a:ext uri="{FF2B5EF4-FFF2-40B4-BE49-F238E27FC236}">
              <a16:creationId xmlns:a16="http://schemas.microsoft.com/office/drawing/2014/main" id="{F51E0A4C-0858-5050-97F1-4539F9B6187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8AA4256-4DB6-0B88-B017-19710131A8D3}"/>
              </a:ext>
            </a:extLst>
          </p:cNvPr>
          <p:cNvSpPr txBox="1"/>
          <p:nvPr/>
        </p:nvSpPr>
        <p:spPr>
          <a:xfrm>
            <a:off x="0" y="0"/>
            <a:ext cx="12192000" cy="805029"/>
          </a:xfrm>
          <a:prstGeom prst="rect">
            <a:avLst/>
          </a:prstGeom>
          <a:noFill/>
        </p:spPr>
        <p:txBody>
          <a:bodyPr wrap="square" rtlCol="0">
            <a:spAutoFit/>
          </a:bodyPr>
          <a:lstStyle/>
          <a:p>
            <a:pPr algn="ctr">
              <a:lnSpc>
                <a:spcPct val="107000"/>
              </a:lnSpc>
              <a:spcAft>
                <a:spcPts val="800"/>
              </a:spcAft>
            </a:pPr>
            <a:r>
              <a:rPr lang="ar-SA" sz="4400" b="1" dirty="0">
                <a:solidFill>
                  <a:srgbClr val="7030A0"/>
                </a:solidFill>
                <a:effectLst/>
                <a:latin typeface="Alnaseeb" panose="00000500000000000000" pitchFamily="50" charset="-78"/>
                <a:ea typeface="Times New Roman" panose="02020603050405020304" pitchFamily="18" charset="0"/>
                <a:cs typeface="Alnaseeb" panose="00000500000000000000" pitchFamily="50" charset="-78"/>
              </a:rPr>
              <a:t>نظريه المحاوله والخط</a:t>
            </a:r>
            <a:r>
              <a:rPr lang="ar-EG" sz="4400" b="1" dirty="0">
                <a:solidFill>
                  <a:srgbClr val="7030A0"/>
                </a:solidFill>
                <a:effectLst/>
                <a:latin typeface="Alnaseeb" panose="00000500000000000000" pitchFamily="50" charset="-78"/>
                <a:ea typeface="Times New Roman" panose="02020603050405020304" pitchFamily="18" charset="0"/>
                <a:cs typeface="Alnaseeb" panose="00000500000000000000" pitchFamily="50" charset="-78"/>
              </a:rPr>
              <a:t>أ</a:t>
            </a:r>
            <a:r>
              <a:rPr lang="ar-SA" sz="4400" b="1" dirty="0">
                <a:solidFill>
                  <a:srgbClr val="7030A0"/>
                </a:solidFill>
                <a:effectLst/>
                <a:latin typeface="Alnaseeb" panose="00000500000000000000" pitchFamily="50" charset="-78"/>
                <a:ea typeface="Times New Roman" panose="02020603050405020304" pitchFamily="18" charset="0"/>
                <a:cs typeface="Alnaseeb" panose="00000500000000000000" pitchFamily="50" charset="-78"/>
              </a:rPr>
              <a:t> ل ثورندايك</a:t>
            </a:r>
            <a:endParaRPr lang="en-US" sz="4400" dirty="0">
              <a:solidFill>
                <a:srgbClr val="7030A0"/>
              </a:solidFill>
              <a:effectLst/>
              <a:latin typeface="Alnaseeb" panose="00000500000000000000" pitchFamily="50" charset="-78"/>
              <a:ea typeface="Times New Roman" panose="02020603050405020304" pitchFamily="18" charset="0"/>
              <a:cs typeface="Alnaseeb" panose="00000500000000000000" pitchFamily="50" charset="-78"/>
            </a:endParaRPr>
          </a:p>
        </p:txBody>
      </p:sp>
      <p:pic>
        <p:nvPicPr>
          <p:cNvPr id="5" name="Picture 4">
            <a:extLst>
              <a:ext uri="{FF2B5EF4-FFF2-40B4-BE49-F238E27FC236}">
                <a16:creationId xmlns:a16="http://schemas.microsoft.com/office/drawing/2014/main" id="{1C23C1E2-561C-619B-89BA-C5D3E8B4FC0B}"/>
              </a:ext>
            </a:extLst>
          </p:cNvPr>
          <p:cNvPicPr>
            <a:picLocks noChangeAspect="1"/>
          </p:cNvPicPr>
          <p:nvPr/>
        </p:nvPicPr>
        <p:blipFill>
          <a:blip r:embed="rId3"/>
          <a:srcRect/>
          <a:stretch/>
        </p:blipFill>
        <p:spPr>
          <a:xfrm>
            <a:off x="429794" y="769441"/>
            <a:ext cx="2377067" cy="3565601"/>
          </a:xfrm>
          <a:prstGeom prst="roundRect">
            <a:avLst>
              <a:gd name="adj" fmla="val 2019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E4A0CA54-5575-7270-B2F4-8543DE018FA7}"/>
              </a:ext>
            </a:extLst>
          </p:cNvPr>
          <p:cNvSpPr txBox="1"/>
          <p:nvPr/>
        </p:nvSpPr>
        <p:spPr>
          <a:xfrm>
            <a:off x="3003630" y="1253818"/>
            <a:ext cx="9188370" cy="2112117"/>
          </a:xfrm>
          <a:prstGeom prst="rect">
            <a:avLst/>
          </a:prstGeom>
          <a:noFill/>
        </p:spPr>
        <p:txBody>
          <a:bodyPr wrap="square" rtlCol="0">
            <a:spAutoFit/>
          </a:bodyPr>
          <a:lstStyle/>
          <a:p>
            <a:pPr algn="ctr" rtl="1">
              <a:lnSpc>
                <a:spcPct val="150000"/>
              </a:lnSpc>
              <a:buNone/>
            </a:pPr>
            <a:r>
              <a:rPr lang="ar-EG" sz="3000" b="1" dirty="0">
                <a:latin typeface="Alnaseeb" panose="00000500000000000000" pitchFamily="50" charset="-78"/>
                <a:cs typeface="Alnaseeb" panose="00000500000000000000" pitchFamily="50" charset="-78"/>
              </a:rPr>
              <a:t>إدوارد لي ثورندايك </a:t>
            </a:r>
            <a:r>
              <a:rPr lang="en-US" sz="3000" b="1" dirty="0">
                <a:latin typeface="Alnaseeb" panose="00000500000000000000" pitchFamily="50" charset="-78"/>
                <a:cs typeface="Alnaseeb" panose="00000500000000000000" pitchFamily="50" charset="-78"/>
              </a:rPr>
              <a:t> (Edward Lee Thorndike) </a:t>
            </a:r>
            <a:r>
              <a:rPr lang="ar-EG" sz="3000" b="1" dirty="0">
                <a:latin typeface="Alnaseeb" panose="00000500000000000000" pitchFamily="50" charset="-78"/>
                <a:cs typeface="Alnaseeb" panose="00000500000000000000" pitchFamily="50" charset="-78"/>
              </a:rPr>
              <a:t>هو أحد أوائل علماء النفس التربوي في أمريكا، وكان له تأثير كبير في تطوير علم النفس السلوكي والتربوي في أوائل القرن العشرين.</a:t>
            </a:r>
          </a:p>
        </p:txBody>
      </p:sp>
      <p:sp>
        <p:nvSpPr>
          <p:cNvPr id="8" name="TextBox 7">
            <a:extLst>
              <a:ext uri="{FF2B5EF4-FFF2-40B4-BE49-F238E27FC236}">
                <a16:creationId xmlns:a16="http://schemas.microsoft.com/office/drawing/2014/main" id="{1B95EED4-D3FC-EDEB-D325-A0FD9BBC90D3}"/>
              </a:ext>
            </a:extLst>
          </p:cNvPr>
          <p:cNvSpPr txBox="1"/>
          <p:nvPr/>
        </p:nvSpPr>
        <p:spPr>
          <a:xfrm>
            <a:off x="9653286"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منطوق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2" name="Rectangle 1">
            <a:extLst>
              <a:ext uri="{FF2B5EF4-FFF2-40B4-BE49-F238E27FC236}">
                <a16:creationId xmlns:a16="http://schemas.microsoft.com/office/drawing/2014/main" id="{D27840BE-DF64-2139-A98A-8399B1335F2C}"/>
              </a:ext>
            </a:extLst>
          </p:cNvPr>
          <p:cNvSpPr>
            <a:spLocks noChangeArrowheads="1"/>
          </p:cNvSpPr>
          <p:nvPr/>
        </p:nvSpPr>
        <p:spPr bwMode="auto">
          <a:xfrm>
            <a:off x="2008564" y="3556464"/>
            <a:ext cx="9552616" cy="280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r" defTabSz="914400" rtl="1"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ar-SA"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وُلد سنة </a:t>
            </a:r>
            <a:r>
              <a:rPr kumimoji="0" lang="ar-SA" altLang="en-US" sz="3000" b="1" i="0" u="none" strike="noStrike" cap="none" normalizeH="0" baseline="0" dirty="0">
                <a:ln>
                  <a:noFill/>
                </a:ln>
                <a:solidFill>
                  <a:srgbClr val="5F4AC2"/>
                </a:solidFill>
                <a:effectLst/>
                <a:latin typeface="Alnaseeb" panose="00000500000000000000" pitchFamily="50" charset="-78"/>
                <a:cs typeface="Alnaseeb" panose="00000500000000000000" pitchFamily="50" charset="-78"/>
              </a:rPr>
              <a:t>1874</a:t>
            </a:r>
            <a:r>
              <a:rPr kumimoji="0" lang="ar-SA"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 وتوفي سنة </a:t>
            </a:r>
            <a:r>
              <a:rPr kumimoji="0" lang="ar-SA" altLang="en-US" sz="3000" b="1" i="0" u="none" strike="noStrike" cap="none" normalizeH="0" baseline="0" dirty="0">
                <a:ln>
                  <a:noFill/>
                </a:ln>
                <a:solidFill>
                  <a:srgbClr val="5F4AC2"/>
                </a:solidFill>
                <a:effectLst/>
                <a:latin typeface="Alnaseeb" panose="00000500000000000000" pitchFamily="50" charset="-78"/>
                <a:cs typeface="Alnaseeb" panose="00000500000000000000" pitchFamily="50" charset="-78"/>
              </a:rPr>
              <a:t>1949</a:t>
            </a:r>
            <a:r>
              <a:rPr kumimoji="0" lang="en-US"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a:t>
            </a:r>
          </a:p>
          <a:p>
            <a:pPr marL="457200" marR="0" lvl="0" indent="-457200" algn="r" defTabSz="914400" rtl="1"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ar-SA"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أمريكي الجنسية</a:t>
            </a:r>
            <a:r>
              <a:rPr kumimoji="0" lang="en-US"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a:t>
            </a:r>
          </a:p>
          <a:p>
            <a:pPr marL="457200" marR="0" lvl="0" indent="-457200" algn="r" defTabSz="914400" rtl="1"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ar-SA"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يُعتبر من رواد علم النفس التربوي والتجريبي</a:t>
            </a:r>
            <a:r>
              <a:rPr kumimoji="0" lang="en-US"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a:t>
            </a:r>
          </a:p>
          <a:p>
            <a:pPr marL="457200" marR="0" lvl="0" indent="-457200" algn="r" defTabSz="914400" rtl="1"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ar-SA"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rPr>
              <a:t>عمل أستاذًا في جامعة كولومبيا، وكان مهتمًا بكيفية تعلُّم الإنسان والحيوان</a:t>
            </a:r>
            <a:endParaRPr kumimoji="0" lang="en-US" altLang="en-US" sz="3000" b="1" i="0" u="none" strike="noStrike" cap="none" normalizeH="0" baseline="0" dirty="0">
              <a:ln>
                <a:noFill/>
              </a:ln>
              <a:solidFill>
                <a:schemeClr val="tx1"/>
              </a:solidFill>
              <a:effectLst/>
              <a:latin typeface="Alnaseeb" panose="00000500000000000000" pitchFamily="50" charset="-78"/>
              <a:cs typeface="Alnaseeb" panose="00000500000000000000" pitchFamily="50" charset="-78"/>
            </a:endParaRPr>
          </a:p>
        </p:txBody>
      </p:sp>
      <p:sp>
        <p:nvSpPr>
          <p:cNvPr id="3" name="TextBox 2">
            <a:extLst>
              <a:ext uri="{FF2B5EF4-FFF2-40B4-BE49-F238E27FC236}">
                <a16:creationId xmlns:a16="http://schemas.microsoft.com/office/drawing/2014/main" id="{F7930250-E2E6-B407-5C99-25FC153D415F}"/>
              </a:ext>
            </a:extLst>
          </p:cNvPr>
          <p:cNvSpPr txBox="1"/>
          <p:nvPr/>
        </p:nvSpPr>
        <p:spPr>
          <a:xfrm>
            <a:off x="-10279237"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منطوق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7" name="TextBox 6">
            <a:extLst>
              <a:ext uri="{FF2B5EF4-FFF2-40B4-BE49-F238E27FC236}">
                <a16:creationId xmlns:a16="http://schemas.microsoft.com/office/drawing/2014/main" id="{5FCB27BD-C59D-523F-0F82-837960099BB4}"/>
              </a:ext>
            </a:extLst>
          </p:cNvPr>
          <p:cNvSpPr txBox="1"/>
          <p:nvPr/>
        </p:nvSpPr>
        <p:spPr>
          <a:xfrm>
            <a:off x="-12682766" y="812972"/>
            <a:ext cx="12192000" cy="3347070"/>
          </a:xfrm>
          <a:prstGeom prst="rect">
            <a:avLst/>
          </a:prstGeom>
          <a:noFill/>
        </p:spPr>
        <p:txBody>
          <a:bodyPr wrap="square" rtlCol="0">
            <a:spAutoFit/>
          </a:bodyPr>
          <a:lstStyle/>
          <a:p>
            <a:pPr algn="ctr">
              <a:lnSpc>
                <a:spcPct val="150000"/>
              </a:lnSpc>
            </a:pPr>
            <a:r>
              <a:rPr lang="ar-EG" sz="3600" dirty="0">
                <a:latin typeface="Alnaseeb" panose="00000500000000000000" pitchFamily="50" charset="-78"/>
                <a:cs typeface="Alnaseeb" panose="00000500000000000000" pitchFamily="50" charset="-78"/>
              </a:rPr>
              <a:t>التعلم هو التعلم بالمحاوله والخطأ، فحين يواجه المتعلم موقف مشكله ويريد أن يصل فيه الى هدف معين فإنه يحاول أن يختار استجابة معينه من بين عدد من الاستجابات المختلفه الممكنه او المحتملة لتحقيق هدفه، وتعلم الأداء فى هذه الحاله تدعيم تدريجي للارتباط ما بين المثير والاستجابة الصحيحه..</a:t>
            </a:r>
          </a:p>
        </p:txBody>
      </p:sp>
      <p:sp>
        <p:nvSpPr>
          <p:cNvPr id="9" name="Rectangle 8">
            <a:extLst>
              <a:ext uri="{FF2B5EF4-FFF2-40B4-BE49-F238E27FC236}">
                <a16:creationId xmlns:a16="http://schemas.microsoft.com/office/drawing/2014/main" id="{375DE78E-A79E-6ACA-3E0B-F07F3994EC15}"/>
              </a:ext>
            </a:extLst>
          </p:cNvPr>
          <p:cNvSpPr/>
          <p:nvPr/>
        </p:nvSpPr>
        <p:spPr>
          <a:xfrm>
            <a:off x="12293801"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922;p47">
            <a:extLst>
              <a:ext uri="{FF2B5EF4-FFF2-40B4-BE49-F238E27FC236}">
                <a16:creationId xmlns:a16="http://schemas.microsoft.com/office/drawing/2014/main" id="{E413333A-B8E1-0653-D7A4-48A6DA069B3E}"/>
              </a:ext>
            </a:extLst>
          </p:cNvPr>
          <p:cNvSpPr/>
          <p:nvPr/>
        </p:nvSpPr>
        <p:spPr>
          <a:xfrm rot="13525651">
            <a:off x="-3364214" y="6619628"/>
            <a:ext cx="11043753" cy="1073263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5F5F5"/>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6" name="Google Shape;923;p47">
            <a:extLst>
              <a:ext uri="{FF2B5EF4-FFF2-40B4-BE49-F238E27FC236}">
                <a16:creationId xmlns:a16="http://schemas.microsoft.com/office/drawing/2014/main" id="{865DEC30-115C-2B75-8071-B907340EB8E1}"/>
              </a:ext>
            </a:extLst>
          </p:cNvPr>
          <p:cNvSpPr/>
          <p:nvPr/>
        </p:nvSpPr>
        <p:spPr>
          <a:xfrm rot="14698274">
            <a:off x="-9701002" y="11414177"/>
            <a:ext cx="602051" cy="60852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5F5F5"/>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7" name="Google Shape;924;p47">
            <a:extLst>
              <a:ext uri="{FF2B5EF4-FFF2-40B4-BE49-F238E27FC236}">
                <a16:creationId xmlns:a16="http://schemas.microsoft.com/office/drawing/2014/main" id="{23E4B8EB-4F22-2F84-8599-646E3A333115}"/>
              </a:ext>
            </a:extLst>
          </p:cNvPr>
          <p:cNvSpPr/>
          <p:nvPr/>
        </p:nvSpPr>
        <p:spPr>
          <a:xfrm rot="14698274">
            <a:off x="-10159619" y="11459297"/>
            <a:ext cx="266421" cy="269286"/>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5F5F5"/>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8" name="Google Shape;969;p47">
            <a:extLst>
              <a:ext uri="{FF2B5EF4-FFF2-40B4-BE49-F238E27FC236}">
                <a16:creationId xmlns:a16="http://schemas.microsoft.com/office/drawing/2014/main" id="{B6465AD4-2CFA-5ED0-92EA-ADFC0FDC622D}"/>
              </a:ext>
            </a:extLst>
          </p:cNvPr>
          <p:cNvSpPr/>
          <p:nvPr/>
        </p:nvSpPr>
        <p:spPr>
          <a:xfrm>
            <a:off x="-5595734" y="4270604"/>
            <a:ext cx="55315" cy="31241"/>
          </a:xfrm>
          <a:custGeom>
            <a:avLst/>
            <a:gdLst/>
            <a:ahLst/>
            <a:cxnLst/>
            <a:rect l="l" t="t" r="r" b="b"/>
            <a:pathLst>
              <a:path w="1976" h="1116" extrusionOk="0">
                <a:moveTo>
                  <a:pt x="1689" y="1"/>
                </a:moveTo>
                <a:cubicBezTo>
                  <a:pt x="952" y="1"/>
                  <a:pt x="296" y="415"/>
                  <a:pt x="0" y="1115"/>
                </a:cubicBezTo>
                <a:cubicBezTo>
                  <a:pt x="517" y="538"/>
                  <a:pt x="1216" y="143"/>
                  <a:pt x="1976" y="21"/>
                </a:cubicBezTo>
                <a:cubicBezTo>
                  <a:pt x="1879" y="7"/>
                  <a:pt x="1784" y="1"/>
                  <a:pt x="168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9" name="Google Shape;970;p47">
            <a:extLst>
              <a:ext uri="{FF2B5EF4-FFF2-40B4-BE49-F238E27FC236}">
                <a16:creationId xmlns:a16="http://schemas.microsoft.com/office/drawing/2014/main" id="{FD846C4E-3614-3F6F-08DC-9F6395392121}"/>
              </a:ext>
            </a:extLst>
          </p:cNvPr>
          <p:cNvSpPr/>
          <p:nvPr/>
        </p:nvSpPr>
        <p:spPr>
          <a:xfrm>
            <a:off x="-5608499" y="4223519"/>
            <a:ext cx="11925" cy="87675"/>
          </a:xfrm>
          <a:custGeom>
            <a:avLst/>
            <a:gdLst/>
            <a:ahLst/>
            <a:cxnLst/>
            <a:rect l="l" t="t" r="r" b="b"/>
            <a:pathLst>
              <a:path w="426" h="3132" extrusionOk="0">
                <a:moveTo>
                  <a:pt x="91" y="1"/>
                </a:moveTo>
                <a:lnTo>
                  <a:pt x="91" y="1"/>
                </a:lnTo>
                <a:cubicBezTo>
                  <a:pt x="30" y="31"/>
                  <a:pt x="213" y="730"/>
                  <a:pt x="213" y="1581"/>
                </a:cubicBezTo>
                <a:cubicBezTo>
                  <a:pt x="182" y="2098"/>
                  <a:pt x="122" y="2615"/>
                  <a:pt x="0" y="3132"/>
                </a:cubicBezTo>
                <a:cubicBezTo>
                  <a:pt x="91" y="3010"/>
                  <a:pt x="182" y="2858"/>
                  <a:pt x="243" y="2706"/>
                </a:cubicBezTo>
                <a:cubicBezTo>
                  <a:pt x="365" y="2341"/>
                  <a:pt x="426" y="1946"/>
                  <a:pt x="426" y="1581"/>
                </a:cubicBezTo>
                <a:cubicBezTo>
                  <a:pt x="426" y="1034"/>
                  <a:pt x="304" y="487"/>
                  <a:pt x="9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grpSp>
        <p:nvGrpSpPr>
          <p:cNvPr id="20" name="Group 19">
            <a:extLst>
              <a:ext uri="{FF2B5EF4-FFF2-40B4-BE49-F238E27FC236}">
                <a16:creationId xmlns:a16="http://schemas.microsoft.com/office/drawing/2014/main" id="{35C09B83-ED43-76EB-E491-7A6D44B520A7}"/>
              </a:ext>
            </a:extLst>
          </p:cNvPr>
          <p:cNvGrpSpPr/>
          <p:nvPr/>
        </p:nvGrpSpPr>
        <p:grpSpPr>
          <a:xfrm>
            <a:off x="12379963" y="4209942"/>
            <a:ext cx="4095285" cy="2872368"/>
            <a:chOff x="3028537" y="4209942"/>
            <a:chExt cx="4095285" cy="2872368"/>
          </a:xfrm>
        </p:grpSpPr>
        <p:sp>
          <p:nvSpPr>
            <p:cNvPr id="21" name="Google Shape;928;p47">
              <a:extLst>
                <a:ext uri="{FF2B5EF4-FFF2-40B4-BE49-F238E27FC236}">
                  <a16:creationId xmlns:a16="http://schemas.microsoft.com/office/drawing/2014/main" id="{33903E3A-F4C8-70BA-CA8B-BD1ED8CE1CD5}"/>
                </a:ext>
              </a:extLst>
            </p:cNvPr>
            <p:cNvSpPr/>
            <p:nvPr/>
          </p:nvSpPr>
          <p:spPr>
            <a:xfrm>
              <a:off x="5911319" y="4949330"/>
              <a:ext cx="1212503" cy="1243156"/>
            </a:xfrm>
            <a:custGeom>
              <a:avLst/>
              <a:gdLst/>
              <a:ahLst/>
              <a:cxnLst/>
              <a:rect l="l" t="t" r="r" b="b"/>
              <a:pathLst>
                <a:path w="43314" h="44409" extrusionOk="0">
                  <a:moveTo>
                    <a:pt x="21251" y="12609"/>
                  </a:moveTo>
                  <a:cubicBezTo>
                    <a:pt x="24472" y="12609"/>
                    <a:pt x="27712" y="14174"/>
                    <a:pt x="29605" y="17478"/>
                  </a:cubicBezTo>
                  <a:cubicBezTo>
                    <a:pt x="32280" y="22098"/>
                    <a:pt x="30669" y="28025"/>
                    <a:pt x="26049" y="30669"/>
                  </a:cubicBezTo>
                  <a:cubicBezTo>
                    <a:pt x="24467" y="31576"/>
                    <a:pt x="22820" y="31984"/>
                    <a:pt x="21228" y="31984"/>
                  </a:cubicBezTo>
                  <a:cubicBezTo>
                    <a:pt x="15291" y="31984"/>
                    <a:pt x="10111" y="26324"/>
                    <a:pt x="11885" y="19757"/>
                  </a:cubicBezTo>
                  <a:cubicBezTo>
                    <a:pt x="13140" y="15108"/>
                    <a:pt x="17181" y="12609"/>
                    <a:pt x="21251" y="12609"/>
                  </a:cubicBezTo>
                  <a:close/>
                  <a:moveTo>
                    <a:pt x="22341" y="0"/>
                  </a:moveTo>
                  <a:lnTo>
                    <a:pt x="17417" y="547"/>
                  </a:lnTo>
                  <a:lnTo>
                    <a:pt x="17143" y="4681"/>
                  </a:lnTo>
                  <a:lnTo>
                    <a:pt x="13465" y="6535"/>
                  </a:lnTo>
                  <a:lnTo>
                    <a:pt x="9575" y="3800"/>
                  </a:lnTo>
                  <a:lnTo>
                    <a:pt x="5654" y="6657"/>
                  </a:lnTo>
                  <a:lnTo>
                    <a:pt x="7690" y="11064"/>
                  </a:lnTo>
                  <a:lnTo>
                    <a:pt x="5350" y="14590"/>
                  </a:lnTo>
                  <a:lnTo>
                    <a:pt x="1094" y="14377"/>
                  </a:lnTo>
                  <a:lnTo>
                    <a:pt x="0" y="19605"/>
                  </a:lnTo>
                  <a:lnTo>
                    <a:pt x="4043" y="21156"/>
                  </a:lnTo>
                  <a:lnTo>
                    <a:pt x="4377" y="25563"/>
                  </a:lnTo>
                  <a:lnTo>
                    <a:pt x="213" y="27995"/>
                  </a:lnTo>
                  <a:lnTo>
                    <a:pt x="2219" y="32554"/>
                  </a:lnTo>
                  <a:lnTo>
                    <a:pt x="6565" y="31885"/>
                  </a:lnTo>
                  <a:lnTo>
                    <a:pt x="9423" y="35198"/>
                  </a:lnTo>
                  <a:lnTo>
                    <a:pt x="7903" y="39332"/>
                  </a:lnTo>
                  <a:lnTo>
                    <a:pt x="11885" y="42129"/>
                  </a:lnTo>
                  <a:lnTo>
                    <a:pt x="14985" y="38785"/>
                  </a:lnTo>
                  <a:lnTo>
                    <a:pt x="19301" y="39940"/>
                  </a:lnTo>
                  <a:lnTo>
                    <a:pt x="20639" y="44408"/>
                  </a:lnTo>
                  <a:lnTo>
                    <a:pt x="25441" y="44074"/>
                  </a:lnTo>
                  <a:lnTo>
                    <a:pt x="26049" y="40092"/>
                  </a:lnTo>
                  <a:lnTo>
                    <a:pt x="30153" y="37721"/>
                  </a:lnTo>
                  <a:lnTo>
                    <a:pt x="33496" y="40396"/>
                  </a:lnTo>
                  <a:lnTo>
                    <a:pt x="37751" y="37235"/>
                  </a:lnTo>
                  <a:lnTo>
                    <a:pt x="35593" y="33527"/>
                  </a:lnTo>
                  <a:lnTo>
                    <a:pt x="37691" y="29758"/>
                  </a:lnTo>
                  <a:lnTo>
                    <a:pt x="42007" y="30062"/>
                  </a:lnTo>
                  <a:lnTo>
                    <a:pt x="43314" y="25198"/>
                  </a:lnTo>
                  <a:lnTo>
                    <a:pt x="39636" y="23192"/>
                  </a:lnTo>
                  <a:lnTo>
                    <a:pt x="39150" y="18754"/>
                  </a:lnTo>
                  <a:lnTo>
                    <a:pt x="42736" y="16323"/>
                  </a:lnTo>
                  <a:lnTo>
                    <a:pt x="40366" y="12219"/>
                  </a:lnTo>
                  <a:lnTo>
                    <a:pt x="36688" y="12736"/>
                  </a:lnTo>
                  <a:lnTo>
                    <a:pt x="33648" y="8906"/>
                  </a:lnTo>
                  <a:lnTo>
                    <a:pt x="35198" y="5107"/>
                  </a:lnTo>
                  <a:lnTo>
                    <a:pt x="31095" y="2402"/>
                  </a:lnTo>
                  <a:lnTo>
                    <a:pt x="28025" y="5472"/>
                  </a:lnTo>
                  <a:lnTo>
                    <a:pt x="23952" y="4772"/>
                  </a:lnTo>
                  <a:lnTo>
                    <a:pt x="22341" y="0"/>
                  </a:ln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2" name="Google Shape;935;p47">
              <a:extLst>
                <a:ext uri="{FF2B5EF4-FFF2-40B4-BE49-F238E27FC236}">
                  <a16:creationId xmlns:a16="http://schemas.microsoft.com/office/drawing/2014/main" id="{A723B986-F90C-A6FC-11D7-D3E8DAC85C39}"/>
                </a:ext>
              </a:extLst>
            </p:cNvPr>
            <p:cNvSpPr/>
            <p:nvPr/>
          </p:nvSpPr>
          <p:spPr>
            <a:xfrm>
              <a:off x="5415249" y="4693751"/>
              <a:ext cx="340371" cy="326234"/>
            </a:xfrm>
            <a:custGeom>
              <a:avLst/>
              <a:gdLst/>
              <a:ahLst/>
              <a:cxnLst/>
              <a:rect l="l" t="t" r="r" b="b"/>
              <a:pathLst>
                <a:path w="12159" h="11654" extrusionOk="0">
                  <a:moveTo>
                    <a:pt x="5841" y="1"/>
                  </a:moveTo>
                  <a:cubicBezTo>
                    <a:pt x="3551" y="1"/>
                    <a:pt x="1459" y="1350"/>
                    <a:pt x="547" y="3477"/>
                  </a:cubicBezTo>
                  <a:cubicBezTo>
                    <a:pt x="304" y="4024"/>
                    <a:pt x="122" y="4601"/>
                    <a:pt x="92" y="5179"/>
                  </a:cubicBezTo>
                  <a:cubicBezTo>
                    <a:pt x="0" y="5726"/>
                    <a:pt x="31" y="6304"/>
                    <a:pt x="122" y="6851"/>
                  </a:cubicBezTo>
                  <a:cubicBezTo>
                    <a:pt x="304" y="7884"/>
                    <a:pt x="760" y="8857"/>
                    <a:pt x="1459" y="9647"/>
                  </a:cubicBezTo>
                  <a:cubicBezTo>
                    <a:pt x="2523" y="10893"/>
                    <a:pt x="4134" y="11653"/>
                    <a:pt x="5806" y="11653"/>
                  </a:cubicBezTo>
                  <a:cubicBezTo>
                    <a:pt x="6353" y="11653"/>
                    <a:pt x="6900" y="11592"/>
                    <a:pt x="7447" y="11410"/>
                  </a:cubicBezTo>
                  <a:cubicBezTo>
                    <a:pt x="7630" y="11380"/>
                    <a:pt x="7842" y="11288"/>
                    <a:pt x="8025" y="11228"/>
                  </a:cubicBezTo>
                  <a:cubicBezTo>
                    <a:pt x="8146" y="11167"/>
                    <a:pt x="8298" y="11106"/>
                    <a:pt x="8420" y="11015"/>
                  </a:cubicBezTo>
                  <a:lnTo>
                    <a:pt x="8663" y="10893"/>
                  </a:lnTo>
                  <a:cubicBezTo>
                    <a:pt x="8724" y="10863"/>
                    <a:pt x="8754" y="10833"/>
                    <a:pt x="8754" y="10832"/>
                  </a:cubicBezTo>
                  <a:lnTo>
                    <a:pt x="8754" y="10832"/>
                  </a:lnTo>
                  <a:cubicBezTo>
                    <a:pt x="8329" y="11045"/>
                    <a:pt x="7873" y="11228"/>
                    <a:pt x="7417" y="11349"/>
                  </a:cubicBezTo>
                  <a:cubicBezTo>
                    <a:pt x="6986" y="11476"/>
                    <a:pt x="6535" y="11539"/>
                    <a:pt x="6079" y="11539"/>
                  </a:cubicBezTo>
                  <a:cubicBezTo>
                    <a:pt x="5988" y="11539"/>
                    <a:pt x="5897" y="11537"/>
                    <a:pt x="5806" y="11532"/>
                  </a:cubicBezTo>
                  <a:cubicBezTo>
                    <a:pt x="4165" y="11501"/>
                    <a:pt x="2614" y="10772"/>
                    <a:pt x="1581" y="9525"/>
                  </a:cubicBezTo>
                  <a:cubicBezTo>
                    <a:pt x="912" y="8766"/>
                    <a:pt x="487" y="7823"/>
                    <a:pt x="304" y="6820"/>
                  </a:cubicBezTo>
                  <a:cubicBezTo>
                    <a:pt x="122" y="5726"/>
                    <a:pt x="243" y="4601"/>
                    <a:pt x="699" y="3568"/>
                  </a:cubicBezTo>
                  <a:cubicBezTo>
                    <a:pt x="1616" y="1485"/>
                    <a:pt x="3648" y="189"/>
                    <a:pt x="5870" y="189"/>
                  </a:cubicBezTo>
                  <a:cubicBezTo>
                    <a:pt x="6080" y="189"/>
                    <a:pt x="6292" y="201"/>
                    <a:pt x="6505" y="224"/>
                  </a:cubicBezTo>
                  <a:cubicBezTo>
                    <a:pt x="7083" y="285"/>
                    <a:pt x="7630" y="437"/>
                    <a:pt x="8146" y="680"/>
                  </a:cubicBezTo>
                  <a:cubicBezTo>
                    <a:pt x="8663" y="893"/>
                    <a:pt x="9119" y="1167"/>
                    <a:pt x="9545" y="1531"/>
                  </a:cubicBezTo>
                  <a:cubicBezTo>
                    <a:pt x="11611" y="3294"/>
                    <a:pt x="12159" y="6273"/>
                    <a:pt x="10821" y="8644"/>
                  </a:cubicBezTo>
                  <a:cubicBezTo>
                    <a:pt x="10578" y="9130"/>
                    <a:pt x="10244" y="9586"/>
                    <a:pt x="9849" y="9951"/>
                  </a:cubicBezTo>
                  <a:cubicBezTo>
                    <a:pt x="9484" y="10285"/>
                    <a:pt x="9119" y="10559"/>
                    <a:pt x="8724" y="10832"/>
                  </a:cubicBezTo>
                  <a:cubicBezTo>
                    <a:pt x="8724" y="10832"/>
                    <a:pt x="8785" y="10832"/>
                    <a:pt x="8815" y="10772"/>
                  </a:cubicBezTo>
                  <a:lnTo>
                    <a:pt x="9058" y="10650"/>
                  </a:lnTo>
                  <a:cubicBezTo>
                    <a:pt x="9180" y="10559"/>
                    <a:pt x="9301" y="10498"/>
                    <a:pt x="9423" y="10407"/>
                  </a:cubicBezTo>
                  <a:cubicBezTo>
                    <a:pt x="9605" y="10285"/>
                    <a:pt x="9757" y="10164"/>
                    <a:pt x="9909" y="10012"/>
                  </a:cubicBezTo>
                  <a:cubicBezTo>
                    <a:pt x="10304" y="9647"/>
                    <a:pt x="10669" y="9191"/>
                    <a:pt x="10943" y="8705"/>
                  </a:cubicBezTo>
                  <a:cubicBezTo>
                    <a:pt x="11763" y="7246"/>
                    <a:pt x="11915" y="5513"/>
                    <a:pt x="11399" y="3933"/>
                  </a:cubicBezTo>
                  <a:cubicBezTo>
                    <a:pt x="11034" y="2960"/>
                    <a:pt x="10456" y="2079"/>
                    <a:pt x="9636" y="1379"/>
                  </a:cubicBezTo>
                  <a:cubicBezTo>
                    <a:pt x="8754" y="650"/>
                    <a:pt x="7690" y="164"/>
                    <a:pt x="6535" y="42"/>
                  </a:cubicBezTo>
                  <a:cubicBezTo>
                    <a:pt x="6303" y="14"/>
                    <a:pt x="6071" y="1"/>
                    <a:pt x="5841" y="1"/>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3" name="Google Shape;936;p47">
              <a:extLst>
                <a:ext uri="{FF2B5EF4-FFF2-40B4-BE49-F238E27FC236}">
                  <a16:creationId xmlns:a16="http://schemas.microsoft.com/office/drawing/2014/main" id="{07838684-B6CC-1778-4698-3226CFBEF97D}"/>
                </a:ext>
              </a:extLst>
            </p:cNvPr>
            <p:cNvSpPr/>
            <p:nvPr/>
          </p:nvSpPr>
          <p:spPr>
            <a:xfrm>
              <a:off x="5222095" y="4484753"/>
              <a:ext cx="727519" cy="743699"/>
            </a:xfrm>
            <a:custGeom>
              <a:avLst/>
              <a:gdLst/>
              <a:ahLst/>
              <a:cxnLst/>
              <a:rect l="l" t="t" r="r" b="b"/>
              <a:pathLst>
                <a:path w="25989" h="26567" extrusionOk="0">
                  <a:moveTo>
                    <a:pt x="13375" y="0"/>
                  </a:moveTo>
                  <a:lnTo>
                    <a:pt x="10426" y="304"/>
                  </a:lnTo>
                  <a:lnTo>
                    <a:pt x="10365" y="304"/>
                  </a:lnTo>
                  <a:lnTo>
                    <a:pt x="10365" y="365"/>
                  </a:lnTo>
                  <a:cubicBezTo>
                    <a:pt x="10306" y="1161"/>
                    <a:pt x="10276" y="1956"/>
                    <a:pt x="10219" y="2779"/>
                  </a:cubicBezTo>
                  <a:lnTo>
                    <a:pt x="10219" y="2779"/>
                  </a:lnTo>
                  <a:lnTo>
                    <a:pt x="8121" y="3873"/>
                  </a:lnTo>
                  <a:lnTo>
                    <a:pt x="8121" y="3873"/>
                  </a:lnTo>
                  <a:lnTo>
                    <a:pt x="5867" y="2250"/>
                  </a:lnTo>
                  <a:lnTo>
                    <a:pt x="5806" y="2219"/>
                  </a:lnTo>
                  <a:lnTo>
                    <a:pt x="5745" y="2250"/>
                  </a:lnTo>
                  <a:lnTo>
                    <a:pt x="3405" y="3952"/>
                  </a:lnTo>
                  <a:lnTo>
                    <a:pt x="3344" y="3982"/>
                  </a:lnTo>
                  <a:lnTo>
                    <a:pt x="3374" y="4073"/>
                  </a:lnTo>
                  <a:cubicBezTo>
                    <a:pt x="3761" y="4907"/>
                    <a:pt x="4178" y="5770"/>
                    <a:pt x="4566" y="6633"/>
                  </a:cubicBezTo>
                  <a:lnTo>
                    <a:pt x="4566" y="6633"/>
                  </a:lnTo>
                  <a:lnTo>
                    <a:pt x="3234" y="8630"/>
                  </a:lnTo>
                  <a:lnTo>
                    <a:pt x="3234" y="8630"/>
                  </a:lnTo>
                  <a:lnTo>
                    <a:pt x="760" y="8511"/>
                  </a:lnTo>
                  <a:lnTo>
                    <a:pt x="669" y="8511"/>
                  </a:lnTo>
                  <a:lnTo>
                    <a:pt x="669" y="8602"/>
                  </a:lnTo>
                  <a:cubicBezTo>
                    <a:pt x="456" y="9636"/>
                    <a:pt x="244" y="10669"/>
                    <a:pt x="0" y="11703"/>
                  </a:cubicBezTo>
                  <a:lnTo>
                    <a:pt x="0" y="11794"/>
                  </a:lnTo>
                  <a:lnTo>
                    <a:pt x="92" y="11824"/>
                  </a:lnTo>
                  <a:lnTo>
                    <a:pt x="2468" y="12715"/>
                  </a:lnTo>
                  <a:lnTo>
                    <a:pt x="2468" y="12715"/>
                  </a:lnTo>
                  <a:cubicBezTo>
                    <a:pt x="2527" y="13522"/>
                    <a:pt x="2611" y="14355"/>
                    <a:pt x="2670" y="15188"/>
                  </a:cubicBezTo>
                  <a:lnTo>
                    <a:pt x="2670" y="15188"/>
                  </a:lnTo>
                  <a:cubicBezTo>
                    <a:pt x="1891" y="15638"/>
                    <a:pt x="1083" y="16117"/>
                    <a:pt x="274" y="16566"/>
                  </a:cubicBezTo>
                  <a:lnTo>
                    <a:pt x="244" y="16596"/>
                  </a:lnTo>
                  <a:lnTo>
                    <a:pt x="152" y="16657"/>
                  </a:lnTo>
                  <a:lnTo>
                    <a:pt x="183" y="16718"/>
                  </a:lnTo>
                  <a:cubicBezTo>
                    <a:pt x="578" y="17660"/>
                    <a:pt x="1004" y="18572"/>
                    <a:pt x="1368" y="19423"/>
                  </a:cubicBezTo>
                  <a:lnTo>
                    <a:pt x="1399" y="19514"/>
                  </a:lnTo>
                  <a:lnTo>
                    <a:pt x="1490" y="19514"/>
                  </a:lnTo>
                  <a:lnTo>
                    <a:pt x="4017" y="19098"/>
                  </a:lnTo>
                  <a:lnTo>
                    <a:pt x="5660" y="21006"/>
                  </a:lnTo>
                  <a:lnTo>
                    <a:pt x="5660" y="21006"/>
                  </a:lnTo>
                  <a:cubicBezTo>
                    <a:pt x="5335" y="21836"/>
                    <a:pt x="5039" y="22664"/>
                    <a:pt x="4773" y="23405"/>
                  </a:cubicBezTo>
                  <a:lnTo>
                    <a:pt x="4742" y="23466"/>
                  </a:lnTo>
                  <a:lnTo>
                    <a:pt x="4803" y="23527"/>
                  </a:lnTo>
                  <a:lnTo>
                    <a:pt x="7174" y="25198"/>
                  </a:lnTo>
                  <a:lnTo>
                    <a:pt x="7235" y="25229"/>
                  </a:lnTo>
                  <a:lnTo>
                    <a:pt x="7295" y="25168"/>
                  </a:lnTo>
                  <a:lnTo>
                    <a:pt x="9109" y="23206"/>
                  </a:lnTo>
                  <a:lnTo>
                    <a:pt x="9109" y="23206"/>
                  </a:lnTo>
                  <a:lnTo>
                    <a:pt x="11565" y="23879"/>
                  </a:lnTo>
                  <a:lnTo>
                    <a:pt x="11565" y="23879"/>
                  </a:lnTo>
                  <a:lnTo>
                    <a:pt x="12341" y="26475"/>
                  </a:lnTo>
                  <a:lnTo>
                    <a:pt x="12372" y="26566"/>
                  </a:lnTo>
                  <a:lnTo>
                    <a:pt x="12432" y="26566"/>
                  </a:lnTo>
                  <a:lnTo>
                    <a:pt x="15290" y="26353"/>
                  </a:lnTo>
                  <a:lnTo>
                    <a:pt x="15320" y="26353"/>
                  </a:lnTo>
                  <a:lnTo>
                    <a:pt x="15320" y="26293"/>
                  </a:lnTo>
                  <a:cubicBezTo>
                    <a:pt x="15470" y="25483"/>
                    <a:pt x="15590" y="24673"/>
                    <a:pt x="15710" y="23951"/>
                  </a:cubicBezTo>
                  <a:lnTo>
                    <a:pt x="15710" y="23951"/>
                  </a:lnTo>
                  <a:lnTo>
                    <a:pt x="18063" y="22615"/>
                  </a:lnTo>
                  <a:lnTo>
                    <a:pt x="18063" y="22615"/>
                  </a:lnTo>
                  <a:lnTo>
                    <a:pt x="20001" y="24165"/>
                  </a:lnTo>
                  <a:lnTo>
                    <a:pt x="20062" y="24195"/>
                  </a:lnTo>
                  <a:lnTo>
                    <a:pt x="20122" y="24165"/>
                  </a:lnTo>
                  <a:lnTo>
                    <a:pt x="22645" y="22280"/>
                  </a:lnTo>
                  <a:lnTo>
                    <a:pt x="22676" y="22220"/>
                  </a:lnTo>
                  <a:lnTo>
                    <a:pt x="22645" y="22159"/>
                  </a:lnTo>
                  <a:cubicBezTo>
                    <a:pt x="22199" y="21416"/>
                    <a:pt x="21783" y="20672"/>
                    <a:pt x="21395" y="19986"/>
                  </a:cubicBezTo>
                  <a:lnTo>
                    <a:pt x="21395" y="19986"/>
                  </a:lnTo>
                  <a:lnTo>
                    <a:pt x="22656" y="17815"/>
                  </a:lnTo>
                  <a:lnTo>
                    <a:pt x="22656" y="17815"/>
                  </a:lnTo>
                  <a:lnTo>
                    <a:pt x="25168" y="17995"/>
                  </a:lnTo>
                  <a:lnTo>
                    <a:pt x="25229" y="17995"/>
                  </a:lnTo>
                  <a:lnTo>
                    <a:pt x="25229" y="17964"/>
                  </a:lnTo>
                  <a:cubicBezTo>
                    <a:pt x="25472" y="16900"/>
                    <a:pt x="25746" y="15928"/>
                    <a:pt x="25989" y="15046"/>
                  </a:cubicBezTo>
                  <a:lnTo>
                    <a:pt x="25989" y="15016"/>
                  </a:lnTo>
                  <a:lnTo>
                    <a:pt x="25928" y="15016"/>
                  </a:lnTo>
                  <a:lnTo>
                    <a:pt x="23768" y="13846"/>
                  </a:lnTo>
                  <a:lnTo>
                    <a:pt x="23768" y="13846"/>
                  </a:lnTo>
                  <a:cubicBezTo>
                    <a:pt x="23649" y="12803"/>
                    <a:pt x="23530" y="11935"/>
                    <a:pt x="23468" y="11215"/>
                  </a:cubicBezTo>
                  <a:lnTo>
                    <a:pt x="23468" y="11215"/>
                  </a:lnTo>
                  <a:lnTo>
                    <a:pt x="25047" y="10152"/>
                  </a:lnTo>
                  <a:lnTo>
                    <a:pt x="25411" y="9849"/>
                  </a:lnTo>
                  <a:lnTo>
                    <a:pt x="25016" y="10122"/>
                  </a:lnTo>
                  <a:lnTo>
                    <a:pt x="23436" y="11186"/>
                  </a:lnTo>
                  <a:lnTo>
                    <a:pt x="23709" y="13861"/>
                  </a:lnTo>
                  <a:lnTo>
                    <a:pt x="25857" y="15054"/>
                  </a:lnTo>
                  <a:lnTo>
                    <a:pt x="25857" y="15054"/>
                  </a:lnTo>
                  <a:cubicBezTo>
                    <a:pt x="25619" y="15915"/>
                    <a:pt x="25353" y="16863"/>
                    <a:pt x="25086" y="17869"/>
                  </a:cubicBezTo>
                  <a:lnTo>
                    <a:pt x="25086" y="17869"/>
                  </a:lnTo>
                  <a:lnTo>
                    <a:pt x="22584" y="17691"/>
                  </a:lnTo>
                  <a:lnTo>
                    <a:pt x="22524" y="17691"/>
                  </a:lnTo>
                  <a:lnTo>
                    <a:pt x="22524" y="17721"/>
                  </a:lnTo>
                  <a:lnTo>
                    <a:pt x="21277" y="19940"/>
                  </a:lnTo>
                  <a:lnTo>
                    <a:pt x="21247" y="19970"/>
                  </a:lnTo>
                  <a:lnTo>
                    <a:pt x="21277" y="20001"/>
                  </a:lnTo>
                  <a:cubicBezTo>
                    <a:pt x="21662" y="20680"/>
                    <a:pt x="22075" y="21418"/>
                    <a:pt x="22516" y="22157"/>
                  </a:cubicBezTo>
                  <a:lnTo>
                    <a:pt x="22516" y="22157"/>
                  </a:lnTo>
                  <a:lnTo>
                    <a:pt x="20078" y="23978"/>
                  </a:lnTo>
                  <a:lnTo>
                    <a:pt x="20078" y="23978"/>
                  </a:lnTo>
                  <a:lnTo>
                    <a:pt x="18116" y="22432"/>
                  </a:lnTo>
                  <a:lnTo>
                    <a:pt x="18086" y="22372"/>
                  </a:lnTo>
                  <a:lnTo>
                    <a:pt x="18025" y="22402"/>
                  </a:lnTo>
                  <a:lnTo>
                    <a:pt x="15593" y="23800"/>
                  </a:lnTo>
                  <a:lnTo>
                    <a:pt x="15563" y="23830"/>
                  </a:lnTo>
                  <a:lnTo>
                    <a:pt x="15563" y="23861"/>
                  </a:lnTo>
                  <a:cubicBezTo>
                    <a:pt x="15416" y="24595"/>
                    <a:pt x="15298" y="25358"/>
                    <a:pt x="15180" y="26176"/>
                  </a:cubicBezTo>
                  <a:lnTo>
                    <a:pt x="15180" y="26176"/>
                  </a:lnTo>
                  <a:lnTo>
                    <a:pt x="12474" y="26349"/>
                  </a:lnTo>
                  <a:lnTo>
                    <a:pt x="12474" y="26349"/>
                  </a:lnTo>
                  <a:cubicBezTo>
                    <a:pt x="12235" y="25545"/>
                    <a:pt x="11969" y="24657"/>
                    <a:pt x="11703" y="23770"/>
                  </a:cubicBezTo>
                  <a:lnTo>
                    <a:pt x="11703" y="23709"/>
                  </a:lnTo>
                  <a:lnTo>
                    <a:pt x="11642" y="23709"/>
                  </a:lnTo>
                  <a:lnTo>
                    <a:pt x="9089" y="23010"/>
                  </a:lnTo>
                  <a:lnTo>
                    <a:pt x="9028" y="23010"/>
                  </a:lnTo>
                  <a:lnTo>
                    <a:pt x="8998" y="23071"/>
                  </a:lnTo>
                  <a:lnTo>
                    <a:pt x="7192" y="24994"/>
                  </a:lnTo>
                  <a:lnTo>
                    <a:pt x="4984" y="23417"/>
                  </a:lnTo>
                  <a:lnTo>
                    <a:pt x="4984" y="23417"/>
                  </a:lnTo>
                  <a:cubicBezTo>
                    <a:pt x="5250" y="22677"/>
                    <a:pt x="5543" y="21856"/>
                    <a:pt x="5836" y="21034"/>
                  </a:cubicBezTo>
                  <a:lnTo>
                    <a:pt x="5836" y="20973"/>
                  </a:lnTo>
                  <a:lnTo>
                    <a:pt x="5806" y="20943"/>
                  </a:lnTo>
                  <a:cubicBezTo>
                    <a:pt x="5259" y="20335"/>
                    <a:pt x="4681" y="19636"/>
                    <a:pt x="4104" y="18967"/>
                  </a:cubicBezTo>
                  <a:lnTo>
                    <a:pt x="4043" y="18937"/>
                  </a:lnTo>
                  <a:lnTo>
                    <a:pt x="4013" y="18937"/>
                  </a:lnTo>
                  <a:lnTo>
                    <a:pt x="1490" y="19323"/>
                  </a:lnTo>
                  <a:lnTo>
                    <a:pt x="367" y="16761"/>
                  </a:lnTo>
                  <a:lnTo>
                    <a:pt x="2797" y="15381"/>
                  </a:lnTo>
                  <a:lnTo>
                    <a:pt x="2858" y="15350"/>
                  </a:lnTo>
                  <a:lnTo>
                    <a:pt x="2858" y="15289"/>
                  </a:lnTo>
                  <a:cubicBezTo>
                    <a:pt x="2766" y="14408"/>
                    <a:pt x="2706" y="13526"/>
                    <a:pt x="2645" y="12645"/>
                  </a:cubicBezTo>
                  <a:lnTo>
                    <a:pt x="2645" y="12584"/>
                  </a:lnTo>
                  <a:lnTo>
                    <a:pt x="2584" y="12584"/>
                  </a:lnTo>
                  <a:lnTo>
                    <a:pt x="262" y="11673"/>
                  </a:lnTo>
                  <a:lnTo>
                    <a:pt x="262" y="11673"/>
                  </a:lnTo>
                  <a:cubicBezTo>
                    <a:pt x="462" y="10673"/>
                    <a:pt x="662" y="9700"/>
                    <a:pt x="862" y="8727"/>
                  </a:cubicBezTo>
                  <a:lnTo>
                    <a:pt x="862" y="8727"/>
                  </a:lnTo>
                  <a:lnTo>
                    <a:pt x="3314" y="8845"/>
                  </a:lnTo>
                  <a:lnTo>
                    <a:pt x="3374" y="8845"/>
                  </a:lnTo>
                  <a:lnTo>
                    <a:pt x="3405" y="8815"/>
                  </a:lnTo>
                  <a:lnTo>
                    <a:pt x="4803" y="6718"/>
                  </a:lnTo>
                  <a:lnTo>
                    <a:pt x="4833" y="6657"/>
                  </a:lnTo>
                  <a:lnTo>
                    <a:pt x="4803" y="6627"/>
                  </a:lnTo>
                  <a:lnTo>
                    <a:pt x="3621" y="4057"/>
                  </a:lnTo>
                  <a:lnTo>
                    <a:pt x="5852" y="2435"/>
                  </a:lnTo>
                  <a:lnTo>
                    <a:pt x="8116" y="4073"/>
                  </a:lnTo>
                  <a:lnTo>
                    <a:pt x="8177" y="4104"/>
                  </a:lnTo>
                  <a:lnTo>
                    <a:pt x="8207" y="4073"/>
                  </a:lnTo>
                  <a:lnTo>
                    <a:pt x="10396" y="2949"/>
                  </a:lnTo>
                  <a:lnTo>
                    <a:pt x="10426" y="2949"/>
                  </a:lnTo>
                  <a:lnTo>
                    <a:pt x="10426" y="2888"/>
                  </a:lnTo>
                  <a:cubicBezTo>
                    <a:pt x="10486" y="2055"/>
                    <a:pt x="10545" y="1252"/>
                    <a:pt x="10605" y="478"/>
                  </a:cubicBezTo>
                  <a:lnTo>
                    <a:pt x="10605" y="478"/>
                  </a:lnTo>
                  <a:lnTo>
                    <a:pt x="13396" y="187"/>
                  </a:lnTo>
                  <a:lnTo>
                    <a:pt x="13396" y="187"/>
                  </a:lnTo>
                  <a:cubicBezTo>
                    <a:pt x="13722" y="1164"/>
                    <a:pt x="14020" y="2057"/>
                    <a:pt x="14347" y="2949"/>
                  </a:cubicBezTo>
                  <a:lnTo>
                    <a:pt x="14347" y="3010"/>
                  </a:lnTo>
                  <a:lnTo>
                    <a:pt x="14378" y="3010"/>
                  </a:lnTo>
                  <a:lnTo>
                    <a:pt x="16749" y="3405"/>
                  </a:lnTo>
                  <a:lnTo>
                    <a:pt x="16809" y="3405"/>
                  </a:lnTo>
                  <a:lnTo>
                    <a:pt x="16809" y="3374"/>
                  </a:lnTo>
                  <a:cubicBezTo>
                    <a:pt x="17468" y="2715"/>
                    <a:pt x="18069" y="2115"/>
                    <a:pt x="18610" y="1545"/>
                  </a:cubicBezTo>
                  <a:lnTo>
                    <a:pt x="18610" y="1545"/>
                  </a:lnTo>
                  <a:lnTo>
                    <a:pt x="20984" y="3118"/>
                  </a:lnTo>
                  <a:lnTo>
                    <a:pt x="20984" y="3118"/>
                  </a:lnTo>
                  <a:cubicBezTo>
                    <a:pt x="20628" y="3950"/>
                    <a:pt x="20330" y="4694"/>
                    <a:pt x="20062" y="5350"/>
                  </a:cubicBezTo>
                  <a:lnTo>
                    <a:pt x="20062" y="5380"/>
                  </a:lnTo>
                  <a:lnTo>
                    <a:pt x="20062" y="5411"/>
                  </a:lnTo>
                  <a:lnTo>
                    <a:pt x="21885" y="7690"/>
                  </a:lnTo>
                  <a:lnTo>
                    <a:pt x="21916" y="7690"/>
                  </a:lnTo>
                  <a:lnTo>
                    <a:pt x="24076" y="7360"/>
                  </a:lnTo>
                  <a:lnTo>
                    <a:pt x="24076" y="7360"/>
                  </a:lnTo>
                  <a:lnTo>
                    <a:pt x="25138" y="9210"/>
                  </a:lnTo>
                  <a:cubicBezTo>
                    <a:pt x="25259" y="9393"/>
                    <a:pt x="25351" y="9545"/>
                    <a:pt x="25411" y="9636"/>
                  </a:cubicBezTo>
                  <a:lnTo>
                    <a:pt x="25168" y="9210"/>
                  </a:lnTo>
                  <a:lnTo>
                    <a:pt x="24135" y="7326"/>
                  </a:lnTo>
                  <a:lnTo>
                    <a:pt x="24104" y="7326"/>
                  </a:lnTo>
                  <a:lnTo>
                    <a:pt x="21943" y="7626"/>
                  </a:lnTo>
                  <a:lnTo>
                    <a:pt x="21943" y="7626"/>
                  </a:lnTo>
                  <a:lnTo>
                    <a:pt x="20169" y="5370"/>
                  </a:lnTo>
                  <a:lnTo>
                    <a:pt x="20169" y="5370"/>
                  </a:lnTo>
                  <a:cubicBezTo>
                    <a:pt x="20438" y="4683"/>
                    <a:pt x="20737" y="3966"/>
                    <a:pt x="21065" y="3131"/>
                  </a:cubicBezTo>
                  <a:lnTo>
                    <a:pt x="21065" y="3070"/>
                  </a:lnTo>
                  <a:lnTo>
                    <a:pt x="21034" y="3040"/>
                  </a:lnTo>
                  <a:lnTo>
                    <a:pt x="18603" y="1429"/>
                  </a:lnTo>
                  <a:lnTo>
                    <a:pt x="18542" y="1399"/>
                  </a:lnTo>
                  <a:lnTo>
                    <a:pt x="18511" y="1429"/>
                  </a:lnTo>
                  <a:lnTo>
                    <a:pt x="16697" y="3274"/>
                  </a:lnTo>
                  <a:lnTo>
                    <a:pt x="16697" y="3274"/>
                  </a:lnTo>
                  <a:lnTo>
                    <a:pt x="14401" y="2867"/>
                  </a:lnTo>
                  <a:lnTo>
                    <a:pt x="14401" y="2867"/>
                  </a:lnTo>
                  <a:lnTo>
                    <a:pt x="13435" y="61"/>
                  </a:lnTo>
                  <a:lnTo>
                    <a:pt x="13435" y="0"/>
                  </a:ln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4" name="Google Shape;937;p47">
              <a:extLst>
                <a:ext uri="{FF2B5EF4-FFF2-40B4-BE49-F238E27FC236}">
                  <a16:creationId xmlns:a16="http://schemas.microsoft.com/office/drawing/2014/main" id="{5AD77DA1-FAB8-FF71-1AB2-58B18D1FF264}"/>
                </a:ext>
              </a:extLst>
            </p:cNvPr>
            <p:cNvSpPr/>
            <p:nvPr/>
          </p:nvSpPr>
          <p:spPr>
            <a:xfrm>
              <a:off x="4299742" y="5476025"/>
              <a:ext cx="2235296" cy="1500947"/>
            </a:xfrm>
            <a:custGeom>
              <a:avLst/>
              <a:gdLst/>
              <a:ahLst/>
              <a:cxnLst/>
              <a:rect l="l" t="t" r="r" b="b"/>
              <a:pathLst>
                <a:path w="79851" h="53618" extrusionOk="0">
                  <a:moveTo>
                    <a:pt x="19545" y="0"/>
                  </a:moveTo>
                  <a:cubicBezTo>
                    <a:pt x="19150" y="0"/>
                    <a:pt x="18785" y="243"/>
                    <a:pt x="18633" y="639"/>
                  </a:cubicBezTo>
                  <a:lnTo>
                    <a:pt x="1" y="53618"/>
                  </a:lnTo>
                  <a:lnTo>
                    <a:pt x="58695" y="53618"/>
                  </a:lnTo>
                  <a:lnTo>
                    <a:pt x="79577" y="1368"/>
                  </a:lnTo>
                  <a:cubicBezTo>
                    <a:pt x="79850" y="730"/>
                    <a:pt x="79364" y="31"/>
                    <a:pt x="78695" y="31"/>
                  </a:cubicBezTo>
                  <a:lnTo>
                    <a:pt x="19545"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5" name="Google Shape;938;p47">
              <a:extLst>
                <a:ext uri="{FF2B5EF4-FFF2-40B4-BE49-F238E27FC236}">
                  <a16:creationId xmlns:a16="http://schemas.microsoft.com/office/drawing/2014/main" id="{D84E2309-7F56-C2AD-D8EC-4D7D48627E21}"/>
                </a:ext>
              </a:extLst>
            </p:cNvPr>
            <p:cNvSpPr/>
            <p:nvPr/>
          </p:nvSpPr>
          <p:spPr>
            <a:xfrm>
              <a:off x="4371209" y="5535566"/>
              <a:ext cx="2070219" cy="1341021"/>
            </a:xfrm>
            <a:custGeom>
              <a:avLst/>
              <a:gdLst/>
              <a:ahLst/>
              <a:cxnLst/>
              <a:rect l="l" t="t" r="r" b="b"/>
              <a:pathLst>
                <a:path w="73954" h="47905" extrusionOk="0">
                  <a:moveTo>
                    <a:pt x="17661" y="1"/>
                  </a:moveTo>
                  <a:cubicBezTo>
                    <a:pt x="17418" y="1"/>
                    <a:pt x="17235" y="153"/>
                    <a:pt x="17144" y="366"/>
                  </a:cubicBezTo>
                  <a:lnTo>
                    <a:pt x="153" y="47205"/>
                  </a:lnTo>
                  <a:cubicBezTo>
                    <a:pt x="1" y="47540"/>
                    <a:pt x="274" y="47904"/>
                    <a:pt x="669" y="47904"/>
                  </a:cubicBezTo>
                  <a:lnTo>
                    <a:pt x="54105" y="47904"/>
                  </a:lnTo>
                  <a:cubicBezTo>
                    <a:pt x="54318" y="47904"/>
                    <a:pt x="54531" y="47783"/>
                    <a:pt x="54622" y="47570"/>
                  </a:cubicBezTo>
                  <a:lnTo>
                    <a:pt x="73802" y="730"/>
                  </a:lnTo>
                  <a:cubicBezTo>
                    <a:pt x="73954" y="396"/>
                    <a:pt x="73680" y="1"/>
                    <a:pt x="73315"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6" name="Google Shape;939;p47">
              <a:extLst>
                <a:ext uri="{FF2B5EF4-FFF2-40B4-BE49-F238E27FC236}">
                  <a16:creationId xmlns:a16="http://schemas.microsoft.com/office/drawing/2014/main" id="{DDB7B41B-DA0B-33CF-3DCE-945D9B53831B}"/>
                </a:ext>
              </a:extLst>
            </p:cNvPr>
            <p:cNvSpPr/>
            <p:nvPr/>
          </p:nvSpPr>
          <p:spPr>
            <a:xfrm>
              <a:off x="3710091" y="6876559"/>
              <a:ext cx="2232720" cy="102987"/>
            </a:xfrm>
            <a:custGeom>
              <a:avLst/>
              <a:gdLst/>
              <a:ahLst/>
              <a:cxnLst/>
              <a:rect l="l" t="t" r="r" b="b"/>
              <a:pathLst>
                <a:path w="79759" h="3679" extrusionOk="0">
                  <a:moveTo>
                    <a:pt x="0" y="0"/>
                  </a:moveTo>
                  <a:lnTo>
                    <a:pt x="0" y="3678"/>
                  </a:lnTo>
                  <a:lnTo>
                    <a:pt x="79759" y="3678"/>
                  </a:lnTo>
                  <a:lnTo>
                    <a:pt x="77570"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7" name="Google Shape;940;p47">
              <a:extLst>
                <a:ext uri="{FF2B5EF4-FFF2-40B4-BE49-F238E27FC236}">
                  <a16:creationId xmlns:a16="http://schemas.microsoft.com/office/drawing/2014/main" id="{6A174DA4-02AB-4749-3253-963BEAF3F00C}"/>
                </a:ext>
              </a:extLst>
            </p:cNvPr>
            <p:cNvSpPr/>
            <p:nvPr/>
          </p:nvSpPr>
          <p:spPr>
            <a:xfrm>
              <a:off x="3028537" y="5570474"/>
              <a:ext cx="1574149" cy="918377"/>
            </a:xfrm>
            <a:custGeom>
              <a:avLst/>
              <a:gdLst/>
              <a:ahLst/>
              <a:cxnLst/>
              <a:rect l="l" t="t" r="r" b="b"/>
              <a:pathLst>
                <a:path w="56233" h="32807" extrusionOk="0">
                  <a:moveTo>
                    <a:pt x="43527" y="0"/>
                  </a:moveTo>
                  <a:cubicBezTo>
                    <a:pt x="43527" y="0"/>
                    <a:pt x="41946" y="19119"/>
                    <a:pt x="38481" y="20061"/>
                  </a:cubicBezTo>
                  <a:cubicBezTo>
                    <a:pt x="34949" y="21007"/>
                    <a:pt x="31224" y="21333"/>
                    <a:pt x="27749" y="21333"/>
                  </a:cubicBezTo>
                  <a:cubicBezTo>
                    <a:pt x="21955" y="21333"/>
                    <a:pt x="16855" y="20426"/>
                    <a:pt x="14499" y="19970"/>
                  </a:cubicBezTo>
                  <a:cubicBezTo>
                    <a:pt x="14074" y="19575"/>
                    <a:pt x="13557" y="19149"/>
                    <a:pt x="13010" y="18602"/>
                  </a:cubicBezTo>
                  <a:cubicBezTo>
                    <a:pt x="12554" y="18116"/>
                    <a:pt x="12159" y="17569"/>
                    <a:pt x="11885" y="16961"/>
                  </a:cubicBezTo>
                  <a:cubicBezTo>
                    <a:pt x="11490" y="16231"/>
                    <a:pt x="11186" y="15441"/>
                    <a:pt x="11004" y="14620"/>
                  </a:cubicBezTo>
                  <a:cubicBezTo>
                    <a:pt x="10947" y="14147"/>
                    <a:pt x="10559" y="13862"/>
                    <a:pt x="10194" y="13862"/>
                  </a:cubicBezTo>
                  <a:cubicBezTo>
                    <a:pt x="9974" y="13862"/>
                    <a:pt x="9762" y="13966"/>
                    <a:pt x="9636" y="14195"/>
                  </a:cubicBezTo>
                  <a:cubicBezTo>
                    <a:pt x="9301" y="14833"/>
                    <a:pt x="9149" y="17143"/>
                    <a:pt x="10426" y="19271"/>
                  </a:cubicBezTo>
                  <a:cubicBezTo>
                    <a:pt x="10669" y="19848"/>
                    <a:pt x="10335" y="20487"/>
                    <a:pt x="9727" y="20639"/>
                  </a:cubicBezTo>
                  <a:cubicBezTo>
                    <a:pt x="8116" y="21247"/>
                    <a:pt x="2493" y="22979"/>
                    <a:pt x="1581" y="23405"/>
                  </a:cubicBezTo>
                  <a:cubicBezTo>
                    <a:pt x="760" y="23800"/>
                    <a:pt x="0" y="24499"/>
                    <a:pt x="851" y="24621"/>
                  </a:cubicBezTo>
                  <a:cubicBezTo>
                    <a:pt x="938" y="24636"/>
                    <a:pt x="1065" y="24643"/>
                    <a:pt x="1222" y="24643"/>
                  </a:cubicBezTo>
                  <a:cubicBezTo>
                    <a:pt x="2186" y="24643"/>
                    <a:pt x="4306" y="24380"/>
                    <a:pt x="5497" y="24221"/>
                  </a:cubicBezTo>
                  <a:lnTo>
                    <a:pt x="5497" y="24221"/>
                  </a:lnTo>
                  <a:cubicBezTo>
                    <a:pt x="3814" y="24468"/>
                    <a:pt x="249" y="25071"/>
                    <a:pt x="365" y="25745"/>
                  </a:cubicBezTo>
                  <a:cubicBezTo>
                    <a:pt x="432" y="26079"/>
                    <a:pt x="956" y="26321"/>
                    <a:pt x="2078" y="26321"/>
                  </a:cubicBezTo>
                  <a:cubicBezTo>
                    <a:pt x="2245" y="26321"/>
                    <a:pt x="2426" y="26315"/>
                    <a:pt x="2621" y="26304"/>
                  </a:cubicBezTo>
                  <a:lnTo>
                    <a:pt x="2621" y="26304"/>
                  </a:lnTo>
                  <a:cubicBezTo>
                    <a:pt x="1635" y="26499"/>
                    <a:pt x="775" y="26721"/>
                    <a:pt x="578" y="26931"/>
                  </a:cubicBezTo>
                  <a:cubicBezTo>
                    <a:pt x="33" y="27462"/>
                    <a:pt x="954" y="27609"/>
                    <a:pt x="2136" y="27609"/>
                  </a:cubicBezTo>
                  <a:cubicBezTo>
                    <a:pt x="3590" y="27609"/>
                    <a:pt x="5440" y="27387"/>
                    <a:pt x="5441" y="27387"/>
                  </a:cubicBezTo>
                  <a:lnTo>
                    <a:pt x="5441" y="27387"/>
                  </a:lnTo>
                  <a:cubicBezTo>
                    <a:pt x="1186" y="27934"/>
                    <a:pt x="1247" y="27721"/>
                    <a:pt x="1186" y="28298"/>
                  </a:cubicBezTo>
                  <a:cubicBezTo>
                    <a:pt x="1155" y="28724"/>
                    <a:pt x="2128" y="28906"/>
                    <a:pt x="4469" y="28937"/>
                  </a:cubicBezTo>
                  <a:cubicBezTo>
                    <a:pt x="6353" y="28967"/>
                    <a:pt x="8298" y="29362"/>
                    <a:pt x="11186" y="29545"/>
                  </a:cubicBezTo>
                  <a:cubicBezTo>
                    <a:pt x="11186" y="29545"/>
                    <a:pt x="22714" y="32807"/>
                    <a:pt x="33685" y="32807"/>
                  </a:cubicBezTo>
                  <a:cubicBezTo>
                    <a:pt x="42213" y="32807"/>
                    <a:pt x="50405" y="30836"/>
                    <a:pt x="52585" y="23830"/>
                  </a:cubicBezTo>
                  <a:cubicBezTo>
                    <a:pt x="55290" y="15198"/>
                    <a:pt x="55321" y="11915"/>
                    <a:pt x="56232" y="6231"/>
                  </a:cubicBezTo>
                  <a:lnTo>
                    <a:pt x="43527" y="0"/>
                  </a:ln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8" name="Google Shape;944;p47">
              <a:extLst>
                <a:ext uri="{FF2B5EF4-FFF2-40B4-BE49-F238E27FC236}">
                  <a16:creationId xmlns:a16="http://schemas.microsoft.com/office/drawing/2014/main" id="{D6054EB4-A746-491B-BD83-1721548B76AA}"/>
                </a:ext>
              </a:extLst>
            </p:cNvPr>
            <p:cNvSpPr/>
            <p:nvPr/>
          </p:nvSpPr>
          <p:spPr>
            <a:xfrm>
              <a:off x="4602658" y="6483449"/>
              <a:ext cx="1033850" cy="386336"/>
            </a:xfrm>
            <a:custGeom>
              <a:avLst/>
              <a:gdLst/>
              <a:ahLst/>
              <a:cxnLst/>
              <a:rect l="l" t="t" r="r" b="b"/>
              <a:pathLst>
                <a:path w="36932" h="13801" extrusionOk="0">
                  <a:moveTo>
                    <a:pt x="34560" y="1"/>
                  </a:moveTo>
                  <a:lnTo>
                    <a:pt x="1429" y="3071"/>
                  </a:lnTo>
                  <a:lnTo>
                    <a:pt x="0" y="13800"/>
                  </a:lnTo>
                  <a:lnTo>
                    <a:pt x="36931" y="13800"/>
                  </a:lnTo>
                  <a:lnTo>
                    <a:pt x="34560"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9" name="Google Shape;945;p47">
              <a:extLst>
                <a:ext uri="{FF2B5EF4-FFF2-40B4-BE49-F238E27FC236}">
                  <a16:creationId xmlns:a16="http://schemas.microsoft.com/office/drawing/2014/main" id="{31FAAE4F-A3EE-8F8E-420F-B283AAA0760D}"/>
                </a:ext>
              </a:extLst>
            </p:cNvPr>
            <p:cNvSpPr/>
            <p:nvPr/>
          </p:nvSpPr>
          <p:spPr>
            <a:xfrm>
              <a:off x="4201906" y="5157796"/>
              <a:ext cx="340371" cy="546290"/>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0" name="Google Shape;946;p47">
              <a:extLst>
                <a:ext uri="{FF2B5EF4-FFF2-40B4-BE49-F238E27FC236}">
                  <a16:creationId xmlns:a16="http://schemas.microsoft.com/office/drawing/2014/main" id="{75174525-1837-6212-153A-9C2F823237C3}"/>
                </a:ext>
              </a:extLst>
            </p:cNvPr>
            <p:cNvSpPr/>
            <p:nvPr/>
          </p:nvSpPr>
          <p:spPr>
            <a:xfrm>
              <a:off x="4201906" y="5157796"/>
              <a:ext cx="340371" cy="546290"/>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1" name="Google Shape;947;p47">
              <a:extLst>
                <a:ext uri="{FF2B5EF4-FFF2-40B4-BE49-F238E27FC236}">
                  <a16:creationId xmlns:a16="http://schemas.microsoft.com/office/drawing/2014/main" id="{AEA80D2E-90C7-9EB2-176F-385959F13AD4}"/>
                </a:ext>
              </a:extLst>
            </p:cNvPr>
            <p:cNvSpPr/>
            <p:nvPr/>
          </p:nvSpPr>
          <p:spPr>
            <a:xfrm>
              <a:off x="4349095" y="5006772"/>
              <a:ext cx="1253374" cy="1645168"/>
            </a:xfrm>
            <a:custGeom>
              <a:avLst/>
              <a:gdLst/>
              <a:ahLst/>
              <a:cxnLst/>
              <a:rect l="l" t="t" r="r" b="b"/>
              <a:pathLst>
                <a:path w="44774" h="58770" extrusionOk="0">
                  <a:moveTo>
                    <a:pt x="11589" y="1"/>
                  </a:moveTo>
                  <a:cubicBezTo>
                    <a:pt x="10125" y="1"/>
                    <a:pt x="8660" y="96"/>
                    <a:pt x="7204" y="289"/>
                  </a:cubicBezTo>
                  <a:lnTo>
                    <a:pt x="6505" y="380"/>
                  </a:lnTo>
                  <a:cubicBezTo>
                    <a:pt x="3587" y="684"/>
                    <a:pt x="1125" y="2660"/>
                    <a:pt x="122" y="5395"/>
                  </a:cubicBezTo>
                  <a:cubicBezTo>
                    <a:pt x="122" y="5395"/>
                    <a:pt x="0" y="13329"/>
                    <a:pt x="2432" y="18587"/>
                  </a:cubicBezTo>
                  <a:lnTo>
                    <a:pt x="10213" y="35669"/>
                  </a:lnTo>
                  <a:lnTo>
                    <a:pt x="9089" y="58770"/>
                  </a:lnTo>
                  <a:lnTo>
                    <a:pt x="44773" y="54727"/>
                  </a:lnTo>
                  <a:lnTo>
                    <a:pt x="39181" y="32417"/>
                  </a:lnTo>
                  <a:cubicBezTo>
                    <a:pt x="39181" y="32417"/>
                    <a:pt x="35351" y="6550"/>
                    <a:pt x="28360" y="3693"/>
                  </a:cubicBezTo>
                  <a:cubicBezTo>
                    <a:pt x="25928" y="2751"/>
                    <a:pt x="23436" y="1961"/>
                    <a:pt x="20913" y="1292"/>
                  </a:cubicBezTo>
                  <a:cubicBezTo>
                    <a:pt x="17883" y="441"/>
                    <a:pt x="14739" y="1"/>
                    <a:pt x="11589" y="1"/>
                  </a:cubicBezTo>
                  <a:close/>
                </a:path>
              </a:pathLst>
            </a:custGeom>
            <a:solidFill>
              <a:srgbClr val="8C77C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2" name="Google Shape;948;p47">
              <a:extLst>
                <a:ext uri="{FF2B5EF4-FFF2-40B4-BE49-F238E27FC236}">
                  <a16:creationId xmlns:a16="http://schemas.microsoft.com/office/drawing/2014/main" id="{0C712F81-CFB5-F01F-ED97-1A41D85FA2A7}"/>
                </a:ext>
              </a:extLst>
            </p:cNvPr>
            <p:cNvSpPr/>
            <p:nvPr/>
          </p:nvSpPr>
          <p:spPr>
            <a:xfrm>
              <a:off x="4865572" y="6622995"/>
              <a:ext cx="8538" cy="234024"/>
            </a:xfrm>
            <a:custGeom>
              <a:avLst/>
              <a:gdLst/>
              <a:ahLst/>
              <a:cxnLst/>
              <a:rect l="l" t="t" r="r" b="b"/>
              <a:pathLst>
                <a:path w="305" h="8360" extrusionOk="0">
                  <a:moveTo>
                    <a:pt x="61" y="0"/>
                  </a:moveTo>
                  <a:cubicBezTo>
                    <a:pt x="1" y="0"/>
                    <a:pt x="1" y="1885"/>
                    <a:pt x="61" y="4195"/>
                  </a:cubicBezTo>
                  <a:cubicBezTo>
                    <a:pt x="92" y="6505"/>
                    <a:pt x="183" y="8359"/>
                    <a:pt x="213" y="8359"/>
                  </a:cubicBezTo>
                  <a:cubicBezTo>
                    <a:pt x="305" y="8359"/>
                    <a:pt x="274" y="6505"/>
                    <a:pt x="213" y="4195"/>
                  </a:cubicBezTo>
                  <a:cubicBezTo>
                    <a:pt x="183" y="1885"/>
                    <a:pt x="92" y="0"/>
                    <a:pt x="61"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3" name="Google Shape;949;p47">
              <a:extLst>
                <a:ext uri="{FF2B5EF4-FFF2-40B4-BE49-F238E27FC236}">
                  <a16:creationId xmlns:a16="http://schemas.microsoft.com/office/drawing/2014/main" id="{760A1D84-A068-8452-BC07-A67A099E0707}"/>
                </a:ext>
              </a:extLst>
            </p:cNvPr>
            <p:cNvSpPr/>
            <p:nvPr/>
          </p:nvSpPr>
          <p:spPr>
            <a:xfrm>
              <a:off x="4908122" y="6646818"/>
              <a:ext cx="48540" cy="44397"/>
            </a:xfrm>
            <a:custGeom>
              <a:avLst/>
              <a:gdLst/>
              <a:ahLst/>
              <a:cxnLst/>
              <a:rect l="l" t="t" r="r" b="b"/>
              <a:pathLst>
                <a:path w="1734" h="1586" extrusionOk="0">
                  <a:moveTo>
                    <a:pt x="396" y="1"/>
                  </a:moveTo>
                  <a:cubicBezTo>
                    <a:pt x="396" y="1"/>
                    <a:pt x="122" y="153"/>
                    <a:pt x="61" y="578"/>
                  </a:cubicBezTo>
                  <a:cubicBezTo>
                    <a:pt x="0" y="852"/>
                    <a:pt x="92" y="1095"/>
                    <a:pt x="274" y="1308"/>
                  </a:cubicBezTo>
                  <a:cubicBezTo>
                    <a:pt x="432" y="1489"/>
                    <a:pt x="675" y="1585"/>
                    <a:pt x="914" y="1585"/>
                  </a:cubicBezTo>
                  <a:cubicBezTo>
                    <a:pt x="996" y="1585"/>
                    <a:pt x="1078" y="1574"/>
                    <a:pt x="1156" y="1551"/>
                  </a:cubicBezTo>
                  <a:cubicBezTo>
                    <a:pt x="1490" y="1429"/>
                    <a:pt x="1703" y="1125"/>
                    <a:pt x="1733" y="791"/>
                  </a:cubicBezTo>
                  <a:cubicBezTo>
                    <a:pt x="1733" y="372"/>
                    <a:pt x="1396" y="67"/>
                    <a:pt x="1011" y="67"/>
                  </a:cubicBezTo>
                  <a:cubicBezTo>
                    <a:pt x="949" y="67"/>
                    <a:pt x="885" y="75"/>
                    <a:pt x="821" y="92"/>
                  </a:cubicBezTo>
                  <a:cubicBezTo>
                    <a:pt x="700" y="122"/>
                    <a:pt x="669" y="183"/>
                    <a:pt x="669" y="183"/>
                  </a:cubicBezTo>
                  <a:cubicBezTo>
                    <a:pt x="722" y="175"/>
                    <a:pt x="776" y="171"/>
                    <a:pt x="828" y="171"/>
                  </a:cubicBezTo>
                  <a:cubicBezTo>
                    <a:pt x="985" y="171"/>
                    <a:pt x="1133" y="206"/>
                    <a:pt x="1247" y="274"/>
                  </a:cubicBezTo>
                  <a:cubicBezTo>
                    <a:pt x="1459" y="365"/>
                    <a:pt x="1551" y="578"/>
                    <a:pt x="1551" y="791"/>
                  </a:cubicBezTo>
                  <a:cubicBezTo>
                    <a:pt x="1520" y="1034"/>
                    <a:pt x="1338" y="1277"/>
                    <a:pt x="1095" y="1368"/>
                  </a:cubicBezTo>
                  <a:cubicBezTo>
                    <a:pt x="1034" y="1383"/>
                    <a:pt x="975" y="1391"/>
                    <a:pt x="916" y="1391"/>
                  </a:cubicBezTo>
                  <a:cubicBezTo>
                    <a:pt x="503" y="1391"/>
                    <a:pt x="156" y="1034"/>
                    <a:pt x="183" y="608"/>
                  </a:cubicBezTo>
                  <a:cubicBezTo>
                    <a:pt x="213" y="396"/>
                    <a:pt x="304" y="183"/>
                    <a:pt x="396"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4" name="Google Shape;950;p47">
              <a:extLst>
                <a:ext uri="{FF2B5EF4-FFF2-40B4-BE49-F238E27FC236}">
                  <a16:creationId xmlns:a16="http://schemas.microsoft.com/office/drawing/2014/main" id="{B6B9D2B5-9CBD-E704-9BC7-075A65D503EF}"/>
                </a:ext>
              </a:extLst>
            </p:cNvPr>
            <p:cNvSpPr/>
            <p:nvPr/>
          </p:nvSpPr>
          <p:spPr>
            <a:xfrm>
              <a:off x="5177837" y="6583861"/>
              <a:ext cx="409319" cy="180277"/>
            </a:xfrm>
            <a:custGeom>
              <a:avLst/>
              <a:gdLst/>
              <a:ahLst/>
              <a:cxnLst/>
              <a:rect l="l" t="t" r="r" b="b"/>
              <a:pathLst>
                <a:path w="14622" h="6440" extrusionOk="0">
                  <a:moveTo>
                    <a:pt x="1" y="0"/>
                  </a:moveTo>
                  <a:cubicBezTo>
                    <a:pt x="1" y="0"/>
                    <a:pt x="1" y="61"/>
                    <a:pt x="31" y="152"/>
                  </a:cubicBezTo>
                  <a:cubicBezTo>
                    <a:pt x="92" y="274"/>
                    <a:pt x="122" y="426"/>
                    <a:pt x="244" y="639"/>
                  </a:cubicBezTo>
                  <a:cubicBezTo>
                    <a:pt x="487" y="1216"/>
                    <a:pt x="791" y="1794"/>
                    <a:pt x="1156" y="2310"/>
                  </a:cubicBezTo>
                  <a:cubicBezTo>
                    <a:pt x="3009" y="4955"/>
                    <a:pt x="6006" y="6440"/>
                    <a:pt x="9108" y="6440"/>
                  </a:cubicBezTo>
                  <a:cubicBezTo>
                    <a:pt x="10177" y="6440"/>
                    <a:pt x="11259" y="6263"/>
                    <a:pt x="12311" y="5897"/>
                  </a:cubicBezTo>
                  <a:cubicBezTo>
                    <a:pt x="12919" y="5684"/>
                    <a:pt x="13497" y="5411"/>
                    <a:pt x="14044" y="5107"/>
                  </a:cubicBezTo>
                  <a:cubicBezTo>
                    <a:pt x="14196" y="5016"/>
                    <a:pt x="14317" y="4924"/>
                    <a:pt x="14469" y="4803"/>
                  </a:cubicBezTo>
                  <a:cubicBezTo>
                    <a:pt x="14530" y="4772"/>
                    <a:pt x="14560" y="4742"/>
                    <a:pt x="14621" y="4712"/>
                  </a:cubicBezTo>
                  <a:lnTo>
                    <a:pt x="14621" y="4712"/>
                  </a:lnTo>
                  <a:cubicBezTo>
                    <a:pt x="14408" y="4803"/>
                    <a:pt x="14196" y="4894"/>
                    <a:pt x="13983" y="5016"/>
                  </a:cubicBezTo>
                  <a:cubicBezTo>
                    <a:pt x="13436" y="5319"/>
                    <a:pt x="12858" y="5563"/>
                    <a:pt x="12281" y="5775"/>
                  </a:cubicBezTo>
                  <a:cubicBezTo>
                    <a:pt x="11399" y="6049"/>
                    <a:pt x="10457" y="6201"/>
                    <a:pt x="9545" y="6262"/>
                  </a:cubicBezTo>
                  <a:cubicBezTo>
                    <a:pt x="9416" y="6267"/>
                    <a:pt x="9288" y="6269"/>
                    <a:pt x="9159" y="6269"/>
                  </a:cubicBezTo>
                  <a:cubicBezTo>
                    <a:pt x="6986" y="6269"/>
                    <a:pt x="4886" y="5544"/>
                    <a:pt x="3192" y="4195"/>
                  </a:cubicBezTo>
                  <a:cubicBezTo>
                    <a:pt x="1977" y="3253"/>
                    <a:pt x="974" y="2006"/>
                    <a:pt x="305" y="608"/>
                  </a:cubicBezTo>
                  <a:cubicBezTo>
                    <a:pt x="123" y="213"/>
                    <a:pt x="1" y="0"/>
                    <a:pt x="1"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5" name="Google Shape;951;p47">
              <a:extLst>
                <a:ext uri="{FF2B5EF4-FFF2-40B4-BE49-F238E27FC236}">
                  <a16:creationId xmlns:a16="http://schemas.microsoft.com/office/drawing/2014/main" id="{9035C475-CEB4-CCD9-7A50-3FA68BBA4DE1}"/>
                </a:ext>
              </a:extLst>
            </p:cNvPr>
            <p:cNvSpPr/>
            <p:nvPr/>
          </p:nvSpPr>
          <p:spPr>
            <a:xfrm>
              <a:off x="4396739" y="5444532"/>
              <a:ext cx="383789" cy="64973"/>
            </a:xfrm>
            <a:custGeom>
              <a:avLst/>
              <a:gdLst/>
              <a:ahLst/>
              <a:cxnLst/>
              <a:rect l="l" t="t" r="r" b="b"/>
              <a:pathLst>
                <a:path w="13710" h="2321" extrusionOk="0">
                  <a:moveTo>
                    <a:pt x="13709" y="1"/>
                  </a:moveTo>
                  <a:lnTo>
                    <a:pt x="13709" y="1"/>
                  </a:lnTo>
                  <a:cubicBezTo>
                    <a:pt x="13557" y="122"/>
                    <a:pt x="13375" y="244"/>
                    <a:pt x="13253" y="365"/>
                  </a:cubicBezTo>
                  <a:cubicBezTo>
                    <a:pt x="12828" y="700"/>
                    <a:pt x="12402" y="1004"/>
                    <a:pt x="11946" y="1308"/>
                  </a:cubicBezTo>
                  <a:cubicBezTo>
                    <a:pt x="11277" y="1733"/>
                    <a:pt x="10548" y="2037"/>
                    <a:pt x="9758" y="2128"/>
                  </a:cubicBezTo>
                  <a:cubicBezTo>
                    <a:pt x="9689" y="2130"/>
                    <a:pt x="9620" y="2132"/>
                    <a:pt x="9551" y="2132"/>
                  </a:cubicBezTo>
                  <a:cubicBezTo>
                    <a:pt x="8651" y="2132"/>
                    <a:pt x="7780" y="1946"/>
                    <a:pt x="6961" y="1551"/>
                  </a:cubicBezTo>
                  <a:cubicBezTo>
                    <a:pt x="6019" y="1125"/>
                    <a:pt x="5138" y="639"/>
                    <a:pt x="4286" y="335"/>
                  </a:cubicBezTo>
                  <a:cubicBezTo>
                    <a:pt x="3744" y="118"/>
                    <a:pt x="3170" y="9"/>
                    <a:pt x="2587" y="9"/>
                  </a:cubicBezTo>
                  <a:cubicBezTo>
                    <a:pt x="2354" y="9"/>
                    <a:pt x="2120" y="27"/>
                    <a:pt x="1885" y="61"/>
                  </a:cubicBezTo>
                  <a:cubicBezTo>
                    <a:pt x="1338" y="122"/>
                    <a:pt x="821" y="335"/>
                    <a:pt x="396" y="700"/>
                  </a:cubicBezTo>
                  <a:cubicBezTo>
                    <a:pt x="305" y="791"/>
                    <a:pt x="183" y="882"/>
                    <a:pt x="92" y="1004"/>
                  </a:cubicBezTo>
                  <a:cubicBezTo>
                    <a:pt x="61" y="1034"/>
                    <a:pt x="31" y="1095"/>
                    <a:pt x="1" y="1125"/>
                  </a:cubicBezTo>
                  <a:cubicBezTo>
                    <a:pt x="3" y="1127"/>
                    <a:pt x="6" y="1129"/>
                    <a:pt x="9" y="1129"/>
                  </a:cubicBezTo>
                  <a:cubicBezTo>
                    <a:pt x="50" y="1129"/>
                    <a:pt x="175" y="958"/>
                    <a:pt x="457" y="760"/>
                  </a:cubicBezTo>
                  <a:cubicBezTo>
                    <a:pt x="882" y="457"/>
                    <a:pt x="1368" y="244"/>
                    <a:pt x="1916" y="183"/>
                  </a:cubicBezTo>
                  <a:cubicBezTo>
                    <a:pt x="2068" y="171"/>
                    <a:pt x="2220" y="165"/>
                    <a:pt x="2372" y="165"/>
                  </a:cubicBezTo>
                  <a:cubicBezTo>
                    <a:pt x="3008" y="165"/>
                    <a:pt x="3637" y="272"/>
                    <a:pt x="4226" y="517"/>
                  </a:cubicBezTo>
                  <a:cubicBezTo>
                    <a:pt x="5046" y="821"/>
                    <a:pt x="5928" y="1308"/>
                    <a:pt x="6870" y="1733"/>
                  </a:cubicBezTo>
                  <a:cubicBezTo>
                    <a:pt x="7679" y="2111"/>
                    <a:pt x="8560" y="2321"/>
                    <a:pt x="9428" y="2321"/>
                  </a:cubicBezTo>
                  <a:cubicBezTo>
                    <a:pt x="9538" y="2321"/>
                    <a:pt x="9648" y="2317"/>
                    <a:pt x="9758" y="2311"/>
                  </a:cubicBezTo>
                  <a:cubicBezTo>
                    <a:pt x="10578" y="2189"/>
                    <a:pt x="11338" y="1885"/>
                    <a:pt x="12007" y="1429"/>
                  </a:cubicBezTo>
                  <a:cubicBezTo>
                    <a:pt x="12463" y="1125"/>
                    <a:pt x="12888" y="791"/>
                    <a:pt x="13284" y="426"/>
                  </a:cubicBezTo>
                  <a:cubicBezTo>
                    <a:pt x="13436" y="305"/>
                    <a:pt x="13588" y="153"/>
                    <a:pt x="13709"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6" name="Google Shape;952;p47">
              <a:extLst>
                <a:ext uri="{FF2B5EF4-FFF2-40B4-BE49-F238E27FC236}">
                  <a16:creationId xmlns:a16="http://schemas.microsoft.com/office/drawing/2014/main" id="{2110AFD2-A6F9-644E-4003-D1EDF6F33B2B}"/>
                </a:ext>
              </a:extLst>
            </p:cNvPr>
            <p:cNvSpPr/>
            <p:nvPr/>
          </p:nvSpPr>
          <p:spPr>
            <a:xfrm>
              <a:off x="4356765" y="5192592"/>
              <a:ext cx="161690" cy="44817"/>
            </a:xfrm>
            <a:custGeom>
              <a:avLst/>
              <a:gdLst/>
              <a:ahLst/>
              <a:cxnLst/>
              <a:rect l="l" t="t" r="r" b="b"/>
              <a:pathLst>
                <a:path w="5776" h="1601" extrusionOk="0">
                  <a:moveTo>
                    <a:pt x="5767" y="1"/>
                  </a:moveTo>
                  <a:cubicBezTo>
                    <a:pt x="5713" y="1"/>
                    <a:pt x="5471" y="205"/>
                    <a:pt x="5015" y="490"/>
                  </a:cubicBezTo>
                  <a:cubicBezTo>
                    <a:pt x="3994" y="1088"/>
                    <a:pt x="2829" y="1420"/>
                    <a:pt x="1656" y="1420"/>
                  </a:cubicBezTo>
                  <a:cubicBezTo>
                    <a:pt x="1398" y="1420"/>
                    <a:pt x="1139" y="1404"/>
                    <a:pt x="882" y="1371"/>
                  </a:cubicBezTo>
                  <a:cubicBezTo>
                    <a:pt x="409" y="1319"/>
                    <a:pt x="95" y="1244"/>
                    <a:pt x="18" y="1244"/>
                  </a:cubicBezTo>
                  <a:cubicBezTo>
                    <a:pt x="6" y="1244"/>
                    <a:pt x="0" y="1246"/>
                    <a:pt x="0" y="1250"/>
                  </a:cubicBezTo>
                  <a:cubicBezTo>
                    <a:pt x="274" y="1402"/>
                    <a:pt x="547" y="1493"/>
                    <a:pt x="882" y="1523"/>
                  </a:cubicBezTo>
                  <a:cubicBezTo>
                    <a:pt x="1194" y="1575"/>
                    <a:pt x="1509" y="1601"/>
                    <a:pt x="1824" y="1601"/>
                  </a:cubicBezTo>
                  <a:cubicBezTo>
                    <a:pt x="2979" y="1601"/>
                    <a:pt x="4127" y="1256"/>
                    <a:pt x="5107" y="611"/>
                  </a:cubicBezTo>
                  <a:cubicBezTo>
                    <a:pt x="5350" y="429"/>
                    <a:pt x="5593" y="247"/>
                    <a:pt x="5775" y="3"/>
                  </a:cubicBezTo>
                  <a:cubicBezTo>
                    <a:pt x="5773" y="2"/>
                    <a:pt x="5771" y="1"/>
                    <a:pt x="5767"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7" name="Google Shape;953;p47">
              <a:extLst>
                <a:ext uri="{FF2B5EF4-FFF2-40B4-BE49-F238E27FC236}">
                  <a16:creationId xmlns:a16="http://schemas.microsoft.com/office/drawing/2014/main" id="{BBD74E18-72B5-A648-DB04-B1D16E9EBB3B}"/>
                </a:ext>
              </a:extLst>
            </p:cNvPr>
            <p:cNvSpPr/>
            <p:nvPr/>
          </p:nvSpPr>
          <p:spPr>
            <a:xfrm>
              <a:off x="4561816" y="5793973"/>
              <a:ext cx="859423" cy="107410"/>
            </a:xfrm>
            <a:custGeom>
              <a:avLst/>
              <a:gdLst/>
              <a:ahLst/>
              <a:cxnLst/>
              <a:rect l="l" t="t" r="r" b="b"/>
              <a:pathLst>
                <a:path w="30701" h="3837" extrusionOk="0">
                  <a:moveTo>
                    <a:pt x="20400" y="0"/>
                  </a:moveTo>
                  <a:cubicBezTo>
                    <a:pt x="19690" y="0"/>
                    <a:pt x="18979" y="81"/>
                    <a:pt x="18268" y="253"/>
                  </a:cubicBezTo>
                  <a:cubicBezTo>
                    <a:pt x="17235" y="496"/>
                    <a:pt x="16201" y="831"/>
                    <a:pt x="15229" y="1256"/>
                  </a:cubicBezTo>
                  <a:cubicBezTo>
                    <a:pt x="13192" y="2107"/>
                    <a:pt x="11277" y="3050"/>
                    <a:pt x="9423" y="3414"/>
                  </a:cubicBezTo>
                  <a:cubicBezTo>
                    <a:pt x="8666" y="3583"/>
                    <a:pt x="7895" y="3667"/>
                    <a:pt x="7124" y="3667"/>
                  </a:cubicBezTo>
                  <a:cubicBezTo>
                    <a:pt x="6223" y="3667"/>
                    <a:pt x="5322" y="3552"/>
                    <a:pt x="4438" y="3323"/>
                  </a:cubicBezTo>
                  <a:cubicBezTo>
                    <a:pt x="3344" y="3080"/>
                    <a:pt x="2250" y="2746"/>
                    <a:pt x="1186" y="2351"/>
                  </a:cubicBezTo>
                  <a:lnTo>
                    <a:pt x="304" y="2047"/>
                  </a:lnTo>
                  <a:cubicBezTo>
                    <a:pt x="183" y="1986"/>
                    <a:pt x="92" y="1955"/>
                    <a:pt x="0" y="1955"/>
                  </a:cubicBezTo>
                  <a:cubicBezTo>
                    <a:pt x="92" y="1986"/>
                    <a:pt x="183" y="2047"/>
                    <a:pt x="274" y="2077"/>
                  </a:cubicBezTo>
                  <a:lnTo>
                    <a:pt x="1155" y="2411"/>
                  </a:lnTo>
                  <a:cubicBezTo>
                    <a:pt x="2219" y="2837"/>
                    <a:pt x="3283" y="3202"/>
                    <a:pt x="4408" y="3475"/>
                  </a:cubicBezTo>
                  <a:cubicBezTo>
                    <a:pt x="5323" y="3712"/>
                    <a:pt x="6266" y="3836"/>
                    <a:pt x="7211" y="3836"/>
                  </a:cubicBezTo>
                  <a:cubicBezTo>
                    <a:pt x="7962" y="3836"/>
                    <a:pt x="8714" y="3758"/>
                    <a:pt x="9453" y="3597"/>
                  </a:cubicBezTo>
                  <a:cubicBezTo>
                    <a:pt x="11368" y="3202"/>
                    <a:pt x="13283" y="2290"/>
                    <a:pt x="15289" y="1439"/>
                  </a:cubicBezTo>
                  <a:cubicBezTo>
                    <a:pt x="16262" y="1013"/>
                    <a:pt x="17296" y="679"/>
                    <a:pt x="18329" y="436"/>
                  </a:cubicBezTo>
                  <a:cubicBezTo>
                    <a:pt x="19047" y="279"/>
                    <a:pt x="19766" y="188"/>
                    <a:pt x="20497" y="188"/>
                  </a:cubicBezTo>
                  <a:cubicBezTo>
                    <a:pt x="20755" y="188"/>
                    <a:pt x="21015" y="199"/>
                    <a:pt x="21277" y="223"/>
                  </a:cubicBezTo>
                  <a:cubicBezTo>
                    <a:pt x="22159" y="345"/>
                    <a:pt x="23071" y="496"/>
                    <a:pt x="23922" y="740"/>
                  </a:cubicBezTo>
                  <a:cubicBezTo>
                    <a:pt x="24682" y="952"/>
                    <a:pt x="25472" y="1104"/>
                    <a:pt x="26262" y="1226"/>
                  </a:cubicBezTo>
                  <a:cubicBezTo>
                    <a:pt x="26630" y="1286"/>
                    <a:pt x="27005" y="1316"/>
                    <a:pt x="27380" y="1316"/>
                  </a:cubicBezTo>
                  <a:cubicBezTo>
                    <a:pt x="28150" y="1316"/>
                    <a:pt x="28921" y="1188"/>
                    <a:pt x="29636" y="922"/>
                  </a:cubicBezTo>
                  <a:cubicBezTo>
                    <a:pt x="29940" y="800"/>
                    <a:pt x="30214" y="648"/>
                    <a:pt x="30457" y="466"/>
                  </a:cubicBezTo>
                  <a:cubicBezTo>
                    <a:pt x="30548" y="405"/>
                    <a:pt x="30639" y="314"/>
                    <a:pt x="30700" y="253"/>
                  </a:cubicBezTo>
                  <a:lnTo>
                    <a:pt x="30700" y="253"/>
                  </a:lnTo>
                  <a:cubicBezTo>
                    <a:pt x="30366" y="496"/>
                    <a:pt x="29971" y="679"/>
                    <a:pt x="29575" y="831"/>
                  </a:cubicBezTo>
                  <a:cubicBezTo>
                    <a:pt x="28871" y="1066"/>
                    <a:pt x="28142" y="1187"/>
                    <a:pt x="27419" y="1187"/>
                  </a:cubicBezTo>
                  <a:cubicBezTo>
                    <a:pt x="27020" y="1187"/>
                    <a:pt x="26622" y="1150"/>
                    <a:pt x="26232" y="1074"/>
                  </a:cubicBezTo>
                  <a:cubicBezTo>
                    <a:pt x="25442" y="952"/>
                    <a:pt x="24682" y="800"/>
                    <a:pt x="23952" y="588"/>
                  </a:cubicBezTo>
                  <a:cubicBezTo>
                    <a:pt x="23071" y="345"/>
                    <a:pt x="22189" y="162"/>
                    <a:pt x="21277" y="41"/>
                  </a:cubicBezTo>
                  <a:cubicBezTo>
                    <a:pt x="20985" y="14"/>
                    <a:pt x="20693" y="0"/>
                    <a:pt x="20400"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8" name="Google Shape;954;p47">
              <a:extLst>
                <a:ext uri="{FF2B5EF4-FFF2-40B4-BE49-F238E27FC236}">
                  <a16:creationId xmlns:a16="http://schemas.microsoft.com/office/drawing/2014/main" id="{1DAC87DD-4860-D8FC-3E85-421C943DA35D}"/>
                </a:ext>
              </a:extLst>
            </p:cNvPr>
            <p:cNvSpPr/>
            <p:nvPr/>
          </p:nvSpPr>
          <p:spPr>
            <a:xfrm>
              <a:off x="4629896" y="6123622"/>
              <a:ext cx="887473" cy="114325"/>
            </a:xfrm>
            <a:custGeom>
              <a:avLst/>
              <a:gdLst/>
              <a:ahLst/>
              <a:cxnLst/>
              <a:rect l="l" t="t" r="r" b="b"/>
              <a:pathLst>
                <a:path w="31703" h="4084" extrusionOk="0">
                  <a:moveTo>
                    <a:pt x="77" y="2498"/>
                  </a:moveTo>
                  <a:cubicBezTo>
                    <a:pt x="68" y="2507"/>
                    <a:pt x="60" y="2516"/>
                    <a:pt x="51" y="2525"/>
                  </a:cubicBezTo>
                  <a:lnTo>
                    <a:pt x="51" y="2525"/>
                  </a:lnTo>
                  <a:cubicBezTo>
                    <a:pt x="54" y="2523"/>
                    <a:pt x="58" y="2522"/>
                    <a:pt x="61" y="2520"/>
                  </a:cubicBezTo>
                  <a:lnTo>
                    <a:pt x="77" y="2498"/>
                  </a:lnTo>
                  <a:close/>
                  <a:moveTo>
                    <a:pt x="51" y="2525"/>
                  </a:moveTo>
                  <a:cubicBezTo>
                    <a:pt x="0" y="2554"/>
                    <a:pt x="0" y="2581"/>
                    <a:pt x="0" y="2581"/>
                  </a:cubicBezTo>
                  <a:cubicBezTo>
                    <a:pt x="17" y="2562"/>
                    <a:pt x="34" y="2544"/>
                    <a:pt x="51" y="2525"/>
                  </a:cubicBezTo>
                  <a:close/>
                  <a:moveTo>
                    <a:pt x="26193" y="0"/>
                  </a:moveTo>
                  <a:cubicBezTo>
                    <a:pt x="25771" y="0"/>
                    <a:pt x="25347" y="39"/>
                    <a:pt x="24925" y="119"/>
                  </a:cubicBezTo>
                  <a:cubicBezTo>
                    <a:pt x="23952" y="301"/>
                    <a:pt x="23040" y="666"/>
                    <a:pt x="22189" y="1183"/>
                  </a:cubicBezTo>
                  <a:cubicBezTo>
                    <a:pt x="21277" y="1669"/>
                    <a:pt x="20365" y="2277"/>
                    <a:pt x="19393" y="2824"/>
                  </a:cubicBezTo>
                  <a:cubicBezTo>
                    <a:pt x="18389" y="3402"/>
                    <a:pt x="17295" y="3766"/>
                    <a:pt x="16171" y="3888"/>
                  </a:cubicBezTo>
                  <a:cubicBezTo>
                    <a:pt x="16024" y="3896"/>
                    <a:pt x="15877" y="3899"/>
                    <a:pt x="15731" y="3899"/>
                  </a:cubicBezTo>
                  <a:cubicBezTo>
                    <a:pt x="14723" y="3899"/>
                    <a:pt x="13722" y="3720"/>
                    <a:pt x="12766" y="3402"/>
                  </a:cubicBezTo>
                  <a:cubicBezTo>
                    <a:pt x="11763" y="3067"/>
                    <a:pt x="10760" y="2672"/>
                    <a:pt x="9787" y="2216"/>
                  </a:cubicBezTo>
                  <a:cubicBezTo>
                    <a:pt x="7903" y="1395"/>
                    <a:pt x="6110" y="727"/>
                    <a:pt x="4529" y="696"/>
                  </a:cubicBezTo>
                  <a:cubicBezTo>
                    <a:pt x="4442" y="693"/>
                    <a:pt x="4354" y="691"/>
                    <a:pt x="4266" y="691"/>
                  </a:cubicBezTo>
                  <a:cubicBezTo>
                    <a:pt x="3649" y="691"/>
                    <a:pt x="3017" y="784"/>
                    <a:pt x="2432" y="970"/>
                  </a:cubicBezTo>
                  <a:cubicBezTo>
                    <a:pt x="1915" y="1122"/>
                    <a:pt x="1429" y="1335"/>
                    <a:pt x="973" y="1639"/>
                  </a:cubicBezTo>
                  <a:cubicBezTo>
                    <a:pt x="699" y="1821"/>
                    <a:pt x="456" y="2034"/>
                    <a:pt x="213" y="2307"/>
                  </a:cubicBezTo>
                  <a:lnTo>
                    <a:pt x="77" y="2498"/>
                  </a:lnTo>
                  <a:lnTo>
                    <a:pt x="77" y="2498"/>
                  </a:lnTo>
                  <a:cubicBezTo>
                    <a:pt x="360" y="2196"/>
                    <a:pt x="671" y="1922"/>
                    <a:pt x="1034" y="1699"/>
                  </a:cubicBezTo>
                  <a:cubicBezTo>
                    <a:pt x="1459" y="1426"/>
                    <a:pt x="1945" y="1213"/>
                    <a:pt x="2462" y="1061"/>
                  </a:cubicBezTo>
                  <a:cubicBezTo>
                    <a:pt x="3022" y="908"/>
                    <a:pt x="3604" y="841"/>
                    <a:pt x="4189" y="841"/>
                  </a:cubicBezTo>
                  <a:cubicBezTo>
                    <a:pt x="4302" y="841"/>
                    <a:pt x="4416" y="843"/>
                    <a:pt x="4529" y="848"/>
                  </a:cubicBezTo>
                  <a:cubicBezTo>
                    <a:pt x="6079" y="879"/>
                    <a:pt x="7842" y="1547"/>
                    <a:pt x="9696" y="2398"/>
                  </a:cubicBezTo>
                  <a:cubicBezTo>
                    <a:pt x="10699" y="2854"/>
                    <a:pt x="11702" y="3250"/>
                    <a:pt x="12705" y="3584"/>
                  </a:cubicBezTo>
                  <a:cubicBezTo>
                    <a:pt x="13671" y="3923"/>
                    <a:pt x="14681" y="4083"/>
                    <a:pt x="15679" y="4083"/>
                  </a:cubicBezTo>
                  <a:cubicBezTo>
                    <a:pt x="15843" y="4083"/>
                    <a:pt x="16007" y="4079"/>
                    <a:pt x="16171" y="4070"/>
                  </a:cubicBezTo>
                  <a:cubicBezTo>
                    <a:pt x="17356" y="3949"/>
                    <a:pt x="18481" y="3584"/>
                    <a:pt x="19484" y="2976"/>
                  </a:cubicBezTo>
                  <a:cubicBezTo>
                    <a:pt x="20487" y="2429"/>
                    <a:pt x="21368" y="1821"/>
                    <a:pt x="22280" y="1335"/>
                  </a:cubicBezTo>
                  <a:cubicBezTo>
                    <a:pt x="23101" y="848"/>
                    <a:pt x="24013" y="484"/>
                    <a:pt x="24955" y="271"/>
                  </a:cubicBezTo>
                  <a:cubicBezTo>
                    <a:pt x="25365" y="195"/>
                    <a:pt x="25783" y="157"/>
                    <a:pt x="26201" y="157"/>
                  </a:cubicBezTo>
                  <a:cubicBezTo>
                    <a:pt x="26619" y="157"/>
                    <a:pt x="27037" y="195"/>
                    <a:pt x="27447" y="271"/>
                  </a:cubicBezTo>
                  <a:cubicBezTo>
                    <a:pt x="28663" y="484"/>
                    <a:pt x="29788" y="1000"/>
                    <a:pt x="30761" y="1791"/>
                  </a:cubicBezTo>
                  <a:cubicBezTo>
                    <a:pt x="30882" y="1912"/>
                    <a:pt x="31034" y="2034"/>
                    <a:pt x="31186" y="2155"/>
                  </a:cubicBezTo>
                  <a:cubicBezTo>
                    <a:pt x="31277" y="2247"/>
                    <a:pt x="31368" y="2368"/>
                    <a:pt x="31460" y="2459"/>
                  </a:cubicBezTo>
                  <a:cubicBezTo>
                    <a:pt x="31551" y="2550"/>
                    <a:pt x="31612" y="2611"/>
                    <a:pt x="31642" y="2672"/>
                  </a:cubicBezTo>
                  <a:cubicBezTo>
                    <a:pt x="31672" y="2672"/>
                    <a:pt x="31672" y="2702"/>
                    <a:pt x="31703" y="2733"/>
                  </a:cubicBezTo>
                  <a:cubicBezTo>
                    <a:pt x="31460" y="2338"/>
                    <a:pt x="31156" y="2003"/>
                    <a:pt x="30791" y="1730"/>
                  </a:cubicBezTo>
                  <a:cubicBezTo>
                    <a:pt x="29504" y="613"/>
                    <a:pt x="27868" y="0"/>
                    <a:pt x="26193"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9" name="Google Shape;955;p47">
              <a:extLst>
                <a:ext uri="{FF2B5EF4-FFF2-40B4-BE49-F238E27FC236}">
                  <a16:creationId xmlns:a16="http://schemas.microsoft.com/office/drawing/2014/main" id="{5A1F6F0B-CC80-98AC-5571-9294B60F926E}"/>
                </a:ext>
              </a:extLst>
            </p:cNvPr>
            <p:cNvSpPr/>
            <p:nvPr/>
          </p:nvSpPr>
          <p:spPr>
            <a:xfrm>
              <a:off x="4612008" y="6429729"/>
              <a:ext cx="920673" cy="136048"/>
            </a:xfrm>
            <a:custGeom>
              <a:avLst/>
              <a:gdLst/>
              <a:ahLst/>
              <a:cxnLst/>
              <a:rect l="l" t="t" r="r" b="b"/>
              <a:pathLst>
                <a:path w="32889" h="4860" extrusionOk="0">
                  <a:moveTo>
                    <a:pt x="26801" y="0"/>
                  </a:moveTo>
                  <a:cubicBezTo>
                    <a:pt x="26713" y="0"/>
                    <a:pt x="26624" y="2"/>
                    <a:pt x="26536" y="5"/>
                  </a:cubicBezTo>
                  <a:cubicBezTo>
                    <a:pt x="25503" y="35"/>
                    <a:pt x="24500" y="217"/>
                    <a:pt x="23527" y="521"/>
                  </a:cubicBezTo>
                  <a:cubicBezTo>
                    <a:pt x="22433" y="856"/>
                    <a:pt x="21399" y="1281"/>
                    <a:pt x="20366" y="1768"/>
                  </a:cubicBezTo>
                  <a:cubicBezTo>
                    <a:pt x="19302" y="2254"/>
                    <a:pt x="18238" y="2801"/>
                    <a:pt x="17114" y="3287"/>
                  </a:cubicBezTo>
                  <a:cubicBezTo>
                    <a:pt x="15989" y="3774"/>
                    <a:pt x="14864" y="4169"/>
                    <a:pt x="13679" y="4412"/>
                  </a:cubicBezTo>
                  <a:cubicBezTo>
                    <a:pt x="12843" y="4598"/>
                    <a:pt x="11989" y="4677"/>
                    <a:pt x="11145" y="4677"/>
                  </a:cubicBezTo>
                  <a:cubicBezTo>
                    <a:pt x="10884" y="4677"/>
                    <a:pt x="10624" y="4670"/>
                    <a:pt x="10366" y="4655"/>
                  </a:cubicBezTo>
                  <a:cubicBezTo>
                    <a:pt x="8481" y="4503"/>
                    <a:pt x="6597" y="4078"/>
                    <a:pt x="4834" y="3409"/>
                  </a:cubicBezTo>
                  <a:cubicBezTo>
                    <a:pt x="3314" y="2862"/>
                    <a:pt x="2128" y="2345"/>
                    <a:pt x="1277" y="1950"/>
                  </a:cubicBezTo>
                  <a:lnTo>
                    <a:pt x="335" y="1524"/>
                  </a:lnTo>
                  <a:lnTo>
                    <a:pt x="92" y="1433"/>
                  </a:lnTo>
                  <a:cubicBezTo>
                    <a:pt x="62" y="1403"/>
                    <a:pt x="31" y="1403"/>
                    <a:pt x="1" y="1403"/>
                  </a:cubicBezTo>
                  <a:lnTo>
                    <a:pt x="62" y="1433"/>
                  </a:lnTo>
                  <a:lnTo>
                    <a:pt x="305" y="1555"/>
                  </a:lnTo>
                  <a:lnTo>
                    <a:pt x="1247" y="2011"/>
                  </a:lnTo>
                  <a:cubicBezTo>
                    <a:pt x="2068" y="2406"/>
                    <a:pt x="3284" y="2953"/>
                    <a:pt x="4803" y="3531"/>
                  </a:cubicBezTo>
                  <a:cubicBezTo>
                    <a:pt x="6566" y="4230"/>
                    <a:pt x="8451" y="4686"/>
                    <a:pt x="10366" y="4838"/>
                  </a:cubicBezTo>
                  <a:cubicBezTo>
                    <a:pt x="10639" y="4852"/>
                    <a:pt x="10911" y="4860"/>
                    <a:pt x="11184" y="4860"/>
                  </a:cubicBezTo>
                  <a:cubicBezTo>
                    <a:pt x="12036" y="4860"/>
                    <a:pt x="12888" y="4786"/>
                    <a:pt x="13740" y="4625"/>
                  </a:cubicBezTo>
                  <a:cubicBezTo>
                    <a:pt x="14895" y="4351"/>
                    <a:pt x="16050" y="3956"/>
                    <a:pt x="17144" y="3470"/>
                  </a:cubicBezTo>
                  <a:cubicBezTo>
                    <a:pt x="18299" y="2953"/>
                    <a:pt x="19363" y="2406"/>
                    <a:pt x="20427" y="1920"/>
                  </a:cubicBezTo>
                  <a:cubicBezTo>
                    <a:pt x="21430" y="1433"/>
                    <a:pt x="22463" y="1008"/>
                    <a:pt x="23527" y="673"/>
                  </a:cubicBezTo>
                  <a:cubicBezTo>
                    <a:pt x="24500" y="369"/>
                    <a:pt x="25503" y="187"/>
                    <a:pt x="26506" y="126"/>
                  </a:cubicBezTo>
                  <a:cubicBezTo>
                    <a:pt x="26594" y="123"/>
                    <a:pt x="26682" y="122"/>
                    <a:pt x="26770" y="122"/>
                  </a:cubicBezTo>
                  <a:cubicBezTo>
                    <a:pt x="27563" y="122"/>
                    <a:pt x="28351" y="245"/>
                    <a:pt x="29089" y="491"/>
                  </a:cubicBezTo>
                  <a:cubicBezTo>
                    <a:pt x="30336" y="856"/>
                    <a:pt x="31400" y="1585"/>
                    <a:pt x="32190" y="2619"/>
                  </a:cubicBezTo>
                  <a:cubicBezTo>
                    <a:pt x="32463" y="2983"/>
                    <a:pt x="32676" y="3409"/>
                    <a:pt x="32859" y="3834"/>
                  </a:cubicBezTo>
                  <a:cubicBezTo>
                    <a:pt x="32859" y="3804"/>
                    <a:pt x="32889" y="3804"/>
                    <a:pt x="32889" y="3774"/>
                  </a:cubicBezTo>
                  <a:cubicBezTo>
                    <a:pt x="32859" y="3713"/>
                    <a:pt x="32828" y="3622"/>
                    <a:pt x="32798" y="3500"/>
                  </a:cubicBezTo>
                  <a:cubicBezTo>
                    <a:pt x="32676" y="3196"/>
                    <a:pt x="32494" y="2862"/>
                    <a:pt x="32311" y="2588"/>
                  </a:cubicBezTo>
                  <a:cubicBezTo>
                    <a:pt x="31521" y="1524"/>
                    <a:pt x="30427" y="765"/>
                    <a:pt x="29181" y="369"/>
                  </a:cubicBezTo>
                  <a:cubicBezTo>
                    <a:pt x="28415" y="123"/>
                    <a:pt x="27599" y="0"/>
                    <a:pt x="26801"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0" name="Google Shape;956;p47">
              <a:extLst>
                <a:ext uri="{FF2B5EF4-FFF2-40B4-BE49-F238E27FC236}">
                  <a16:creationId xmlns:a16="http://schemas.microsoft.com/office/drawing/2014/main" id="{F15883F2-7D8A-9E28-C5E5-7DC48D645894}"/>
                </a:ext>
              </a:extLst>
            </p:cNvPr>
            <p:cNvSpPr/>
            <p:nvPr/>
          </p:nvSpPr>
          <p:spPr>
            <a:xfrm>
              <a:off x="4683503" y="5744900"/>
              <a:ext cx="549677" cy="891728"/>
            </a:xfrm>
            <a:custGeom>
              <a:avLst/>
              <a:gdLst/>
              <a:ahLst/>
              <a:cxnLst/>
              <a:rect l="l" t="t" r="r" b="b"/>
              <a:pathLst>
                <a:path w="19636" h="31855" extrusionOk="0">
                  <a:moveTo>
                    <a:pt x="17873" y="0"/>
                  </a:moveTo>
                  <a:cubicBezTo>
                    <a:pt x="14468" y="4742"/>
                    <a:pt x="11733" y="9909"/>
                    <a:pt x="9666" y="15380"/>
                  </a:cubicBezTo>
                  <a:cubicBezTo>
                    <a:pt x="8328" y="18967"/>
                    <a:pt x="7143" y="22888"/>
                    <a:pt x="4164" y="25289"/>
                  </a:cubicBezTo>
                  <a:cubicBezTo>
                    <a:pt x="3100" y="26140"/>
                    <a:pt x="1824" y="26779"/>
                    <a:pt x="1003" y="27873"/>
                  </a:cubicBezTo>
                  <a:cubicBezTo>
                    <a:pt x="182" y="28937"/>
                    <a:pt x="0" y="30730"/>
                    <a:pt x="1094" y="31551"/>
                  </a:cubicBezTo>
                  <a:lnTo>
                    <a:pt x="2067" y="31855"/>
                  </a:lnTo>
                  <a:lnTo>
                    <a:pt x="3131" y="31612"/>
                  </a:lnTo>
                  <a:cubicBezTo>
                    <a:pt x="6748" y="31490"/>
                    <a:pt x="10365" y="30274"/>
                    <a:pt x="13131" y="27934"/>
                  </a:cubicBezTo>
                  <a:cubicBezTo>
                    <a:pt x="16930" y="24742"/>
                    <a:pt x="18785" y="19727"/>
                    <a:pt x="19210" y="14772"/>
                  </a:cubicBezTo>
                  <a:cubicBezTo>
                    <a:pt x="19636" y="9818"/>
                    <a:pt x="18754" y="4894"/>
                    <a:pt x="17873" y="0"/>
                  </a:cubicBezTo>
                  <a:close/>
                </a:path>
              </a:pathLst>
            </a:custGeom>
            <a:solidFill>
              <a:srgbClr val="203E8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1" name="Google Shape;957;p47">
              <a:extLst>
                <a:ext uri="{FF2B5EF4-FFF2-40B4-BE49-F238E27FC236}">
                  <a16:creationId xmlns:a16="http://schemas.microsoft.com/office/drawing/2014/main" id="{E793CA4B-F186-6C4C-7B3D-439260358EC9}"/>
                </a:ext>
              </a:extLst>
            </p:cNvPr>
            <p:cNvSpPr/>
            <p:nvPr/>
          </p:nvSpPr>
          <p:spPr>
            <a:xfrm>
              <a:off x="3943107" y="5469222"/>
              <a:ext cx="1271345" cy="1613088"/>
            </a:xfrm>
            <a:custGeom>
              <a:avLst/>
              <a:gdLst/>
              <a:ahLst/>
              <a:cxnLst/>
              <a:rect l="l" t="t" r="r" b="b"/>
              <a:pathLst>
                <a:path w="45416" h="57624" extrusionOk="0">
                  <a:moveTo>
                    <a:pt x="32042" y="0"/>
                  </a:moveTo>
                  <a:cubicBezTo>
                    <a:pt x="32042" y="0"/>
                    <a:pt x="31373" y="20304"/>
                    <a:pt x="28972" y="23374"/>
                  </a:cubicBezTo>
                  <a:cubicBezTo>
                    <a:pt x="26996" y="25927"/>
                    <a:pt x="15841" y="37235"/>
                    <a:pt x="11737" y="40821"/>
                  </a:cubicBezTo>
                  <a:cubicBezTo>
                    <a:pt x="10795" y="41612"/>
                    <a:pt x="9640" y="42159"/>
                    <a:pt x="8424" y="42371"/>
                  </a:cubicBezTo>
                  <a:cubicBezTo>
                    <a:pt x="8151" y="42402"/>
                    <a:pt x="7877" y="42432"/>
                    <a:pt x="7573" y="42493"/>
                  </a:cubicBezTo>
                  <a:cubicBezTo>
                    <a:pt x="7371" y="42513"/>
                    <a:pt x="7161" y="42523"/>
                    <a:pt x="6950" y="42523"/>
                  </a:cubicBezTo>
                  <a:cubicBezTo>
                    <a:pt x="6526" y="42523"/>
                    <a:pt x="6094" y="42483"/>
                    <a:pt x="5689" y="42402"/>
                  </a:cubicBezTo>
                  <a:cubicBezTo>
                    <a:pt x="4898" y="42250"/>
                    <a:pt x="4139" y="42007"/>
                    <a:pt x="3409" y="41672"/>
                  </a:cubicBezTo>
                  <a:cubicBezTo>
                    <a:pt x="3263" y="41582"/>
                    <a:pt x="3111" y="41543"/>
                    <a:pt x="2966" y="41543"/>
                  </a:cubicBezTo>
                  <a:cubicBezTo>
                    <a:pt x="2476" y="41543"/>
                    <a:pt x="2066" y="41994"/>
                    <a:pt x="2254" y="42463"/>
                  </a:cubicBezTo>
                  <a:cubicBezTo>
                    <a:pt x="2528" y="43071"/>
                    <a:pt x="4199" y="44195"/>
                    <a:pt x="6540" y="44469"/>
                  </a:cubicBezTo>
                  <a:cubicBezTo>
                    <a:pt x="8911" y="44773"/>
                    <a:pt x="5750" y="46748"/>
                    <a:pt x="4625" y="47478"/>
                  </a:cubicBezTo>
                  <a:cubicBezTo>
                    <a:pt x="3470" y="48207"/>
                    <a:pt x="96" y="50669"/>
                    <a:pt x="35" y="51217"/>
                  </a:cubicBezTo>
                  <a:cubicBezTo>
                    <a:pt x="0" y="51651"/>
                    <a:pt x="244" y="51917"/>
                    <a:pt x="669" y="51917"/>
                  </a:cubicBezTo>
                  <a:cubicBezTo>
                    <a:pt x="987" y="51917"/>
                    <a:pt x="1408" y="51768"/>
                    <a:pt x="1889" y="51429"/>
                  </a:cubicBezTo>
                  <a:cubicBezTo>
                    <a:pt x="2873" y="50765"/>
                    <a:pt x="5671" y="49100"/>
                    <a:pt x="6600" y="49100"/>
                  </a:cubicBezTo>
                  <a:cubicBezTo>
                    <a:pt x="6734" y="49100"/>
                    <a:pt x="6828" y="49134"/>
                    <a:pt x="6874" y="49210"/>
                  </a:cubicBezTo>
                  <a:cubicBezTo>
                    <a:pt x="7239" y="49849"/>
                    <a:pt x="1403" y="53527"/>
                    <a:pt x="1403" y="53527"/>
                  </a:cubicBezTo>
                  <a:cubicBezTo>
                    <a:pt x="1403" y="53527"/>
                    <a:pt x="66" y="54104"/>
                    <a:pt x="430" y="54834"/>
                  </a:cubicBezTo>
                  <a:cubicBezTo>
                    <a:pt x="521" y="55002"/>
                    <a:pt x="698" y="55076"/>
                    <a:pt x="940" y="55076"/>
                  </a:cubicBezTo>
                  <a:cubicBezTo>
                    <a:pt x="2570" y="55076"/>
                    <a:pt x="7127" y="51709"/>
                    <a:pt x="7604" y="51338"/>
                  </a:cubicBezTo>
                  <a:cubicBezTo>
                    <a:pt x="7669" y="51284"/>
                    <a:pt x="7736" y="51261"/>
                    <a:pt x="7802" y="51261"/>
                  </a:cubicBezTo>
                  <a:cubicBezTo>
                    <a:pt x="8102" y="51261"/>
                    <a:pt x="8343" y="51757"/>
                    <a:pt x="7968" y="52007"/>
                  </a:cubicBezTo>
                  <a:cubicBezTo>
                    <a:pt x="7543" y="52311"/>
                    <a:pt x="2072" y="55533"/>
                    <a:pt x="2801" y="56901"/>
                  </a:cubicBezTo>
                  <a:cubicBezTo>
                    <a:pt x="2856" y="57005"/>
                    <a:pt x="2951" y="57052"/>
                    <a:pt x="3077" y="57052"/>
                  </a:cubicBezTo>
                  <a:cubicBezTo>
                    <a:pt x="4198" y="57052"/>
                    <a:pt x="7845" y="53338"/>
                    <a:pt x="9184" y="53283"/>
                  </a:cubicBezTo>
                  <a:cubicBezTo>
                    <a:pt x="9191" y="53283"/>
                    <a:pt x="9198" y="53283"/>
                    <a:pt x="9205" y="53283"/>
                  </a:cubicBezTo>
                  <a:cubicBezTo>
                    <a:pt x="10655" y="53283"/>
                    <a:pt x="5540" y="56449"/>
                    <a:pt x="6114" y="57387"/>
                  </a:cubicBezTo>
                  <a:cubicBezTo>
                    <a:pt x="6188" y="57512"/>
                    <a:pt x="6257" y="57624"/>
                    <a:pt x="6427" y="57624"/>
                  </a:cubicBezTo>
                  <a:cubicBezTo>
                    <a:pt x="6752" y="57624"/>
                    <a:pt x="7441" y="57220"/>
                    <a:pt x="9215" y="55746"/>
                  </a:cubicBezTo>
                  <a:cubicBezTo>
                    <a:pt x="10522" y="54651"/>
                    <a:pt x="12619" y="52432"/>
                    <a:pt x="14503" y="50366"/>
                  </a:cubicBezTo>
                  <a:cubicBezTo>
                    <a:pt x="14534" y="50366"/>
                    <a:pt x="39793" y="35441"/>
                    <a:pt x="41890" y="28207"/>
                  </a:cubicBezTo>
                  <a:cubicBezTo>
                    <a:pt x="45173" y="16809"/>
                    <a:pt x="45416" y="2158"/>
                    <a:pt x="45416" y="2158"/>
                  </a:cubicBezTo>
                  <a:lnTo>
                    <a:pt x="32042" y="0"/>
                  </a:ln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2" name="Google Shape;958;p47">
              <a:extLst>
                <a:ext uri="{FF2B5EF4-FFF2-40B4-BE49-F238E27FC236}">
                  <a16:creationId xmlns:a16="http://schemas.microsoft.com/office/drawing/2014/main" id="{B1F3E974-3E17-D3D0-911F-FBFA6529657C}"/>
                </a:ext>
              </a:extLst>
            </p:cNvPr>
            <p:cNvSpPr/>
            <p:nvPr/>
          </p:nvSpPr>
          <p:spPr>
            <a:xfrm>
              <a:off x="4774537" y="5093888"/>
              <a:ext cx="490135" cy="622096"/>
            </a:xfrm>
            <a:custGeom>
              <a:avLst/>
              <a:gdLst/>
              <a:ahLst/>
              <a:cxnLst/>
              <a:rect l="l" t="t" r="r" b="b"/>
              <a:pathLst>
                <a:path w="17509" h="22223" extrusionOk="0">
                  <a:moveTo>
                    <a:pt x="8914" y="1"/>
                  </a:moveTo>
                  <a:cubicBezTo>
                    <a:pt x="8397" y="1"/>
                    <a:pt x="7875" y="52"/>
                    <a:pt x="7356" y="156"/>
                  </a:cubicBezTo>
                  <a:cubicBezTo>
                    <a:pt x="1915" y="1311"/>
                    <a:pt x="639" y="7542"/>
                    <a:pt x="639" y="7542"/>
                  </a:cubicBezTo>
                  <a:lnTo>
                    <a:pt x="0" y="21645"/>
                  </a:lnTo>
                  <a:lnTo>
                    <a:pt x="16475" y="22223"/>
                  </a:lnTo>
                  <a:cubicBezTo>
                    <a:pt x="16475" y="22223"/>
                    <a:pt x="17113" y="19366"/>
                    <a:pt x="17387" y="10946"/>
                  </a:cubicBezTo>
                  <a:cubicBezTo>
                    <a:pt x="17508" y="6660"/>
                    <a:pt x="15958" y="3925"/>
                    <a:pt x="14408" y="2314"/>
                  </a:cubicBezTo>
                  <a:cubicBezTo>
                    <a:pt x="12951" y="808"/>
                    <a:pt x="10969" y="1"/>
                    <a:pt x="8914" y="1"/>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3" name="Google Shape;959;p47">
              <a:extLst>
                <a:ext uri="{FF2B5EF4-FFF2-40B4-BE49-F238E27FC236}">
                  <a16:creationId xmlns:a16="http://schemas.microsoft.com/office/drawing/2014/main" id="{B720F7DA-4AFD-A1E8-8F2E-43ED3BF19958}"/>
                </a:ext>
              </a:extLst>
            </p:cNvPr>
            <p:cNvSpPr/>
            <p:nvPr/>
          </p:nvSpPr>
          <p:spPr>
            <a:xfrm>
              <a:off x="4774537" y="5093888"/>
              <a:ext cx="490975" cy="622096"/>
            </a:xfrm>
            <a:custGeom>
              <a:avLst/>
              <a:gdLst/>
              <a:ahLst/>
              <a:cxnLst/>
              <a:rect l="l" t="t" r="r" b="b"/>
              <a:pathLst>
                <a:path w="17539" h="22223" extrusionOk="0">
                  <a:moveTo>
                    <a:pt x="8914" y="1"/>
                  </a:moveTo>
                  <a:cubicBezTo>
                    <a:pt x="8397" y="1"/>
                    <a:pt x="7875" y="52"/>
                    <a:pt x="7356" y="156"/>
                  </a:cubicBezTo>
                  <a:cubicBezTo>
                    <a:pt x="1915" y="1311"/>
                    <a:pt x="669" y="7754"/>
                    <a:pt x="669" y="7754"/>
                  </a:cubicBezTo>
                  <a:lnTo>
                    <a:pt x="0" y="21645"/>
                  </a:lnTo>
                  <a:lnTo>
                    <a:pt x="16475" y="22223"/>
                  </a:lnTo>
                  <a:cubicBezTo>
                    <a:pt x="16475" y="22223"/>
                    <a:pt x="17144" y="19578"/>
                    <a:pt x="17417" y="11159"/>
                  </a:cubicBezTo>
                  <a:cubicBezTo>
                    <a:pt x="17539" y="6873"/>
                    <a:pt x="15958" y="3925"/>
                    <a:pt x="14408" y="2314"/>
                  </a:cubicBezTo>
                  <a:cubicBezTo>
                    <a:pt x="12951" y="808"/>
                    <a:pt x="10969" y="1"/>
                    <a:pt x="8914" y="1"/>
                  </a:cubicBez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4" name="Google Shape;960;p47">
              <a:extLst>
                <a:ext uri="{FF2B5EF4-FFF2-40B4-BE49-F238E27FC236}">
                  <a16:creationId xmlns:a16="http://schemas.microsoft.com/office/drawing/2014/main" id="{750D25BF-35F2-AAEE-CED0-7C003F26CE4C}"/>
                </a:ext>
              </a:extLst>
            </p:cNvPr>
            <p:cNvSpPr/>
            <p:nvPr/>
          </p:nvSpPr>
          <p:spPr>
            <a:xfrm>
              <a:off x="4780500" y="5535594"/>
              <a:ext cx="472248" cy="80285"/>
            </a:xfrm>
            <a:custGeom>
              <a:avLst/>
              <a:gdLst/>
              <a:ahLst/>
              <a:cxnLst/>
              <a:rect l="l" t="t" r="r" b="b"/>
              <a:pathLst>
                <a:path w="16870" h="2868" extrusionOk="0">
                  <a:moveTo>
                    <a:pt x="12879" y="0"/>
                  </a:moveTo>
                  <a:cubicBezTo>
                    <a:pt x="12505" y="0"/>
                    <a:pt x="12132" y="32"/>
                    <a:pt x="11763" y="91"/>
                  </a:cubicBezTo>
                  <a:cubicBezTo>
                    <a:pt x="10608" y="334"/>
                    <a:pt x="9514" y="729"/>
                    <a:pt x="8450" y="1246"/>
                  </a:cubicBezTo>
                  <a:cubicBezTo>
                    <a:pt x="7417" y="1763"/>
                    <a:pt x="6322" y="2158"/>
                    <a:pt x="5228" y="2492"/>
                  </a:cubicBezTo>
                  <a:cubicBezTo>
                    <a:pt x="4590" y="2641"/>
                    <a:pt x="3922" y="2716"/>
                    <a:pt x="3266" y="2716"/>
                  </a:cubicBezTo>
                  <a:cubicBezTo>
                    <a:pt x="2984" y="2716"/>
                    <a:pt x="2705" y="2702"/>
                    <a:pt x="2432" y="2675"/>
                  </a:cubicBezTo>
                  <a:cubicBezTo>
                    <a:pt x="1793" y="2584"/>
                    <a:pt x="1186" y="2401"/>
                    <a:pt x="608" y="2128"/>
                  </a:cubicBezTo>
                  <a:cubicBezTo>
                    <a:pt x="213" y="1915"/>
                    <a:pt x="0" y="1763"/>
                    <a:pt x="0" y="1763"/>
                  </a:cubicBezTo>
                  <a:lnTo>
                    <a:pt x="0" y="1763"/>
                  </a:lnTo>
                  <a:cubicBezTo>
                    <a:pt x="31" y="1824"/>
                    <a:pt x="91" y="1854"/>
                    <a:pt x="152" y="1884"/>
                  </a:cubicBezTo>
                  <a:cubicBezTo>
                    <a:pt x="274" y="2006"/>
                    <a:pt x="426" y="2097"/>
                    <a:pt x="578" y="2188"/>
                  </a:cubicBezTo>
                  <a:cubicBezTo>
                    <a:pt x="1125" y="2523"/>
                    <a:pt x="1763" y="2705"/>
                    <a:pt x="2401" y="2796"/>
                  </a:cubicBezTo>
                  <a:cubicBezTo>
                    <a:pt x="2764" y="2843"/>
                    <a:pt x="3132" y="2867"/>
                    <a:pt x="3500" y="2867"/>
                  </a:cubicBezTo>
                  <a:cubicBezTo>
                    <a:pt x="4088" y="2867"/>
                    <a:pt x="4679" y="2806"/>
                    <a:pt x="5259" y="2675"/>
                  </a:cubicBezTo>
                  <a:cubicBezTo>
                    <a:pt x="6383" y="2340"/>
                    <a:pt x="7477" y="1945"/>
                    <a:pt x="8541" y="1428"/>
                  </a:cubicBezTo>
                  <a:cubicBezTo>
                    <a:pt x="9575" y="912"/>
                    <a:pt x="10669" y="547"/>
                    <a:pt x="11794" y="273"/>
                  </a:cubicBezTo>
                  <a:cubicBezTo>
                    <a:pt x="12197" y="195"/>
                    <a:pt x="12601" y="156"/>
                    <a:pt x="13003" y="156"/>
                  </a:cubicBezTo>
                  <a:cubicBezTo>
                    <a:pt x="13538" y="156"/>
                    <a:pt x="14069" y="226"/>
                    <a:pt x="14590" y="365"/>
                  </a:cubicBezTo>
                  <a:cubicBezTo>
                    <a:pt x="15198" y="517"/>
                    <a:pt x="15775" y="760"/>
                    <a:pt x="16323" y="1125"/>
                  </a:cubicBezTo>
                  <a:cubicBezTo>
                    <a:pt x="16661" y="1378"/>
                    <a:pt x="16842" y="1553"/>
                    <a:pt x="16867" y="1553"/>
                  </a:cubicBezTo>
                  <a:cubicBezTo>
                    <a:pt x="16869" y="1553"/>
                    <a:pt x="16870" y="1552"/>
                    <a:pt x="16870" y="1550"/>
                  </a:cubicBezTo>
                  <a:cubicBezTo>
                    <a:pt x="16839" y="1489"/>
                    <a:pt x="16779" y="1459"/>
                    <a:pt x="16748" y="1428"/>
                  </a:cubicBezTo>
                  <a:cubicBezTo>
                    <a:pt x="16627" y="1307"/>
                    <a:pt x="16505" y="1185"/>
                    <a:pt x="16353" y="1064"/>
                  </a:cubicBezTo>
                  <a:cubicBezTo>
                    <a:pt x="15836" y="669"/>
                    <a:pt x="15259" y="395"/>
                    <a:pt x="14620" y="243"/>
                  </a:cubicBezTo>
                  <a:cubicBezTo>
                    <a:pt x="14047" y="77"/>
                    <a:pt x="13462" y="0"/>
                    <a:pt x="12879"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5" name="Google Shape;961;p47">
              <a:extLst>
                <a:ext uri="{FF2B5EF4-FFF2-40B4-BE49-F238E27FC236}">
                  <a16:creationId xmlns:a16="http://schemas.microsoft.com/office/drawing/2014/main" id="{2B7FAF9B-061A-AD13-E34C-2EE797A1261E}"/>
                </a:ext>
              </a:extLst>
            </p:cNvPr>
            <p:cNvSpPr/>
            <p:nvPr/>
          </p:nvSpPr>
          <p:spPr>
            <a:xfrm>
              <a:off x="4827277" y="5227556"/>
              <a:ext cx="406771" cy="53103"/>
            </a:xfrm>
            <a:custGeom>
              <a:avLst/>
              <a:gdLst/>
              <a:ahLst/>
              <a:cxnLst/>
              <a:rect l="l" t="t" r="r" b="b"/>
              <a:pathLst>
                <a:path w="14531" h="1897" extrusionOk="0">
                  <a:moveTo>
                    <a:pt x="1" y="1"/>
                  </a:moveTo>
                  <a:lnTo>
                    <a:pt x="1" y="1"/>
                  </a:lnTo>
                  <a:cubicBezTo>
                    <a:pt x="153" y="122"/>
                    <a:pt x="335" y="213"/>
                    <a:pt x="487" y="305"/>
                  </a:cubicBezTo>
                  <a:cubicBezTo>
                    <a:pt x="700" y="396"/>
                    <a:pt x="913" y="517"/>
                    <a:pt x="1126" y="609"/>
                  </a:cubicBezTo>
                  <a:cubicBezTo>
                    <a:pt x="1399" y="730"/>
                    <a:pt x="1673" y="852"/>
                    <a:pt x="1977" y="943"/>
                  </a:cubicBezTo>
                  <a:cubicBezTo>
                    <a:pt x="2736" y="1217"/>
                    <a:pt x="3496" y="1429"/>
                    <a:pt x="4287" y="1551"/>
                  </a:cubicBezTo>
                  <a:cubicBezTo>
                    <a:pt x="5229" y="1733"/>
                    <a:pt x="6202" y="1855"/>
                    <a:pt x="7174" y="1885"/>
                  </a:cubicBezTo>
                  <a:cubicBezTo>
                    <a:pt x="7404" y="1892"/>
                    <a:pt x="7633" y="1896"/>
                    <a:pt x="7863" y="1896"/>
                  </a:cubicBezTo>
                  <a:cubicBezTo>
                    <a:pt x="8606" y="1896"/>
                    <a:pt x="9349" y="1857"/>
                    <a:pt x="10092" y="1764"/>
                  </a:cubicBezTo>
                  <a:cubicBezTo>
                    <a:pt x="10883" y="1703"/>
                    <a:pt x="11673" y="1551"/>
                    <a:pt x="12463" y="1368"/>
                  </a:cubicBezTo>
                  <a:cubicBezTo>
                    <a:pt x="12767" y="1277"/>
                    <a:pt x="13071" y="1186"/>
                    <a:pt x="13345" y="1125"/>
                  </a:cubicBezTo>
                  <a:cubicBezTo>
                    <a:pt x="13618" y="1034"/>
                    <a:pt x="13801" y="973"/>
                    <a:pt x="13983" y="882"/>
                  </a:cubicBezTo>
                  <a:cubicBezTo>
                    <a:pt x="14165" y="821"/>
                    <a:pt x="14348" y="761"/>
                    <a:pt x="14530" y="669"/>
                  </a:cubicBezTo>
                  <a:lnTo>
                    <a:pt x="14530" y="669"/>
                  </a:lnTo>
                  <a:cubicBezTo>
                    <a:pt x="14317" y="700"/>
                    <a:pt x="14135" y="730"/>
                    <a:pt x="13953" y="821"/>
                  </a:cubicBezTo>
                  <a:cubicBezTo>
                    <a:pt x="13770" y="882"/>
                    <a:pt x="13557" y="913"/>
                    <a:pt x="13284" y="1004"/>
                  </a:cubicBezTo>
                  <a:cubicBezTo>
                    <a:pt x="13041" y="1065"/>
                    <a:pt x="12737" y="1156"/>
                    <a:pt x="12402" y="1217"/>
                  </a:cubicBezTo>
                  <a:cubicBezTo>
                    <a:pt x="11642" y="1399"/>
                    <a:pt x="10852" y="1520"/>
                    <a:pt x="10062" y="1581"/>
                  </a:cubicBezTo>
                  <a:cubicBezTo>
                    <a:pt x="9355" y="1650"/>
                    <a:pt x="8631" y="1684"/>
                    <a:pt x="7903" y="1684"/>
                  </a:cubicBezTo>
                  <a:cubicBezTo>
                    <a:pt x="7661" y="1684"/>
                    <a:pt x="7417" y="1680"/>
                    <a:pt x="7174" y="1672"/>
                  </a:cubicBezTo>
                  <a:cubicBezTo>
                    <a:pt x="6202" y="1642"/>
                    <a:pt x="5259" y="1551"/>
                    <a:pt x="4287" y="1399"/>
                  </a:cubicBezTo>
                  <a:cubicBezTo>
                    <a:pt x="3527" y="1247"/>
                    <a:pt x="2767" y="1065"/>
                    <a:pt x="2007" y="821"/>
                  </a:cubicBezTo>
                  <a:cubicBezTo>
                    <a:pt x="1733" y="730"/>
                    <a:pt x="1429" y="609"/>
                    <a:pt x="1156" y="487"/>
                  </a:cubicBezTo>
                  <a:cubicBezTo>
                    <a:pt x="943" y="426"/>
                    <a:pt x="730" y="335"/>
                    <a:pt x="548" y="213"/>
                  </a:cubicBezTo>
                  <a:cubicBezTo>
                    <a:pt x="366" y="122"/>
                    <a:pt x="183" y="61"/>
                    <a:pt x="1"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6" name="Google Shape;962;p47">
              <a:extLst>
                <a:ext uri="{FF2B5EF4-FFF2-40B4-BE49-F238E27FC236}">
                  <a16:creationId xmlns:a16="http://schemas.microsoft.com/office/drawing/2014/main" id="{ECC9706C-C75A-8C22-BD1C-A22268288890}"/>
                </a:ext>
              </a:extLst>
            </p:cNvPr>
            <p:cNvSpPr/>
            <p:nvPr/>
          </p:nvSpPr>
          <p:spPr>
            <a:xfrm>
              <a:off x="4093543" y="4209942"/>
              <a:ext cx="743139" cy="411866"/>
            </a:xfrm>
            <a:custGeom>
              <a:avLst/>
              <a:gdLst/>
              <a:ahLst/>
              <a:cxnLst/>
              <a:rect l="l" t="t" r="r" b="b"/>
              <a:pathLst>
                <a:path w="26547" h="14713" extrusionOk="0">
                  <a:moveTo>
                    <a:pt x="7221" y="0"/>
                  </a:moveTo>
                  <a:cubicBezTo>
                    <a:pt x="2910" y="0"/>
                    <a:pt x="1" y="5060"/>
                    <a:pt x="2807" y="8875"/>
                  </a:cubicBezTo>
                  <a:cubicBezTo>
                    <a:pt x="3263" y="9574"/>
                    <a:pt x="3962" y="10061"/>
                    <a:pt x="4753" y="10304"/>
                  </a:cubicBezTo>
                  <a:lnTo>
                    <a:pt x="23020" y="13465"/>
                  </a:lnTo>
                  <a:cubicBezTo>
                    <a:pt x="22929" y="14175"/>
                    <a:pt x="23511" y="14713"/>
                    <a:pt x="24155" y="14713"/>
                  </a:cubicBezTo>
                  <a:cubicBezTo>
                    <a:pt x="24365" y="14713"/>
                    <a:pt x="24581" y="14656"/>
                    <a:pt x="24783" y="14529"/>
                  </a:cubicBezTo>
                  <a:cubicBezTo>
                    <a:pt x="25452" y="14042"/>
                    <a:pt x="25391" y="13009"/>
                    <a:pt x="25118" y="12249"/>
                  </a:cubicBezTo>
                  <a:cubicBezTo>
                    <a:pt x="24844" y="11489"/>
                    <a:pt x="24419" y="10638"/>
                    <a:pt x="24662" y="9848"/>
                  </a:cubicBezTo>
                  <a:cubicBezTo>
                    <a:pt x="24814" y="9209"/>
                    <a:pt x="25330" y="8784"/>
                    <a:pt x="25695" y="8267"/>
                  </a:cubicBezTo>
                  <a:cubicBezTo>
                    <a:pt x="26364" y="7325"/>
                    <a:pt x="26546" y="6170"/>
                    <a:pt x="26212" y="5106"/>
                  </a:cubicBezTo>
                  <a:cubicBezTo>
                    <a:pt x="25847" y="4012"/>
                    <a:pt x="24905" y="3252"/>
                    <a:pt x="23780" y="3070"/>
                  </a:cubicBezTo>
                  <a:cubicBezTo>
                    <a:pt x="23656" y="3056"/>
                    <a:pt x="23530" y="3050"/>
                    <a:pt x="23402" y="3050"/>
                  </a:cubicBezTo>
                  <a:cubicBezTo>
                    <a:pt x="22854" y="3050"/>
                    <a:pt x="22277" y="3153"/>
                    <a:pt x="21730" y="3153"/>
                  </a:cubicBezTo>
                  <a:cubicBezTo>
                    <a:pt x="21277" y="3153"/>
                    <a:pt x="20845" y="3083"/>
                    <a:pt x="20467" y="2826"/>
                  </a:cubicBezTo>
                  <a:cubicBezTo>
                    <a:pt x="19798" y="2340"/>
                    <a:pt x="19616" y="1428"/>
                    <a:pt x="19069" y="820"/>
                  </a:cubicBezTo>
                  <a:cubicBezTo>
                    <a:pt x="18569" y="285"/>
                    <a:pt x="17838" y="85"/>
                    <a:pt x="17074" y="85"/>
                  </a:cubicBezTo>
                  <a:cubicBezTo>
                    <a:pt x="16537" y="85"/>
                    <a:pt x="15984" y="183"/>
                    <a:pt x="15482" y="334"/>
                  </a:cubicBezTo>
                  <a:cubicBezTo>
                    <a:pt x="14353" y="673"/>
                    <a:pt x="13251" y="1195"/>
                    <a:pt x="12077" y="1195"/>
                  </a:cubicBezTo>
                  <a:cubicBezTo>
                    <a:pt x="11987" y="1195"/>
                    <a:pt x="11896" y="1192"/>
                    <a:pt x="11804" y="1185"/>
                  </a:cubicBezTo>
                  <a:cubicBezTo>
                    <a:pt x="10740" y="1094"/>
                    <a:pt x="9798" y="516"/>
                    <a:pt x="8765" y="212"/>
                  </a:cubicBezTo>
                  <a:cubicBezTo>
                    <a:pt x="8236" y="68"/>
                    <a:pt x="7719" y="0"/>
                    <a:pt x="722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7" name="Google Shape;963;p47">
              <a:extLst>
                <a:ext uri="{FF2B5EF4-FFF2-40B4-BE49-F238E27FC236}">
                  <a16:creationId xmlns:a16="http://schemas.microsoft.com/office/drawing/2014/main" id="{5B0B9DDA-B9EF-6BE5-A58D-670A270B48F7}"/>
                </a:ext>
              </a:extLst>
            </p:cNvPr>
            <p:cNvSpPr/>
            <p:nvPr/>
          </p:nvSpPr>
          <p:spPr>
            <a:xfrm>
              <a:off x="4237625" y="4342966"/>
              <a:ext cx="602445" cy="913786"/>
            </a:xfrm>
            <a:custGeom>
              <a:avLst/>
              <a:gdLst/>
              <a:ahLst/>
              <a:cxnLst/>
              <a:rect l="l" t="t" r="r" b="b"/>
              <a:pathLst>
                <a:path w="21521" h="32643" extrusionOk="0">
                  <a:moveTo>
                    <a:pt x="8752" y="1"/>
                  </a:moveTo>
                  <a:cubicBezTo>
                    <a:pt x="5685" y="1"/>
                    <a:pt x="2654" y="799"/>
                    <a:pt x="1" y="2512"/>
                  </a:cubicBezTo>
                  <a:lnTo>
                    <a:pt x="61" y="3181"/>
                  </a:lnTo>
                  <a:cubicBezTo>
                    <a:pt x="61" y="3181"/>
                    <a:pt x="1065" y="14062"/>
                    <a:pt x="1976" y="18987"/>
                  </a:cubicBezTo>
                  <a:cubicBezTo>
                    <a:pt x="2866" y="23822"/>
                    <a:pt x="7724" y="23880"/>
                    <a:pt x="7956" y="23880"/>
                  </a:cubicBezTo>
                  <a:cubicBezTo>
                    <a:pt x="7961" y="23880"/>
                    <a:pt x="7964" y="23880"/>
                    <a:pt x="7964" y="23880"/>
                  </a:cubicBezTo>
                  <a:cubicBezTo>
                    <a:pt x="7964" y="23880"/>
                    <a:pt x="8268" y="25522"/>
                    <a:pt x="8633" y="27467"/>
                  </a:cubicBezTo>
                  <a:cubicBezTo>
                    <a:pt x="9201" y="30524"/>
                    <a:pt x="11864" y="32642"/>
                    <a:pt x="14865" y="32642"/>
                  </a:cubicBezTo>
                  <a:cubicBezTo>
                    <a:pt x="15236" y="32642"/>
                    <a:pt x="15611" y="32610"/>
                    <a:pt x="15989" y="32543"/>
                  </a:cubicBezTo>
                  <a:cubicBezTo>
                    <a:pt x="19272" y="31935"/>
                    <a:pt x="21521" y="28926"/>
                    <a:pt x="21156" y="25613"/>
                  </a:cubicBezTo>
                  <a:lnTo>
                    <a:pt x="17934" y="3302"/>
                  </a:lnTo>
                  <a:lnTo>
                    <a:pt x="17752" y="2299"/>
                  </a:lnTo>
                  <a:cubicBezTo>
                    <a:pt x="14949" y="806"/>
                    <a:pt x="11833" y="1"/>
                    <a:pt x="8752" y="1"/>
                  </a:cubicBez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8" name="Google Shape;964;p47">
              <a:extLst>
                <a:ext uri="{FF2B5EF4-FFF2-40B4-BE49-F238E27FC236}">
                  <a16:creationId xmlns:a16="http://schemas.microsoft.com/office/drawing/2014/main" id="{863514AD-85E2-3270-F53C-07E7BABCF49C}"/>
                </a:ext>
              </a:extLst>
            </p:cNvPr>
            <p:cNvSpPr/>
            <p:nvPr/>
          </p:nvSpPr>
          <p:spPr>
            <a:xfrm>
              <a:off x="4440997" y="4769781"/>
              <a:ext cx="104667" cy="60326"/>
            </a:xfrm>
            <a:custGeom>
              <a:avLst/>
              <a:gdLst/>
              <a:ahLst/>
              <a:cxnLst/>
              <a:rect l="l" t="t" r="r" b="b"/>
              <a:pathLst>
                <a:path w="3739" h="2155" extrusionOk="0">
                  <a:moveTo>
                    <a:pt x="3192" y="1"/>
                  </a:moveTo>
                  <a:lnTo>
                    <a:pt x="0" y="1521"/>
                  </a:lnTo>
                  <a:cubicBezTo>
                    <a:pt x="380" y="1938"/>
                    <a:pt x="901" y="2154"/>
                    <a:pt x="1424" y="2154"/>
                  </a:cubicBezTo>
                  <a:cubicBezTo>
                    <a:pt x="1739" y="2154"/>
                    <a:pt x="2055" y="2076"/>
                    <a:pt x="2341" y="1916"/>
                  </a:cubicBezTo>
                  <a:cubicBezTo>
                    <a:pt x="3739" y="1095"/>
                    <a:pt x="3192" y="1"/>
                    <a:pt x="319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9" name="Google Shape;965;p47">
              <a:extLst>
                <a:ext uri="{FF2B5EF4-FFF2-40B4-BE49-F238E27FC236}">
                  <a16:creationId xmlns:a16="http://schemas.microsoft.com/office/drawing/2014/main" id="{E89E07DA-E8E9-55E8-59A6-549529CF6A90}"/>
                </a:ext>
              </a:extLst>
            </p:cNvPr>
            <p:cNvSpPr/>
            <p:nvPr/>
          </p:nvSpPr>
          <p:spPr>
            <a:xfrm>
              <a:off x="4460564" y="4927215"/>
              <a:ext cx="171907" cy="118300"/>
            </a:xfrm>
            <a:custGeom>
              <a:avLst/>
              <a:gdLst/>
              <a:ahLst/>
              <a:cxnLst/>
              <a:rect l="l" t="t" r="r" b="b"/>
              <a:pathLst>
                <a:path w="6141" h="4226" extrusionOk="0">
                  <a:moveTo>
                    <a:pt x="6140" y="0"/>
                  </a:moveTo>
                  <a:cubicBezTo>
                    <a:pt x="4408" y="1550"/>
                    <a:pt x="2280" y="2584"/>
                    <a:pt x="0" y="2918"/>
                  </a:cubicBezTo>
                  <a:lnTo>
                    <a:pt x="183" y="4225"/>
                  </a:lnTo>
                  <a:cubicBezTo>
                    <a:pt x="5228" y="3830"/>
                    <a:pt x="6140" y="0"/>
                    <a:pt x="6140" y="0"/>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0" name="Google Shape;966;p47">
              <a:extLst>
                <a:ext uri="{FF2B5EF4-FFF2-40B4-BE49-F238E27FC236}">
                  <a16:creationId xmlns:a16="http://schemas.microsoft.com/office/drawing/2014/main" id="{0167995E-DE04-C6F6-B6D1-9B8A47B1C8FA}"/>
                </a:ext>
              </a:extLst>
            </p:cNvPr>
            <p:cNvSpPr/>
            <p:nvPr/>
          </p:nvSpPr>
          <p:spPr>
            <a:xfrm>
              <a:off x="4731987" y="4525959"/>
              <a:ext cx="121211" cy="185372"/>
            </a:xfrm>
            <a:custGeom>
              <a:avLst/>
              <a:gdLst/>
              <a:ahLst/>
              <a:cxnLst/>
              <a:rect l="l" t="t" r="r" b="b"/>
              <a:pathLst>
                <a:path w="4330" h="6622" extrusionOk="0">
                  <a:moveTo>
                    <a:pt x="1351" y="1"/>
                  </a:moveTo>
                  <a:cubicBezTo>
                    <a:pt x="886" y="1"/>
                    <a:pt x="545" y="91"/>
                    <a:pt x="517" y="109"/>
                  </a:cubicBezTo>
                  <a:cubicBezTo>
                    <a:pt x="517" y="109"/>
                    <a:pt x="1" y="6218"/>
                    <a:pt x="1" y="6340"/>
                  </a:cubicBezTo>
                  <a:cubicBezTo>
                    <a:pt x="13" y="6388"/>
                    <a:pt x="699" y="6621"/>
                    <a:pt x="1517" y="6621"/>
                  </a:cubicBezTo>
                  <a:cubicBezTo>
                    <a:pt x="2768" y="6621"/>
                    <a:pt x="4330" y="6075"/>
                    <a:pt x="4256" y="3483"/>
                  </a:cubicBezTo>
                  <a:cubicBezTo>
                    <a:pt x="4192" y="486"/>
                    <a:pt x="2434" y="1"/>
                    <a:pt x="1351" y="1"/>
                  </a:cubicBez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1" name="Google Shape;967;p47">
              <a:extLst>
                <a:ext uri="{FF2B5EF4-FFF2-40B4-BE49-F238E27FC236}">
                  <a16:creationId xmlns:a16="http://schemas.microsoft.com/office/drawing/2014/main" id="{D8E33CBC-CA75-3F14-601E-80271D712F64}"/>
                </a:ext>
              </a:extLst>
            </p:cNvPr>
            <p:cNvSpPr/>
            <p:nvPr/>
          </p:nvSpPr>
          <p:spPr>
            <a:xfrm>
              <a:off x="4767735" y="4565373"/>
              <a:ext cx="52767" cy="104891"/>
            </a:xfrm>
            <a:custGeom>
              <a:avLst/>
              <a:gdLst/>
              <a:ahLst/>
              <a:cxnLst/>
              <a:rect l="l" t="t" r="r" b="b"/>
              <a:pathLst>
                <a:path w="1885" h="3747" extrusionOk="0">
                  <a:moveTo>
                    <a:pt x="712" y="0"/>
                  </a:moveTo>
                  <a:cubicBezTo>
                    <a:pt x="595" y="0"/>
                    <a:pt x="495" y="54"/>
                    <a:pt x="395" y="130"/>
                  </a:cubicBezTo>
                  <a:cubicBezTo>
                    <a:pt x="304" y="190"/>
                    <a:pt x="243" y="281"/>
                    <a:pt x="243" y="403"/>
                  </a:cubicBezTo>
                  <a:cubicBezTo>
                    <a:pt x="213" y="585"/>
                    <a:pt x="274" y="646"/>
                    <a:pt x="304" y="646"/>
                  </a:cubicBezTo>
                  <a:cubicBezTo>
                    <a:pt x="304" y="646"/>
                    <a:pt x="274" y="555"/>
                    <a:pt x="335" y="433"/>
                  </a:cubicBezTo>
                  <a:cubicBezTo>
                    <a:pt x="407" y="289"/>
                    <a:pt x="536" y="202"/>
                    <a:pt x="677" y="202"/>
                  </a:cubicBezTo>
                  <a:cubicBezTo>
                    <a:pt x="714" y="202"/>
                    <a:pt x="752" y="208"/>
                    <a:pt x="790" y="221"/>
                  </a:cubicBezTo>
                  <a:cubicBezTo>
                    <a:pt x="1034" y="281"/>
                    <a:pt x="1277" y="494"/>
                    <a:pt x="1368" y="768"/>
                  </a:cubicBezTo>
                  <a:cubicBezTo>
                    <a:pt x="1520" y="1102"/>
                    <a:pt x="1581" y="1467"/>
                    <a:pt x="1581" y="1832"/>
                  </a:cubicBezTo>
                  <a:cubicBezTo>
                    <a:pt x="1581" y="2592"/>
                    <a:pt x="1216" y="3321"/>
                    <a:pt x="790" y="3503"/>
                  </a:cubicBezTo>
                  <a:cubicBezTo>
                    <a:pt x="699" y="3534"/>
                    <a:pt x="601" y="3549"/>
                    <a:pt x="502" y="3549"/>
                  </a:cubicBezTo>
                  <a:cubicBezTo>
                    <a:pt x="403" y="3549"/>
                    <a:pt x="304" y="3534"/>
                    <a:pt x="213" y="3503"/>
                  </a:cubicBezTo>
                  <a:cubicBezTo>
                    <a:pt x="91" y="3443"/>
                    <a:pt x="31" y="3412"/>
                    <a:pt x="31" y="3412"/>
                  </a:cubicBezTo>
                  <a:cubicBezTo>
                    <a:pt x="0" y="3412"/>
                    <a:pt x="31" y="3503"/>
                    <a:pt x="183" y="3625"/>
                  </a:cubicBezTo>
                  <a:cubicBezTo>
                    <a:pt x="304" y="3706"/>
                    <a:pt x="453" y="3747"/>
                    <a:pt x="610" y="3747"/>
                  </a:cubicBezTo>
                  <a:cubicBezTo>
                    <a:pt x="689" y="3747"/>
                    <a:pt x="770" y="3736"/>
                    <a:pt x="851" y="3716"/>
                  </a:cubicBezTo>
                  <a:cubicBezTo>
                    <a:pt x="1459" y="3503"/>
                    <a:pt x="1885" y="2683"/>
                    <a:pt x="1885" y="1832"/>
                  </a:cubicBezTo>
                  <a:cubicBezTo>
                    <a:pt x="1885" y="1406"/>
                    <a:pt x="1794" y="1011"/>
                    <a:pt x="1611" y="646"/>
                  </a:cubicBezTo>
                  <a:cubicBezTo>
                    <a:pt x="1459" y="312"/>
                    <a:pt x="1155" y="69"/>
                    <a:pt x="790" y="8"/>
                  </a:cubicBezTo>
                  <a:cubicBezTo>
                    <a:pt x="764" y="3"/>
                    <a:pt x="738" y="0"/>
                    <a:pt x="712" y="0"/>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2" name="Google Shape;968;p47">
              <a:extLst>
                <a:ext uri="{FF2B5EF4-FFF2-40B4-BE49-F238E27FC236}">
                  <a16:creationId xmlns:a16="http://schemas.microsoft.com/office/drawing/2014/main" id="{95AC2F9F-E531-E29D-7031-106110D30581}"/>
                </a:ext>
              </a:extLst>
            </p:cNvPr>
            <p:cNvSpPr/>
            <p:nvPr/>
          </p:nvSpPr>
          <p:spPr>
            <a:xfrm>
              <a:off x="4198491" y="4307779"/>
              <a:ext cx="610955" cy="310558"/>
            </a:xfrm>
            <a:custGeom>
              <a:avLst/>
              <a:gdLst/>
              <a:ahLst/>
              <a:cxnLst/>
              <a:rect l="l" t="t" r="r" b="b"/>
              <a:pathLst>
                <a:path w="21825" h="11094" extrusionOk="0">
                  <a:moveTo>
                    <a:pt x="8937" y="0"/>
                  </a:moveTo>
                  <a:lnTo>
                    <a:pt x="3101" y="1459"/>
                  </a:lnTo>
                  <a:lnTo>
                    <a:pt x="0" y="3952"/>
                  </a:lnTo>
                  <a:lnTo>
                    <a:pt x="608" y="6657"/>
                  </a:lnTo>
                  <a:cubicBezTo>
                    <a:pt x="608" y="6657"/>
                    <a:pt x="1273" y="6872"/>
                    <a:pt x="2343" y="6872"/>
                  </a:cubicBezTo>
                  <a:cubicBezTo>
                    <a:pt x="3616" y="6872"/>
                    <a:pt x="5465" y="6567"/>
                    <a:pt x="7447" y="5228"/>
                  </a:cubicBezTo>
                  <a:cubicBezTo>
                    <a:pt x="9456" y="3837"/>
                    <a:pt x="11858" y="2883"/>
                    <a:pt x="12989" y="2883"/>
                  </a:cubicBezTo>
                  <a:cubicBezTo>
                    <a:pt x="13192" y="2883"/>
                    <a:pt x="13354" y="2914"/>
                    <a:pt x="13466" y="2979"/>
                  </a:cubicBezTo>
                  <a:cubicBezTo>
                    <a:pt x="14195" y="3374"/>
                    <a:pt x="14682" y="6018"/>
                    <a:pt x="17326" y="6444"/>
                  </a:cubicBezTo>
                  <a:cubicBezTo>
                    <a:pt x="17326" y="6444"/>
                    <a:pt x="17799" y="11093"/>
                    <a:pt x="19598" y="11093"/>
                  </a:cubicBezTo>
                  <a:cubicBezTo>
                    <a:pt x="19679" y="11093"/>
                    <a:pt x="19763" y="11084"/>
                    <a:pt x="19849" y="11064"/>
                  </a:cubicBezTo>
                  <a:cubicBezTo>
                    <a:pt x="21825" y="10608"/>
                    <a:pt x="19515" y="2948"/>
                    <a:pt x="19515" y="2948"/>
                  </a:cubicBezTo>
                  <a:lnTo>
                    <a:pt x="14438" y="274"/>
                  </a:lnTo>
                  <a:lnTo>
                    <a:pt x="8937"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3" name="Google Shape;971;p47">
              <a:extLst>
                <a:ext uri="{FF2B5EF4-FFF2-40B4-BE49-F238E27FC236}">
                  <a16:creationId xmlns:a16="http://schemas.microsoft.com/office/drawing/2014/main" id="{B57941C6-33C1-F50F-89F9-0F1A0A739EFB}"/>
                </a:ext>
              </a:extLst>
            </p:cNvPr>
            <p:cNvSpPr/>
            <p:nvPr/>
          </p:nvSpPr>
          <p:spPr>
            <a:xfrm>
              <a:off x="4281883" y="4614026"/>
              <a:ext cx="40870" cy="39219"/>
            </a:xfrm>
            <a:custGeom>
              <a:avLst/>
              <a:gdLst/>
              <a:ahLst/>
              <a:cxnLst/>
              <a:rect l="l" t="t" r="r" b="b"/>
              <a:pathLst>
                <a:path w="1460" h="1401" extrusionOk="0">
                  <a:moveTo>
                    <a:pt x="680" y="1"/>
                  </a:moveTo>
                  <a:cubicBezTo>
                    <a:pt x="307" y="1"/>
                    <a:pt x="0" y="323"/>
                    <a:pt x="0" y="702"/>
                  </a:cubicBezTo>
                  <a:cubicBezTo>
                    <a:pt x="0" y="1097"/>
                    <a:pt x="365" y="1401"/>
                    <a:pt x="760" y="1401"/>
                  </a:cubicBezTo>
                  <a:cubicBezTo>
                    <a:pt x="1155" y="1401"/>
                    <a:pt x="1459" y="1097"/>
                    <a:pt x="1459" y="702"/>
                  </a:cubicBezTo>
                  <a:cubicBezTo>
                    <a:pt x="1459" y="306"/>
                    <a:pt x="1125" y="2"/>
                    <a:pt x="730" y="2"/>
                  </a:cubicBezTo>
                  <a:cubicBezTo>
                    <a:pt x="713" y="1"/>
                    <a:pt x="696" y="1"/>
                    <a:pt x="68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4" name="Google Shape;972;p47">
              <a:extLst>
                <a:ext uri="{FF2B5EF4-FFF2-40B4-BE49-F238E27FC236}">
                  <a16:creationId xmlns:a16="http://schemas.microsoft.com/office/drawing/2014/main" id="{C62B6D97-D331-0427-498F-80F0D919240E}"/>
                </a:ext>
              </a:extLst>
            </p:cNvPr>
            <p:cNvSpPr/>
            <p:nvPr/>
          </p:nvSpPr>
          <p:spPr>
            <a:xfrm>
              <a:off x="4280175" y="4594374"/>
              <a:ext cx="82552" cy="24326"/>
            </a:xfrm>
            <a:custGeom>
              <a:avLst/>
              <a:gdLst/>
              <a:ahLst/>
              <a:cxnLst/>
              <a:rect l="l" t="t" r="r" b="b"/>
              <a:pathLst>
                <a:path w="2949" h="869" extrusionOk="0">
                  <a:moveTo>
                    <a:pt x="1528" y="1"/>
                  </a:moveTo>
                  <a:cubicBezTo>
                    <a:pt x="1485" y="1"/>
                    <a:pt x="1442" y="2"/>
                    <a:pt x="1399" y="5"/>
                  </a:cubicBezTo>
                  <a:cubicBezTo>
                    <a:pt x="1004" y="36"/>
                    <a:pt x="608" y="188"/>
                    <a:pt x="304" y="431"/>
                  </a:cubicBezTo>
                  <a:cubicBezTo>
                    <a:pt x="61" y="644"/>
                    <a:pt x="0" y="796"/>
                    <a:pt x="31" y="856"/>
                  </a:cubicBezTo>
                  <a:cubicBezTo>
                    <a:pt x="39" y="865"/>
                    <a:pt x="51" y="868"/>
                    <a:pt x="67" y="868"/>
                  </a:cubicBezTo>
                  <a:cubicBezTo>
                    <a:pt x="223" y="868"/>
                    <a:pt x="738" y="489"/>
                    <a:pt x="1429" y="461"/>
                  </a:cubicBezTo>
                  <a:cubicBezTo>
                    <a:pt x="1461" y="460"/>
                    <a:pt x="1492" y="460"/>
                    <a:pt x="1523" y="460"/>
                  </a:cubicBezTo>
                  <a:cubicBezTo>
                    <a:pt x="2181" y="460"/>
                    <a:pt x="2696" y="719"/>
                    <a:pt x="2848" y="719"/>
                  </a:cubicBezTo>
                  <a:cubicBezTo>
                    <a:pt x="2868" y="719"/>
                    <a:pt x="2881" y="715"/>
                    <a:pt x="2888" y="704"/>
                  </a:cubicBezTo>
                  <a:cubicBezTo>
                    <a:pt x="2949" y="644"/>
                    <a:pt x="2827" y="492"/>
                    <a:pt x="2584" y="309"/>
                  </a:cubicBezTo>
                  <a:cubicBezTo>
                    <a:pt x="2257" y="118"/>
                    <a:pt x="1905" y="1"/>
                    <a:pt x="152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 name="Google Shape;973;p47">
              <a:extLst>
                <a:ext uri="{FF2B5EF4-FFF2-40B4-BE49-F238E27FC236}">
                  <a16:creationId xmlns:a16="http://schemas.microsoft.com/office/drawing/2014/main" id="{6655CABC-F2A9-8AF5-C272-3B80BD1A57EF}"/>
                </a:ext>
              </a:extLst>
            </p:cNvPr>
            <p:cNvSpPr/>
            <p:nvPr/>
          </p:nvSpPr>
          <p:spPr>
            <a:xfrm>
              <a:off x="4496284" y="4602101"/>
              <a:ext cx="41738" cy="39247"/>
            </a:xfrm>
            <a:custGeom>
              <a:avLst/>
              <a:gdLst/>
              <a:ahLst/>
              <a:cxnLst/>
              <a:rect l="l" t="t" r="r" b="b"/>
              <a:pathLst>
                <a:path w="1491" h="1402" extrusionOk="0">
                  <a:moveTo>
                    <a:pt x="781" y="1"/>
                  </a:moveTo>
                  <a:cubicBezTo>
                    <a:pt x="764" y="1"/>
                    <a:pt x="747" y="2"/>
                    <a:pt x="730" y="3"/>
                  </a:cubicBezTo>
                  <a:cubicBezTo>
                    <a:pt x="335" y="3"/>
                    <a:pt x="1" y="337"/>
                    <a:pt x="31" y="732"/>
                  </a:cubicBezTo>
                  <a:cubicBezTo>
                    <a:pt x="62" y="1128"/>
                    <a:pt x="396" y="1401"/>
                    <a:pt x="791" y="1401"/>
                  </a:cubicBezTo>
                  <a:cubicBezTo>
                    <a:pt x="1186" y="1371"/>
                    <a:pt x="1490" y="1067"/>
                    <a:pt x="1490" y="672"/>
                  </a:cubicBezTo>
                  <a:cubicBezTo>
                    <a:pt x="1432" y="295"/>
                    <a:pt x="1126" y="1"/>
                    <a:pt x="78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 name="Google Shape;974;p47">
              <a:extLst>
                <a:ext uri="{FF2B5EF4-FFF2-40B4-BE49-F238E27FC236}">
                  <a16:creationId xmlns:a16="http://schemas.microsoft.com/office/drawing/2014/main" id="{5C28CB59-3F0C-E9C2-3DA8-39D194A4E384}"/>
                </a:ext>
              </a:extLst>
            </p:cNvPr>
            <p:cNvSpPr/>
            <p:nvPr/>
          </p:nvSpPr>
          <p:spPr>
            <a:xfrm>
              <a:off x="4489481" y="4580686"/>
              <a:ext cx="83420" cy="26090"/>
            </a:xfrm>
            <a:custGeom>
              <a:avLst/>
              <a:gdLst/>
              <a:ahLst/>
              <a:cxnLst/>
              <a:rect l="l" t="t" r="r" b="b"/>
              <a:pathLst>
                <a:path w="2980" h="932" extrusionOk="0">
                  <a:moveTo>
                    <a:pt x="1568" y="1"/>
                  </a:moveTo>
                  <a:cubicBezTo>
                    <a:pt x="1503" y="1"/>
                    <a:pt x="1436" y="3"/>
                    <a:pt x="1369" y="8"/>
                  </a:cubicBezTo>
                  <a:cubicBezTo>
                    <a:pt x="973" y="38"/>
                    <a:pt x="578" y="221"/>
                    <a:pt x="274" y="494"/>
                  </a:cubicBezTo>
                  <a:cubicBezTo>
                    <a:pt x="92" y="707"/>
                    <a:pt x="1" y="890"/>
                    <a:pt x="62" y="920"/>
                  </a:cubicBezTo>
                  <a:cubicBezTo>
                    <a:pt x="70" y="928"/>
                    <a:pt x="81" y="932"/>
                    <a:pt x="96" y="932"/>
                  </a:cubicBezTo>
                  <a:cubicBezTo>
                    <a:pt x="248" y="932"/>
                    <a:pt x="738" y="547"/>
                    <a:pt x="1429" y="464"/>
                  </a:cubicBezTo>
                  <a:cubicBezTo>
                    <a:pt x="1496" y="459"/>
                    <a:pt x="1561" y="457"/>
                    <a:pt x="1625" y="457"/>
                  </a:cubicBezTo>
                  <a:cubicBezTo>
                    <a:pt x="2226" y="457"/>
                    <a:pt x="2693" y="662"/>
                    <a:pt x="2843" y="662"/>
                  </a:cubicBezTo>
                  <a:cubicBezTo>
                    <a:pt x="2866" y="662"/>
                    <a:pt x="2881" y="657"/>
                    <a:pt x="2888" y="646"/>
                  </a:cubicBezTo>
                  <a:cubicBezTo>
                    <a:pt x="2980" y="525"/>
                    <a:pt x="2828" y="434"/>
                    <a:pt x="2554" y="251"/>
                  </a:cubicBezTo>
                  <a:cubicBezTo>
                    <a:pt x="2247" y="72"/>
                    <a:pt x="1918" y="1"/>
                    <a:pt x="156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 name="Google Shape;975;p47">
              <a:extLst>
                <a:ext uri="{FF2B5EF4-FFF2-40B4-BE49-F238E27FC236}">
                  <a16:creationId xmlns:a16="http://schemas.microsoft.com/office/drawing/2014/main" id="{F3C635BC-0343-7351-7699-A5ECF4947C19}"/>
                </a:ext>
              </a:extLst>
            </p:cNvPr>
            <p:cNvSpPr/>
            <p:nvPr/>
          </p:nvSpPr>
          <p:spPr>
            <a:xfrm>
              <a:off x="4369502" y="4593647"/>
              <a:ext cx="57890" cy="185764"/>
            </a:xfrm>
            <a:custGeom>
              <a:avLst/>
              <a:gdLst/>
              <a:ahLst/>
              <a:cxnLst/>
              <a:rect l="l" t="t" r="r" b="b"/>
              <a:pathLst>
                <a:path w="2068" h="6636" extrusionOk="0">
                  <a:moveTo>
                    <a:pt x="1792" y="1"/>
                  </a:moveTo>
                  <a:cubicBezTo>
                    <a:pt x="1694" y="1"/>
                    <a:pt x="1151" y="1782"/>
                    <a:pt x="548" y="3983"/>
                  </a:cubicBezTo>
                  <a:cubicBezTo>
                    <a:pt x="396" y="4560"/>
                    <a:pt x="244" y="5077"/>
                    <a:pt x="123" y="5563"/>
                  </a:cubicBezTo>
                  <a:cubicBezTo>
                    <a:pt x="1" y="5837"/>
                    <a:pt x="1" y="6111"/>
                    <a:pt x="92" y="6354"/>
                  </a:cubicBezTo>
                  <a:cubicBezTo>
                    <a:pt x="153" y="6506"/>
                    <a:pt x="305" y="6597"/>
                    <a:pt x="457" y="6627"/>
                  </a:cubicBezTo>
                  <a:lnTo>
                    <a:pt x="791" y="6627"/>
                  </a:lnTo>
                  <a:cubicBezTo>
                    <a:pt x="867" y="6633"/>
                    <a:pt x="942" y="6635"/>
                    <a:pt x="1017" y="6635"/>
                  </a:cubicBezTo>
                  <a:cubicBezTo>
                    <a:pt x="1368" y="6635"/>
                    <a:pt x="1718" y="6581"/>
                    <a:pt x="2068" y="6506"/>
                  </a:cubicBezTo>
                  <a:cubicBezTo>
                    <a:pt x="1749" y="6437"/>
                    <a:pt x="1430" y="6403"/>
                    <a:pt x="1110" y="6403"/>
                  </a:cubicBezTo>
                  <a:cubicBezTo>
                    <a:pt x="1004" y="6403"/>
                    <a:pt x="898" y="6407"/>
                    <a:pt x="791" y="6414"/>
                  </a:cubicBezTo>
                  <a:cubicBezTo>
                    <a:pt x="579" y="6414"/>
                    <a:pt x="427" y="6384"/>
                    <a:pt x="366" y="6262"/>
                  </a:cubicBezTo>
                  <a:cubicBezTo>
                    <a:pt x="305" y="6050"/>
                    <a:pt x="335" y="5837"/>
                    <a:pt x="427" y="5655"/>
                  </a:cubicBezTo>
                  <a:cubicBezTo>
                    <a:pt x="579" y="5168"/>
                    <a:pt x="700" y="4621"/>
                    <a:pt x="882" y="4074"/>
                  </a:cubicBezTo>
                  <a:cubicBezTo>
                    <a:pt x="1490" y="1855"/>
                    <a:pt x="1886" y="1"/>
                    <a:pt x="1794" y="1"/>
                  </a:cubicBezTo>
                  <a:cubicBezTo>
                    <a:pt x="1794" y="1"/>
                    <a:pt x="1793" y="1"/>
                    <a:pt x="179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 name="Google Shape;976;p47">
              <a:extLst>
                <a:ext uri="{FF2B5EF4-FFF2-40B4-BE49-F238E27FC236}">
                  <a16:creationId xmlns:a16="http://schemas.microsoft.com/office/drawing/2014/main" id="{D0AE65FB-617F-BBC5-03B3-780D9CBD6D04}"/>
                </a:ext>
              </a:extLst>
            </p:cNvPr>
            <p:cNvSpPr/>
            <p:nvPr/>
          </p:nvSpPr>
          <p:spPr>
            <a:xfrm>
              <a:off x="4476716" y="4520472"/>
              <a:ext cx="102148" cy="24998"/>
            </a:xfrm>
            <a:custGeom>
              <a:avLst/>
              <a:gdLst/>
              <a:ahLst/>
              <a:cxnLst/>
              <a:rect l="l" t="t" r="r" b="b"/>
              <a:pathLst>
                <a:path w="3649" h="893" extrusionOk="0">
                  <a:moveTo>
                    <a:pt x="1786" y="1"/>
                  </a:moveTo>
                  <a:cubicBezTo>
                    <a:pt x="1335" y="1"/>
                    <a:pt x="882" y="100"/>
                    <a:pt x="457" y="305"/>
                  </a:cubicBezTo>
                  <a:cubicBezTo>
                    <a:pt x="153" y="457"/>
                    <a:pt x="1" y="639"/>
                    <a:pt x="31" y="761"/>
                  </a:cubicBezTo>
                  <a:cubicBezTo>
                    <a:pt x="65" y="829"/>
                    <a:pt x="198" y="851"/>
                    <a:pt x="398" y="851"/>
                  </a:cubicBezTo>
                  <a:cubicBezTo>
                    <a:pt x="732" y="851"/>
                    <a:pt x="1255" y="791"/>
                    <a:pt x="1825" y="791"/>
                  </a:cubicBezTo>
                  <a:cubicBezTo>
                    <a:pt x="2410" y="811"/>
                    <a:pt x="2933" y="893"/>
                    <a:pt x="3264" y="893"/>
                  </a:cubicBezTo>
                  <a:cubicBezTo>
                    <a:pt x="3449" y="893"/>
                    <a:pt x="3574" y="867"/>
                    <a:pt x="3618" y="791"/>
                  </a:cubicBezTo>
                  <a:cubicBezTo>
                    <a:pt x="3648" y="700"/>
                    <a:pt x="3527" y="518"/>
                    <a:pt x="3192" y="335"/>
                  </a:cubicBezTo>
                  <a:cubicBezTo>
                    <a:pt x="2752" y="115"/>
                    <a:pt x="2270" y="1"/>
                    <a:pt x="178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 name="Google Shape;977;p47">
              <a:extLst>
                <a:ext uri="{FF2B5EF4-FFF2-40B4-BE49-F238E27FC236}">
                  <a16:creationId xmlns:a16="http://schemas.microsoft.com/office/drawing/2014/main" id="{C56C9A6C-3268-8BDA-8CA5-E0D563512841}"/>
                </a:ext>
              </a:extLst>
            </p:cNvPr>
            <p:cNvSpPr/>
            <p:nvPr/>
          </p:nvSpPr>
          <p:spPr>
            <a:xfrm>
              <a:off x="4275920" y="4532845"/>
              <a:ext cx="77458" cy="28189"/>
            </a:xfrm>
            <a:custGeom>
              <a:avLst/>
              <a:gdLst/>
              <a:ahLst/>
              <a:cxnLst/>
              <a:rect l="l" t="t" r="r" b="b"/>
              <a:pathLst>
                <a:path w="2767" h="1007" extrusionOk="0">
                  <a:moveTo>
                    <a:pt x="1533" y="0"/>
                  </a:moveTo>
                  <a:cubicBezTo>
                    <a:pt x="1076" y="0"/>
                    <a:pt x="625" y="157"/>
                    <a:pt x="274" y="471"/>
                  </a:cubicBezTo>
                  <a:cubicBezTo>
                    <a:pt x="92" y="684"/>
                    <a:pt x="0" y="866"/>
                    <a:pt x="92" y="957"/>
                  </a:cubicBezTo>
                  <a:cubicBezTo>
                    <a:pt x="127" y="992"/>
                    <a:pt x="182" y="1006"/>
                    <a:pt x="253" y="1006"/>
                  </a:cubicBezTo>
                  <a:cubicBezTo>
                    <a:pt x="489" y="1006"/>
                    <a:pt x="908" y="852"/>
                    <a:pt x="1399" y="805"/>
                  </a:cubicBezTo>
                  <a:cubicBezTo>
                    <a:pt x="2037" y="744"/>
                    <a:pt x="2614" y="805"/>
                    <a:pt x="2706" y="623"/>
                  </a:cubicBezTo>
                  <a:cubicBezTo>
                    <a:pt x="2766" y="532"/>
                    <a:pt x="2645" y="349"/>
                    <a:pt x="2402" y="197"/>
                  </a:cubicBezTo>
                  <a:cubicBezTo>
                    <a:pt x="2127" y="66"/>
                    <a:pt x="1829" y="0"/>
                    <a:pt x="1533"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grpSp>
      <p:grpSp>
        <p:nvGrpSpPr>
          <p:cNvPr id="60" name="Group 59">
            <a:extLst>
              <a:ext uri="{FF2B5EF4-FFF2-40B4-BE49-F238E27FC236}">
                <a16:creationId xmlns:a16="http://schemas.microsoft.com/office/drawing/2014/main" id="{B4C6F94B-30D7-AD0D-43FC-634C61EBB2F1}"/>
              </a:ext>
            </a:extLst>
          </p:cNvPr>
          <p:cNvGrpSpPr/>
          <p:nvPr/>
        </p:nvGrpSpPr>
        <p:grpSpPr>
          <a:xfrm>
            <a:off x="-4206298" y="4330033"/>
            <a:ext cx="3769415" cy="2652061"/>
            <a:chOff x="-238845" y="4330033"/>
            <a:chExt cx="3769415" cy="2652061"/>
          </a:xfrm>
        </p:grpSpPr>
        <p:sp>
          <p:nvSpPr>
            <p:cNvPr id="62" name="Google Shape;929;p47">
              <a:extLst>
                <a:ext uri="{FF2B5EF4-FFF2-40B4-BE49-F238E27FC236}">
                  <a16:creationId xmlns:a16="http://schemas.microsoft.com/office/drawing/2014/main" id="{9EFD9863-F029-4085-75FC-6519385B5EA0}"/>
                </a:ext>
              </a:extLst>
            </p:cNvPr>
            <p:cNvSpPr/>
            <p:nvPr/>
          </p:nvSpPr>
          <p:spPr>
            <a:xfrm>
              <a:off x="-238845" y="5328556"/>
              <a:ext cx="1293376" cy="1486838"/>
            </a:xfrm>
            <a:custGeom>
              <a:avLst/>
              <a:gdLst/>
              <a:ahLst/>
              <a:cxnLst/>
              <a:rect l="l" t="t" r="r" b="b"/>
              <a:pathLst>
                <a:path w="46203" h="53114" extrusionOk="0">
                  <a:moveTo>
                    <a:pt x="5341" y="1"/>
                  </a:moveTo>
                  <a:cubicBezTo>
                    <a:pt x="5233" y="1"/>
                    <a:pt x="5125" y="4"/>
                    <a:pt x="5016" y="10"/>
                  </a:cubicBezTo>
                  <a:cubicBezTo>
                    <a:pt x="2828" y="131"/>
                    <a:pt x="639" y="1682"/>
                    <a:pt x="305" y="3870"/>
                  </a:cubicBezTo>
                  <a:cubicBezTo>
                    <a:pt x="1" y="6058"/>
                    <a:pt x="1460" y="8125"/>
                    <a:pt x="2980" y="9706"/>
                  </a:cubicBezTo>
                  <a:cubicBezTo>
                    <a:pt x="5290" y="12077"/>
                    <a:pt x="7873" y="14083"/>
                    <a:pt x="10731" y="15694"/>
                  </a:cubicBezTo>
                  <a:cubicBezTo>
                    <a:pt x="11247" y="15998"/>
                    <a:pt x="11825" y="16302"/>
                    <a:pt x="12068" y="16849"/>
                  </a:cubicBezTo>
                  <a:cubicBezTo>
                    <a:pt x="12493" y="17822"/>
                    <a:pt x="11642" y="18916"/>
                    <a:pt x="10670" y="19372"/>
                  </a:cubicBezTo>
                  <a:cubicBezTo>
                    <a:pt x="9576" y="19858"/>
                    <a:pt x="8329" y="19858"/>
                    <a:pt x="7174" y="20132"/>
                  </a:cubicBezTo>
                  <a:cubicBezTo>
                    <a:pt x="5989" y="20375"/>
                    <a:pt x="4773" y="21044"/>
                    <a:pt x="4439" y="22199"/>
                  </a:cubicBezTo>
                  <a:cubicBezTo>
                    <a:pt x="3983" y="23810"/>
                    <a:pt x="5442" y="25299"/>
                    <a:pt x="6840" y="26241"/>
                  </a:cubicBezTo>
                  <a:cubicBezTo>
                    <a:pt x="9606" y="28126"/>
                    <a:pt x="12706" y="29493"/>
                    <a:pt x="15959" y="30314"/>
                  </a:cubicBezTo>
                  <a:cubicBezTo>
                    <a:pt x="17083" y="30618"/>
                    <a:pt x="18329" y="30861"/>
                    <a:pt x="19302" y="31530"/>
                  </a:cubicBezTo>
                  <a:cubicBezTo>
                    <a:pt x="20275" y="32229"/>
                    <a:pt x="20974" y="33536"/>
                    <a:pt x="20518" y="34661"/>
                  </a:cubicBezTo>
                  <a:cubicBezTo>
                    <a:pt x="20126" y="35697"/>
                    <a:pt x="18934" y="36191"/>
                    <a:pt x="17822" y="36191"/>
                  </a:cubicBezTo>
                  <a:cubicBezTo>
                    <a:pt x="17727" y="36191"/>
                    <a:pt x="17632" y="36188"/>
                    <a:pt x="17539" y="36181"/>
                  </a:cubicBezTo>
                  <a:cubicBezTo>
                    <a:pt x="16354" y="36089"/>
                    <a:pt x="15229" y="35573"/>
                    <a:pt x="14074" y="35269"/>
                  </a:cubicBezTo>
                  <a:cubicBezTo>
                    <a:pt x="13493" y="35113"/>
                    <a:pt x="12875" y="35030"/>
                    <a:pt x="12259" y="35030"/>
                  </a:cubicBezTo>
                  <a:cubicBezTo>
                    <a:pt x="10586" y="35030"/>
                    <a:pt x="8930" y="35640"/>
                    <a:pt x="8086" y="37062"/>
                  </a:cubicBezTo>
                  <a:cubicBezTo>
                    <a:pt x="7326" y="38339"/>
                    <a:pt x="7417" y="39980"/>
                    <a:pt x="7995" y="41348"/>
                  </a:cubicBezTo>
                  <a:cubicBezTo>
                    <a:pt x="8603" y="42716"/>
                    <a:pt x="9636" y="43840"/>
                    <a:pt x="10700" y="44874"/>
                  </a:cubicBezTo>
                  <a:cubicBezTo>
                    <a:pt x="14439" y="48430"/>
                    <a:pt x="19059" y="51166"/>
                    <a:pt x="24074" y="52351"/>
                  </a:cubicBezTo>
                  <a:cubicBezTo>
                    <a:pt x="26155" y="52833"/>
                    <a:pt x="28162" y="53114"/>
                    <a:pt x="30130" y="53114"/>
                  </a:cubicBezTo>
                  <a:cubicBezTo>
                    <a:pt x="32876" y="53114"/>
                    <a:pt x="35547" y="52567"/>
                    <a:pt x="38239" y="51257"/>
                  </a:cubicBezTo>
                  <a:lnTo>
                    <a:pt x="38208" y="51257"/>
                  </a:lnTo>
                  <a:cubicBezTo>
                    <a:pt x="45473" y="44965"/>
                    <a:pt x="46202" y="34600"/>
                    <a:pt x="44956" y="25481"/>
                  </a:cubicBezTo>
                  <a:cubicBezTo>
                    <a:pt x="44743" y="23961"/>
                    <a:pt x="44743" y="22351"/>
                    <a:pt x="43892" y="21074"/>
                  </a:cubicBezTo>
                  <a:cubicBezTo>
                    <a:pt x="43263" y="20163"/>
                    <a:pt x="42169" y="19530"/>
                    <a:pt x="41130" y="19530"/>
                  </a:cubicBezTo>
                  <a:cubicBezTo>
                    <a:pt x="40714" y="19530"/>
                    <a:pt x="40306" y="19632"/>
                    <a:pt x="39941" y="19858"/>
                  </a:cubicBezTo>
                  <a:cubicBezTo>
                    <a:pt x="38847" y="20496"/>
                    <a:pt x="38482" y="21864"/>
                    <a:pt x="37965" y="23019"/>
                  </a:cubicBezTo>
                  <a:cubicBezTo>
                    <a:pt x="37266" y="24569"/>
                    <a:pt x="36141" y="25876"/>
                    <a:pt x="34743" y="26819"/>
                  </a:cubicBezTo>
                  <a:cubicBezTo>
                    <a:pt x="34088" y="27256"/>
                    <a:pt x="33291" y="27599"/>
                    <a:pt x="32522" y="27599"/>
                  </a:cubicBezTo>
                  <a:cubicBezTo>
                    <a:pt x="32221" y="27599"/>
                    <a:pt x="31925" y="27546"/>
                    <a:pt x="31643" y="27427"/>
                  </a:cubicBezTo>
                  <a:cubicBezTo>
                    <a:pt x="30245" y="26849"/>
                    <a:pt x="29910" y="25056"/>
                    <a:pt x="29728" y="23536"/>
                  </a:cubicBezTo>
                  <a:lnTo>
                    <a:pt x="28938" y="15025"/>
                  </a:lnTo>
                  <a:cubicBezTo>
                    <a:pt x="28786" y="13505"/>
                    <a:pt x="28634" y="11955"/>
                    <a:pt x="28026" y="10557"/>
                  </a:cubicBezTo>
                  <a:cubicBezTo>
                    <a:pt x="27387" y="9159"/>
                    <a:pt x="26202" y="7943"/>
                    <a:pt x="24713" y="7700"/>
                  </a:cubicBezTo>
                  <a:cubicBezTo>
                    <a:pt x="24551" y="7670"/>
                    <a:pt x="24388" y="7656"/>
                    <a:pt x="24224" y="7656"/>
                  </a:cubicBezTo>
                  <a:cubicBezTo>
                    <a:pt x="22879" y="7656"/>
                    <a:pt x="21535" y="8624"/>
                    <a:pt x="21399" y="9980"/>
                  </a:cubicBezTo>
                  <a:cubicBezTo>
                    <a:pt x="21308" y="10618"/>
                    <a:pt x="21521" y="11226"/>
                    <a:pt x="21551" y="11864"/>
                  </a:cubicBezTo>
                  <a:cubicBezTo>
                    <a:pt x="21551" y="12502"/>
                    <a:pt x="21339" y="13232"/>
                    <a:pt x="20792" y="13475"/>
                  </a:cubicBezTo>
                  <a:cubicBezTo>
                    <a:pt x="20662" y="13529"/>
                    <a:pt x="20528" y="13553"/>
                    <a:pt x="20393" y="13553"/>
                  </a:cubicBezTo>
                  <a:cubicBezTo>
                    <a:pt x="19922" y="13553"/>
                    <a:pt x="19430" y="13265"/>
                    <a:pt x="19029" y="12958"/>
                  </a:cubicBezTo>
                  <a:cubicBezTo>
                    <a:pt x="17326" y="11560"/>
                    <a:pt x="16050" y="9706"/>
                    <a:pt x="14864" y="7852"/>
                  </a:cubicBezTo>
                  <a:cubicBezTo>
                    <a:pt x="13679" y="5967"/>
                    <a:pt x="12493" y="4083"/>
                    <a:pt x="10883" y="2533"/>
                  </a:cubicBezTo>
                  <a:cubicBezTo>
                    <a:pt x="9380" y="1088"/>
                    <a:pt x="7412" y="1"/>
                    <a:pt x="5341" y="1"/>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 name="Google Shape;930;p47">
              <a:extLst>
                <a:ext uri="{FF2B5EF4-FFF2-40B4-BE49-F238E27FC236}">
                  <a16:creationId xmlns:a16="http://schemas.microsoft.com/office/drawing/2014/main" id="{3612E539-615A-7F37-A356-C94375A4AEE3}"/>
                </a:ext>
              </a:extLst>
            </p:cNvPr>
            <p:cNvSpPr/>
            <p:nvPr/>
          </p:nvSpPr>
          <p:spPr>
            <a:xfrm>
              <a:off x="-175020" y="5372197"/>
              <a:ext cx="1028727" cy="1581819"/>
            </a:xfrm>
            <a:custGeom>
              <a:avLst/>
              <a:gdLst/>
              <a:ahLst/>
              <a:cxnLst/>
              <a:rect l="l" t="t" r="r" b="b"/>
              <a:pathLst>
                <a:path w="36749" h="56507" extrusionOk="0">
                  <a:moveTo>
                    <a:pt x="1" y="1"/>
                  </a:moveTo>
                  <a:cubicBezTo>
                    <a:pt x="61" y="31"/>
                    <a:pt x="92" y="92"/>
                    <a:pt x="153" y="123"/>
                  </a:cubicBezTo>
                  <a:lnTo>
                    <a:pt x="669" y="487"/>
                  </a:lnTo>
                  <a:cubicBezTo>
                    <a:pt x="1095" y="791"/>
                    <a:pt x="1733" y="1247"/>
                    <a:pt x="2554" y="1855"/>
                  </a:cubicBezTo>
                  <a:cubicBezTo>
                    <a:pt x="4864" y="3588"/>
                    <a:pt x="7022" y="5472"/>
                    <a:pt x="9028" y="7509"/>
                  </a:cubicBezTo>
                  <a:cubicBezTo>
                    <a:pt x="10274" y="8816"/>
                    <a:pt x="11642" y="10275"/>
                    <a:pt x="13040" y="11886"/>
                  </a:cubicBezTo>
                  <a:cubicBezTo>
                    <a:pt x="14439" y="13497"/>
                    <a:pt x="15928" y="15229"/>
                    <a:pt x="17417" y="17114"/>
                  </a:cubicBezTo>
                  <a:cubicBezTo>
                    <a:pt x="19028" y="19059"/>
                    <a:pt x="20487" y="21095"/>
                    <a:pt x="21855" y="23193"/>
                  </a:cubicBezTo>
                  <a:cubicBezTo>
                    <a:pt x="22554" y="24287"/>
                    <a:pt x="23192" y="25472"/>
                    <a:pt x="23861" y="26658"/>
                  </a:cubicBezTo>
                  <a:cubicBezTo>
                    <a:pt x="24530" y="27813"/>
                    <a:pt x="25199" y="29029"/>
                    <a:pt x="25867" y="30245"/>
                  </a:cubicBezTo>
                  <a:cubicBezTo>
                    <a:pt x="28421" y="34804"/>
                    <a:pt x="30731" y="39485"/>
                    <a:pt x="32767" y="44287"/>
                  </a:cubicBezTo>
                  <a:cubicBezTo>
                    <a:pt x="34408" y="48239"/>
                    <a:pt x="35685" y="52312"/>
                    <a:pt x="36567" y="56506"/>
                  </a:cubicBezTo>
                  <a:lnTo>
                    <a:pt x="36749" y="56446"/>
                  </a:lnTo>
                  <a:cubicBezTo>
                    <a:pt x="35867" y="52251"/>
                    <a:pt x="34621" y="48148"/>
                    <a:pt x="32980" y="44196"/>
                  </a:cubicBezTo>
                  <a:cubicBezTo>
                    <a:pt x="30943" y="39363"/>
                    <a:pt x="28633" y="34652"/>
                    <a:pt x="26050" y="30093"/>
                  </a:cubicBezTo>
                  <a:cubicBezTo>
                    <a:pt x="25381" y="28877"/>
                    <a:pt x="24712" y="27691"/>
                    <a:pt x="24044" y="26506"/>
                  </a:cubicBezTo>
                  <a:cubicBezTo>
                    <a:pt x="23405" y="25320"/>
                    <a:pt x="22737" y="24165"/>
                    <a:pt x="22037" y="23041"/>
                  </a:cubicBezTo>
                  <a:cubicBezTo>
                    <a:pt x="20670" y="20943"/>
                    <a:pt x="19180" y="18877"/>
                    <a:pt x="17600" y="16931"/>
                  </a:cubicBezTo>
                  <a:cubicBezTo>
                    <a:pt x="16080" y="15047"/>
                    <a:pt x="14590" y="13345"/>
                    <a:pt x="13162" y="11734"/>
                  </a:cubicBezTo>
                  <a:cubicBezTo>
                    <a:pt x="11764" y="10123"/>
                    <a:pt x="10396" y="8664"/>
                    <a:pt x="9119" y="7387"/>
                  </a:cubicBezTo>
                  <a:cubicBezTo>
                    <a:pt x="7083" y="5351"/>
                    <a:pt x="4894" y="3466"/>
                    <a:pt x="2584" y="1764"/>
                  </a:cubicBezTo>
                  <a:cubicBezTo>
                    <a:pt x="1763" y="1156"/>
                    <a:pt x="1125" y="730"/>
                    <a:pt x="700" y="426"/>
                  </a:cubicBezTo>
                  <a:cubicBezTo>
                    <a:pt x="487" y="275"/>
                    <a:pt x="304" y="183"/>
                    <a:pt x="183" y="92"/>
                  </a:cubicBezTo>
                  <a:cubicBezTo>
                    <a:pt x="122" y="62"/>
                    <a:pt x="61" y="31"/>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4" name="Google Shape;931;p47">
              <a:extLst>
                <a:ext uri="{FF2B5EF4-FFF2-40B4-BE49-F238E27FC236}">
                  <a16:creationId xmlns:a16="http://schemas.microsoft.com/office/drawing/2014/main" id="{067F137D-FEC6-BFFB-27ED-8D8E97DF0FCB}"/>
                </a:ext>
              </a:extLst>
            </p:cNvPr>
            <p:cNvSpPr/>
            <p:nvPr/>
          </p:nvSpPr>
          <p:spPr>
            <a:xfrm>
              <a:off x="437614" y="5543237"/>
              <a:ext cx="16180" cy="473955"/>
            </a:xfrm>
            <a:custGeom>
              <a:avLst/>
              <a:gdLst/>
              <a:ahLst/>
              <a:cxnLst/>
              <a:rect l="l" t="t" r="r" b="b"/>
              <a:pathLst>
                <a:path w="578" h="16931" extrusionOk="0">
                  <a:moveTo>
                    <a:pt x="548" y="0"/>
                  </a:moveTo>
                  <a:cubicBezTo>
                    <a:pt x="487" y="213"/>
                    <a:pt x="426" y="426"/>
                    <a:pt x="426" y="669"/>
                  </a:cubicBezTo>
                  <a:cubicBezTo>
                    <a:pt x="365" y="1095"/>
                    <a:pt x="274" y="1703"/>
                    <a:pt x="213" y="2462"/>
                  </a:cubicBezTo>
                  <a:cubicBezTo>
                    <a:pt x="92" y="3982"/>
                    <a:pt x="31" y="6140"/>
                    <a:pt x="31" y="8481"/>
                  </a:cubicBezTo>
                  <a:lnTo>
                    <a:pt x="31" y="14469"/>
                  </a:lnTo>
                  <a:lnTo>
                    <a:pt x="31" y="16262"/>
                  </a:lnTo>
                  <a:cubicBezTo>
                    <a:pt x="0" y="16505"/>
                    <a:pt x="31" y="16718"/>
                    <a:pt x="61" y="16931"/>
                  </a:cubicBezTo>
                  <a:cubicBezTo>
                    <a:pt x="122" y="16718"/>
                    <a:pt x="152" y="16505"/>
                    <a:pt x="152" y="16262"/>
                  </a:cubicBezTo>
                  <a:cubicBezTo>
                    <a:pt x="183" y="15837"/>
                    <a:pt x="213" y="15229"/>
                    <a:pt x="244" y="14469"/>
                  </a:cubicBezTo>
                  <a:cubicBezTo>
                    <a:pt x="304" y="12949"/>
                    <a:pt x="304" y="10821"/>
                    <a:pt x="304" y="8481"/>
                  </a:cubicBezTo>
                  <a:cubicBezTo>
                    <a:pt x="304" y="6140"/>
                    <a:pt x="365" y="4013"/>
                    <a:pt x="426" y="2493"/>
                  </a:cubicBezTo>
                  <a:cubicBezTo>
                    <a:pt x="487" y="1733"/>
                    <a:pt x="517" y="1095"/>
                    <a:pt x="548" y="669"/>
                  </a:cubicBezTo>
                  <a:cubicBezTo>
                    <a:pt x="578" y="456"/>
                    <a:pt x="578" y="244"/>
                    <a:pt x="54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5" name="Google Shape;932;p47">
              <a:extLst>
                <a:ext uri="{FF2B5EF4-FFF2-40B4-BE49-F238E27FC236}">
                  <a16:creationId xmlns:a16="http://schemas.microsoft.com/office/drawing/2014/main" id="{F7BC212F-7F2D-42E1-7E45-37885BAC26A4}"/>
                </a:ext>
              </a:extLst>
            </p:cNvPr>
            <p:cNvSpPr/>
            <p:nvPr/>
          </p:nvSpPr>
          <p:spPr>
            <a:xfrm>
              <a:off x="-117158" y="5965908"/>
              <a:ext cx="555640" cy="51284"/>
            </a:xfrm>
            <a:custGeom>
              <a:avLst/>
              <a:gdLst/>
              <a:ahLst/>
              <a:cxnLst/>
              <a:rect l="l" t="t" r="r" b="b"/>
              <a:pathLst>
                <a:path w="19849" h="1832" extrusionOk="0">
                  <a:moveTo>
                    <a:pt x="4014" y="1"/>
                  </a:moveTo>
                  <a:cubicBezTo>
                    <a:pt x="3639" y="1"/>
                    <a:pt x="3263" y="3"/>
                    <a:pt x="2888" y="8"/>
                  </a:cubicBezTo>
                  <a:cubicBezTo>
                    <a:pt x="1976" y="8"/>
                    <a:pt x="1247" y="69"/>
                    <a:pt x="760" y="99"/>
                  </a:cubicBezTo>
                  <a:cubicBezTo>
                    <a:pt x="487" y="130"/>
                    <a:pt x="244" y="160"/>
                    <a:pt x="0" y="190"/>
                  </a:cubicBezTo>
                  <a:cubicBezTo>
                    <a:pt x="122" y="206"/>
                    <a:pt x="251" y="213"/>
                    <a:pt x="384" y="213"/>
                  </a:cubicBezTo>
                  <a:cubicBezTo>
                    <a:pt x="517" y="213"/>
                    <a:pt x="654" y="206"/>
                    <a:pt x="791" y="190"/>
                  </a:cubicBezTo>
                  <a:lnTo>
                    <a:pt x="2918" y="190"/>
                  </a:lnTo>
                  <a:cubicBezTo>
                    <a:pt x="4712" y="190"/>
                    <a:pt x="7235" y="312"/>
                    <a:pt x="9970" y="555"/>
                  </a:cubicBezTo>
                  <a:cubicBezTo>
                    <a:pt x="12736" y="768"/>
                    <a:pt x="15198" y="1102"/>
                    <a:pt x="16992" y="1376"/>
                  </a:cubicBezTo>
                  <a:cubicBezTo>
                    <a:pt x="17873" y="1528"/>
                    <a:pt x="18603" y="1649"/>
                    <a:pt x="19089" y="1741"/>
                  </a:cubicBezTo>
                  <a:cubicBezTo>
                    <a:pt x="19363" y="1771"/>
                    <a:pt x="19606" y="1832"/>
                    <a:pt x="19849" y="1832"/>
                  </a:cubicBezTo>
                  <a:cubicBezTo>
                    <a:pt x="19606" y="1741"/>
                    <a:pt x="19363" y="1649"/>
                    <a:pt x="19089" y="1619"/>
                  </a:cubicBezTo>
                  <a:cubicBezTo>
                    <a:pt x="18603" y="1497"/>
                    <a:pt x="17904" y="1345"/>
                    <a:pt x="16992" y="1193"/>
                  </a:cubicBezTo>
                  <a:cubicBezTo>
                    <a:pt x="15198" y="859"/>
                    <a:pt x="12736" y="494"/>
                    <a:pt x="9970" y="251"/>
                  </a:cubicBezTo>
                  <a:cubicBezTo>
                    <a:pt x="8000" y="72"/>
                    <a:pt x="6009" y="1"/>
                    <a:pt x="401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6" name="Google Shape;933;p47">
              <a:extLst>
                <a:ext uri="{FF2B5EF4-FFF2-40B4-BE49-F238E27FC236}">
                  <a16:creationId xmlns:a16="http://schemas.microsoft.com/office/drawing/2014/main" id="{9F83C6DA-22DE-5899-3CBC-547CBFD34CE4}"/>
                </a:ext>
              </a:extLst>
            </p:cNvPr>
            <p:cNvSpPr/>
            <p:nvPr/>
          </p:nvSpPr>
          <p:spPr>
            <a:xfrm>
              <a:off x="739662" y="5873362"/>
              <a:ext cx="203400" cy="726679"/>
            </a:xfrm>
            <a:custGeom>
              <a:avLst/>
              <a:gdLst/>
              <a:ahLst/>
              <a:cxnLst/>
              <a:rect l="l" t="t" r="r" b="b"/>
              <a:pathLst>
                <a:path w="7266" h="25959" extrusionOk="0">
                  <a:moveTo>
                    <a:pt x="7265" y="1"/>
                  </a:moveTo>
                  <a:cubicBezTo>
                    <a:pt x="7235" y="92"/>
                    <a:pt x="7174" y="183"/>
                    <a:pt x="7174" y="275"/>
                  </a:cubicBezTo>
                  <a:cubicBezTo>
                    <a:pt x="7083" y="457"/>
                    <a:pt x="6992" y="730"/>
                    <a:pt x="6901" y="1004"/>
                  </a:cubicBezTo>
                  <a:cubicBezTo>
                    <a:pt x="6688" y="1642"/>
                    <a:pt x="6384" y="2585"/>
                    <a:pt x="6019" y="3770"/>
                  </a:cubicBezTo>
                  <a:cubicBezTo>
                    <a:pt x="5320" y="6080"/>
                    <a:pt x="4439" y="9332"/>
                    <a:pt x="3496" y="12949"/>
                  </a:cubicBezTo>
                  <a:cubicBezTo>
                    <a:pt x="2585" y="16567"/>
                    <a:pt x="1733" y="19819"/>
                    <a:pt x="1065" y="22159"/>
                  </a:cubicBezTo>
                  <a:cubicBezTo>
                    <a:pt x="761" y="23314"/>
                    <a:pt x="487" y="24226"/>
                    <a:pt x="274" y="24925"/>
                  </a:cubicBezTo>
                  <a:lnTo>
                    <a:pt x="62" y="25685"/>
                  </a:lnTo>
                  <a:cubicBezTo>
                    <a:pt x="31" y="25776"/>
                    <a:pt x="31" y="25868"/>
                    <a:pt x="1" y="25959"/>
                  </a:cubicBezTo>
                  <a:cubicBezTo>
                    <a:pt x="62" y="25868"/>
                    <a:pt x="92" y="25807"/>
                    <a:pt x="123" y="25716"/>
                  </a:cubicBezTo>
                  <a:cubicBezTo>
                    <a:pt x="183" y="25503"/>
                    <a:pt x="274" y="25260"/>
                    <a:pt x="396" y="24956"/>
                  </a:cubicBezTo>
                  <a:cubicBezTo>
                    <a:pt x="609" y="24317"/>
                    <a:pt x="913" y="23375"/>
                    <a:pt x="1247" y="22220"/>
                  </a:cubicBezTo>
                  <a:cubicBezTo>
                    <a:pt x="1977" y="19880"/>
                    <a:pt x="2858" y="16627"/>
                    <a:pt x="3770" y="13041"/>
                  </a:cubicBezTo>
                  <a:cubicBezTo>
                    <a:pt x="4682" y="9424"/>
                    <a:pt x="5533" y="6171"/>
                    <a:pt x="6202" y="3831"/>
                  </a:cubicBezTo>
                  <a:cubicBezTo>
                    <a:pt x="6536" y="2676"/>
                    <a:pt x="6810" y="1733"/>
                    <a:pt x="6992" y="1034"/>
                  </a:cubicBezTo>
                  <a:cubicBezTo>
                    <a:pt x="7083" y="730"/>
                    <a:pt x="7144" y="487"/>
                    <a:pt x="7205" y="275"/>
                  </a:cubicBezTo>
                  <a:cubicBezTo>
                    <a:pt x="7235" y="214"/>
                    <a:pt x="7265" y="123"/>
                    <a:pt x="7265" y="1"/>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7" name="Google Shape;934;p47">
              <a:extLst>
                <a:ext uri="{FF2B5EF4-FFF2-40B4-BE49-F238E27FC236}">
                  <a16:creationId xmlns:a16="http://schemas.microsoft.com/office/drawing/2014/main" id="{875815BB-3221-5E34-5B14-C1AC879D89AC}"/>
                </a:ext>
              </a:extLst>
            </p:cNvPr>
            <p:cNvSpPr/>
            <p:nvPr/>
          </p:nvSpPr>
          <p:spPr>
            <a:xfrm>
              <a:off x="-9943" y="6440899"/>
              <a:ext cx="749634" cy="158666"/>
            </a:xfrm>
            <a:custGeom>
              <a:avLst/>
              <a:gdLst/>
              <a:ahLst/>
              <a:cxnLst/>
              <a:rect l="l" t="t" r="r" b="b"/>
              <a:pathLst>
                <a:path w="26779" h="5668" extrusionOk="0">
                  <a:moveTo>
                    <a:pt x="0" y="1"/>
                  </a:moveTo>
                  <a:cubicBezTo>
                    <a:pt x="91" y="31"/>
                    <a:pt x="152" y="62"/>
                    <a:pt x="274" y="62"/>
                  </a:cubicBezTo>
                  <a:lnTo>
                    <a:pt x="1034" y="244"/>
                  </a:lnTo>
                  <a:lnTo>
                    <a:pt x="3921" y="852"/>
                  </a:lnTo>
                  <a:cubicBezTo>
                    <a:pt x="6323" y="1369"/>
                    <a:pt x="9666" y="2128"/>
                    <a:pt x="13374" y="2980"/>
                  </a:cubicBezTo>
                  <a:cubicBezTo>
                    <a:pt x="17052" y="3800"/>
                    <a:pt x="20396" y="4530"/>
                    <a:pt x="22827" y="4986"/>
                  </a:cubicBezTo>
                  <a:cubicBezTo>
                    <a:pt x="24043" y="5229"/>
                    <a:pt x="25046" y="5411"/>
                    <a:pt x="25715" y="5533"/>
                  </a:cubicBezTo>
                  <a:lnTo>
                    <a:pt x="26505" y="5654"/>
                  </a:lnTo>
                  <a:cubicBezTo>
                    <a:pt x="26566" y="5654"/>
                    <a:pt x="26627" y="5668"/>
                    <a:pt x="26688" y="5668"/>
                  </a:cubicBezTo>
                  <a:cubicBezTo>
                    <a:pt x="26718" y="5668"/>
                    <a:pt x="26749" y="5664"/>
                    <a:pt x="26779" y="5654"/>
                  </a:cubicBezTo>
                  <a:cubicBezTo>
                    <a:pt x="26718" y="5624"/>
                    <a:pt x="26627" y="5594"/>
                    <a:pt x="26536" y="5594"/>
                  </a:cubicBezTo>
                  <a:lnTo>
                    <a:pt x="25776" y="5411"/>
                  </a:lnTo>
                  <a:lnTo>
                    <a:pt x="22858" y="4803"/>
                  </a:lnTo>
                  <a:cubicBezTo>
                    <a:pt x="20426" y="4287"/>
                    <a:pt x="17083" y="3527"/>
                    <a:pt x="13405" y="2706"/>
                  </a:cubicBezTo>
                  <a:cubicBezTo>
                    <a:pt x="9727" y="1855"/>
                    <a:pt x="6383" y="1125"/>
                    <a:pt x="3952" y="669"/>
                  </a:cubicBezTo>
                  <a:cubicBezTo>
                    <a:pt x="2736" y="426"/>
                    <a:pt x="1733" y="244"/>
                    <a:pt x="1064" y="153"/>
                  </a:cubicBezTo>
                  <a:lnTo>
                    <a:pt x="274" y="31"/>
                  </a:lnTo>
                  <a:cubicBezTo>
                    <a:pt x="183" y="1"/>
                    <a:pt x="91" y="1"/>
                    <a:pt x="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8" name="Google Shape;941;p47">
              <a:extLst>
                <a:ext uri="{FF2B5EF4-FFF2-40B4-BE49-F238E27FC236}">
                  <a16:creationId xmlns:a16="http://schemas.microsoft.com/office/drawing/2014/main" id="{8CE1F7A0-B172-F2F7-A485-69761A3AEAAB}"/>
                </a:ext>
              </a:extLst>
            </p:cNvPr>
            <p:cNvSpPr/>
            <p:nvPr/>
          </p:nvSpPr>
          <p:spPr>
            <a:xfrm>
              <a:off x="3088947" y="6328058"/>
              <a:ext cx="163397" cy="20211"/>
            </a:xfrm>
            <a:custGeom>
              <a:avLst/>
              <a:gdLst/>
              <a:ahLst/>
              <a:cxnLst/>
              <a:rect l="l" t="t" r="r" b="b"/>
              <a:pathLst>
                <a:path w="5837" h="722" extrusionOk="0">
                  <a:moveTo>
                    <a:pt x="5355" y="0"/>
                  </a:moveTo>
                  <a:cubicBezTo>
                    <a:pt x="4829" y="0"/>
                    <a:pt x="3921" y="55"/>
                    <a:pt x="2888" y="172"/>
                  </a:cubicBezTo>
                  <a:cubicBezTo>
                    <a:pt x="1307" y="324"/>
                    <a:pt x="0" y="536"/>
                    <a:pt x="0" y="658"/>
                  </a:cubicBezTo>
                  <a:cubicBezTo>
                    <a:pt x="0" y="701"/>
                    <a:pt x="168" y="721"/>
                    <a:pt x="457" y="721"/>
                  </a:cubicBezTo>
                  <a:cubicBezTo>
                    <a:pt x="982" y="721"/>
                    <a:pt x="1909" y="654"/>
                    <a:pt x="2949" y="536"/>
                  </a:cubicBezTo>
                  <a:cubicBezTo>
                    <a:pt x="4560" y="384"/>
                    <a:pt x="5836" y="172"/>
                    <a:pt x="5836" y="50"/>
                  </a:cubicBezTo>
                  <a:cubicBezTo>
                    <a:pt x="5826" y="17"/>
                    <a:pt x="5650" y="0"/>
                    <a:pt x="5355" y="0"/>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9" name="Google Shape;942;p47">
              <a:extLst>
                <a:ext uri="{FF2B5EF4-FFF2-40B4-BE49-F238E27FC236}">
                  <a16:creationId xmlns:a16="http://schemas.microsoft.com/office/drawing/2014/main" id="{CAB5D739-C77F-4FD1-30A6-17F7B77AB44C}"/>
                </a:ext>
              </a:extLst>
            </p:cNvPr>
            <p:cNvSpPr/>
            <p:nvPr/>
          </p:nvSpPr>
          <p:spPr>
            <a:xfrm>
              <a:off x="3077889" y="6282317"/>
              <a:ext cx="173615" cy="30485"/>
            </a:xfrm>
            <a:custGeom>
              <a:avLst/>
              <a:gdLst/>
              <a:ahLst/>
              <a:cxnLst/>
              <a:rect l="l" t="t" r="r" b="b"/>
              <a:pathLst>
                <a:path w="6202" h="1089" extrusionOk="0">
                  <a:moveTo>
                    <a:pt x="5961" y="0"/>
                  </a:moveTo>
                  <a:cubicBezTo>
                    <a:pt x="5488" y="0"/>
                    <a:pt x="4367" y="138"/>
                    <a:pt x="3070" y="347"/>
                  </a:cubicBezTo>
                  <a:cubicBezTo>
                    <a:pt x="1368" y="651"/>
                    <a:pt x="0" y="954"/>
                    <a:pt x="31" y="1046"/>
                  </a:cubicBezTo>
                  <a:cubicBezTo>
                    <a:pt x="38" y="1075"/>
                    <a:pt x="123" y="1088"/>
                    <a:pt x="270" y="1088"/>
                  </a:cubicBezTo>
                  <a:cubicBezTo>
                    <a:pt x="744" y="1088"/>
                    <a:pt x="1864" y="950"/>
                    <a:pt x="3161" y="742"/>
                  </a:cubicBezTo>
                  <a:cubicBezTo>
                    <a:pt x="4833" y="468"/>
                    <a:pt x="6201" y="134"/>
                    <a:pt x="6201" y="43"/>
                  </a:cubicBezTo>
                  <a:cubicBezTo>
                    <a:pt x="6194" y="14"/>
                    <a:pt x="6109" y="0"/>
                    <a:pt x="5961" y="0"/>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0" name="Google Shape;943;p47">
              <a:extLst>
                <a:ext uri="{FF2B5EF4-FFF2-40B4-BE49-F238E27FC236}">
                  <a16:creationId xmlns:a16="http://schemas.microsoft.com/office/drawing/2014/main" id="{0489D832-C3F5-D93B-9964-160958FC30F2}"/>
                </a:ext>
              </a:extLst>
            </p:cNvPr>
            <p:cNvSpPr/>
            <p:nvPr/>
          </p:nvSpPr>
          <p:spPr>
            <a:xfrm>
              <a:off x="3086399" y="6234252"/>
              <a:ext cx="164237" cy="31297"/>
            </a:xfrm>
            <a:custGeom>
              <a:avLst/>
              <a:gdLst/>
              <a:ahLst/>
              <a:cxnLst/>
              <a:rect l="l" t="t" r="r" b="b"/>
              <a:pathLst>
                <a:path w="5867" h="1118" extrusionOk="0">
                  <a:moveTo>
                    <a:pt x="5677" y="1"/>
                  </a:moveTo>
                  <a:cubicBezTo>
                    <a:pt x="5278" y="1"/>
                    <a:pt x="4181" y="142"/>
                    <a:pt x="2888" y="361"/>
                  </a:cubicBezTo>
                  <a:cubicBezTo>
                    <a:pt x="1277" y="665"/>
                    <a:pt x="0" y="969"/>
                    <a:pt x="0" y="1091"/>
                  </a:cubicBezTo>
                  <a:cubicBezTo>
                    <a:pt x="6" y="1109"/>
                    <a:pt x="62" y="1117"/>
                    <a:pt x="160" y="1117"/>
                  </a:cubicBezTo>
                  <a:cubicBezTo>
                    <a:pt x="558" y="1117"/>
                    <a:pt x="1655" y="976"/>
                    <a:pt x="2949" y="757"/>
                  </a:cubicBezTo>
                  <a:cubicBezTo>
                    <a:pt x="4560" y="453"/>
                    <a:pt x="5867" y="149"/>
                    <a:pt x="5836" y="27"/>
                  </a:cubicBezTo>
                  <a:cubicBezTo>
                    <a:pt x="5830" y="9"/>
                    <a:pt x="5775" y="1"/>
                    <a:pt x="5677" y="1"/>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1" name="Google Shape;978;p47">
              <a:extLst>
                <a:ext uri="{FF2B5EF4-FFF2-40B4-BE49-F238E27FC236}">
                  <a16:creationId xmlns:a16="http://schemas.microsoft.com/office/drawing/2014/main" id="{CBB80B96-4892-1860-5B32-4FE7000E9292}"/>
                </a:ext>
              </a:extLst>
            </p:cNvPr>
            <p:cNvSpPr/>
            <p:nvPr/>
          </p:nvSpPr>
          <p:spPr>
            <a:xfrm>
              <a:off x="413792" y="5517707"/>
              <a:ext cx="2176566" cy="1461840"/>
            </a:xfrm>
            <a:custGeom>
              <a:avLst/>
              <a:gdLst/>
              <a:ahLst/>
              <a:cxnLst/>
              <a:rect l="l" t="t" r="r" b="b"/>
              <a:pathLst>
                <a:path w="77753" h="52221" extrusionOk="0">
                  <a:moveTo>
                    <a:pt x="58694" y="1"/>
                  </a:moveTo>
                  <a:lnTo>
                    <a:pt x="1095" y="31"/>
                  </a:lnTo>
                  <a:cubicBezTo>
                    <a:pt x="456" y="31"/>
                    <a:pt x="0" y="700"/>
                    <a:pt x="244" y="1308"/>
                  </a:cubicBezTo>
                  <a:lnTo>
                    <a:pt x="20609" y="52220"/>
                  </a:lnTo>
                  <a:lnTo>
                    <a:pt x="77753" y="52220"/>
                  </a:lnTo>
                  <a:lnTo>
                    <a:pt x="59576" y="639"/>
                  </a:lnTo>
                  <a:cubicBezTo>
                    <a:pt x="59454" y="244"/>
                    <a:pt x="59090" y="1"/>
                    <a:pt x="5869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2" name="Google Shape;979;p47">
              <a:extLst>
                <a:ext uri="{FF2B5EF4-FFF2-40B4-BE49-F238E27FC236}">
                  <a16:creationId xmlns:a16="http://schemas.microsoft.com/office/drawing/2014/main" id="{D5D7F715-526F-3409-95E0-B603ACA7C0F5}"/>
                </a:ext>
              </a:extLst>
            </p:cNvPr>
            <p:cNvSpPr/>
            <p:nvPr/>
          </p:nvSpPr>
          <p:spPr>
            <a:xfrm>
              <a:off x="503986" y="5573021"/>
              <a:ext cx="2015744" cy="1306113"/>
            </a:xfrm>
            <a:custGeom>
              <a:avLst/>
              <a:gdLst/>
              <a:ahLst/>
              <a:cxnLst/>
              <a:rect l="l" t="t" r="r" b="b"/>
              <a:pathLst>
                <a:path w="72008" h="46658" extrusionOk="0">
                  <a:moveTo>
                    <a:pt x="639" y="0"/>
                  </a:moveTo>
                  <a:cubicBezTo>
                    <a:pt x="274" y="0"/>
                    <a:pt x="0" y="365"/>
                    <a:pt x="152" y="730"/>
                  </a:cubicBezTo>
                  <a:lnTo>
                    <a:pt x="18846" y="46323"/>
                  </a:lnTo>
                  <a:cubicBezTo>
                    <a:pt x="18937" y="46506"/>
                    <a:pt x="19119" y="46658"/>
                    <a:pt x="19332" y="46658"/>
                  </a:cubicBezTo>
                  <a:lnTo>
                    <a:pt x="71400" y="46658"/>
                  </a:lnTo>
                  <a:cubicBezTo>
                    <a:pt x="71765" y="46658"/>
                    <a:pt x="72008" y="46293"/>
                    <a:pt x="71886" y="45958"/>
                  </a:cubicBezTo>
                  <a:lnTo>
                    <a:pt x="55320" y="365"/>
                  </a:lnTo>
                  <a:cubicBezTo>
                    <a:pt x="55260" y="152"/>
                    <a:pt x="55047" y="0"/>
                    <a:pt x="54834"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3" name="Google Shape;980;p47">
              <a:extLst>
                <a:ext uri="{FF2B5EF4-FFF2-40B4-BE49-F238E27FC236}">
                  <a16:creationId xmlns:a16="http://schemas.microsoft.com/office/drawing/2014/main" id="{1D4FDD37-37ED-5E0C-97FA-680A77C0A99B}"/>
                </a:ext>
              </a:extLst>
            </p:cNvPr>
            <p:cNvSpPr/>
            <p:nvPr/>
          </p:nvSpPr>
          <p:spPr>
            <a:xfrm>
              <a:off x="990678" y="6879106"/>
              <a:ext cx="2174018" cy="100440"/>
            </a:xfrm>
            <a:custGeom>
              <a:avLst/>
              <a:gdLst/>
              <a:ahLst/>
              <a:cxnLst/>
              <a:rect l="l" t="t" r="r" b="b"/>
              <a:pathLst>
                <a:path w="77662" h="3588" extrusionOk="0">
                  <a:moveTo>
                    <a:pt x="2098" y="1"/>
                  </a:moveTo>
                  <a:lnTo>
                    <a:pt x="1" y="3587"/>
                  </a:lnTo>
                  <a:lnTo>
                    <a:pt x="77662" y="3587"/>
                  </a:lnTo>
                  <a:lnTo>
                    <a:pt x="77662"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4" name="Google Shape;981;p47">
              <a:extLst>
                <a:ext uri="{FF2B5EF4-FFF2-40B4-BE49-F238E27FC236}">
                  <a16:creationId xmlns:a16="http://schemas.microsoft.com/office/drawing/2014/main" id="{4D2A10A2-EE24-193B-D52D-0B7E9A06DE20}"/>
                </a:ext>
              </a:extLst>
            </p:cNvPr>
            <p:cNvSpPr/>
            <p:nvPr/>
          </p:nvSpPr>
          <p:spPr>
            <a:xfrm>
              <a:off x="2369966" y="5132098"/>
              <a:ext cx="1160604" cy="1301046"/>
            </a:xfrm>
            <a:custGeom>
              <a:avLst/>
              <a:gdLst/>
              <a:ahLst/>
              <a:cxnLst/>
              <a:rect l="l" t="t" r="r" b="b"/>
              <a:pathLst>
                <a:path w="41460" h="46477" extrusionOk="0">
                  <a:moveTo>
                    <a:pt x="37136" y="1"/>
                  </a:moveTo>
                  <a:cubicBezTo>
                    <a:pt x="37035" y="1"/>
                    <a:pt x="36925" y="23"/>
                    <a:pt x="36809" y="67"/>
                  </a:cubicBezTo>
                  <a:cubicBezTo>
                    <a:pt x="36293" y="280"/>
                    <a:pt x="34834" y="4596"/>
                    <a:pt x="34438" y="5994"/>
                  </a:cubicBezTo>
                  <a:cubicBezTo>
                    <a:pt x="34226" y="6754"/>
                    <a:pt x="33831" y="8274"/>
                    <a:pt x="33314" y="9125"/>
                  </a:cubicBezTo>
                  <a:cubicBezTo>
                    <a:pt x="33115" y="9478"/>
                    <a:pt x="32892" y="9706"/>
                    <a:pt x="32662" y="9706"/>
                  </a:cubicBezTo>
                  <a:cubicBezTo>
                    <a:pt x="32436" y="9706"/>
                    <a:pt x="32202" y="9485"/>
                    <a:pt x="31976" y="8943"/>
                  </a:cubicBezTo>
                  <a:cubicBezTo>
                    <a:pt x="30913" y="6572"/>
                    <a:pt x="29241" y="5143"/>
                    <a:pt x="28542" y="5052"/>
                  </a:cubicBezTo>
                  <a:cubicBezTo>
                    <a:pt x="28512" y="5048"/>
                    <a:pt x="28482" y="5046"/>
                    <a:pt x="28453" y="5046"/>
                  </a:cubicBezTo>
                  <a:cubicBezTo>
                    <a:pt x="27813" y="5046"/>
                    <a:pt x="27504" y="5987"/>
                    <a:pt x="28086" y="6511"/>
                  </a:cubicBezTo>
                  <a:cubicBezTo>
                    <a:pt x="28663" y="7149"/>
                    <a:pt x="29180" y="7879"/>
                    <a:pt x="29575" y="8669"/>
                  </a:cubicBezTo>
                  <a:cubicBezTo>
                    <a:pt x="29909" y="9277"/>
                    <a:pt x="30153" y="9946"/>
                    <a:pt x="30274" y="10645"/>
                  </a:cubicBezTo>
                  <a:cubicBezTo>
                    <a:pt x="30365" y="11253"/>
                    <a:pt x="30426" y="11769"/>
                    <a:pt x="30487" y="12256"/>
                  </a:cubicBezTo>
                  <a:cubicBezTo>
                    <a:pt x="30639" y="13441"/>
                    <a:pt x="30609" y="14657"/>
                    <a:pt x="30457" y="15842"/>
                  </a:cubicBezTo>
                  <a:lnTo>
                    <a:pt x="16110" y="32742"/>
                  </a:lnTo>
                  <a:lnTo>
                    <a:pt x="12979" y="21314"/>
                  </a:lnTo>
                  <a:lnTo>
                    <a:pt x="12705" y="20432"/>
                  </a:lnTo>
                  <a:lnTo>
                    <a:pt x="395" y="25022"/>
                  </a:lnTo>
                  <a:cubicBezTo>
                    <a:pt x="0" y="25113"/>
                    <a:pt x="3040" y="34080"/>
                    <a:pt x="4955" y="39642"/>
                  </a:cubicBezTo>
                  <a:cubicBezTo>
                    <a:pt x="5897" y="42408"/>
                    <a:pt x="7964" y="44627"/>
                    <a:pt x="10669" y="45721"/>
                  </a:cubicBezTo>
                  <a:cubicBezTo>
                    <a:pt x="11916" y="46231"/>
                    <a:pt x="13216" y="46476"/>
                    <a:pt x="14500" y="46476"/>
                  </a:cubicBezTo>
                  <a:cubicBezTo>
                    <a:pt x="17662" y="46476"/>
                    <a:pt x="20730" y="44989"/>
                    <a:pt x="22675" y="42287"/>
                  </a:cubicBezTo>
                  <a:lnTo>
                    <a:pt x="38025" y="20067"/>
                  </a:lnTo>
                  <a:lnTo>
                    <a:pt x="37691" y="19824"/>
                  </a:lnTo>
                  <a:lnTo>
                    <a:pt x="37995" y="19976"/>
                  </a:lnTo>
                  <a:lnTo>
                    <a:pt x="40062" y="16420"/>
                  </a:lnTo>
                  <a:cubicBezTo>
                    <a:pt x="40062" y="16420"/>
                    <a:pt x="41460" y="14566"/>
                    <a:pt x="40518" y="12438"/>
                  </a:cubicBezTo>
                  <a:cubicBezTo>
                    <a:pt x="39545" y="10310"/>
                    <a:pt x="36961" y="7879"/>
                    <a:pt x="36961" y="7879"/>
                  </a:cubicBezTo>
                  <a:cubicBezTo>
                    <a:pt x="36201" y="7666"/>
                    <a:pt x="37204" y="3380"/>
                    <a:pt x="37630" y="1952"/>
                  </a:cubicBezTo>
                  <a:cubicBezTo>
                    <a:pt x="38019" y="733"/>
                    <a:pt x="37722" y="1"/>
                    <a:pt x="37136" y="1"/>
                  </a:cubicBezTo>
                  <a:close/>
                </a:path>
              </a:pathLst>
            </a:custGeom>
            <a:solidFill>
              <a:srgbClr val="B7887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5" name="Google Shape;982;p47">
              <a:extLst>
                <a:ext uri="{FF2B5EF4-FFF2-40B4-BE49-F238E27FC236}">
                  <a16:creationId xmlns:a16="http://schemas.microsoft.com/office/drawing/2014/main" id="{FAB4DD15-184E-6E55-22C4-846A8B0A5328}"/>
                </a:ext>
              </a:extLst>
            </p:cNvPr>
            <p:cNvSpPr/>
            <p:nvPr/>
          </p:nvSpPr>
          <p:spPr>
            <a:xfrm>
              <a:off x="3354407" y="5352630"/>
              <a:ext cx="82580" cy="155055"/>
            </a:xfrm>
            <a:custGeom>
              <a:avLst/>
              <a:gdLst/>
              <a:ahLst/>
              <a:cxnLst/>
              <a:rect l="l" t="t" r="r" b="b"/>
              <a:pathLst>
                <a:path w="2950" h="5539" extrusionOk="0">
                  <a:moveTo>
                    <a:pt x="1551" y="1"/>
                  </a:moveTo>
                  <a:cubicBezTo>
                    <a:pt x="1460" y="122"/>
                    <a:pt x="1399" y="244"/>
                    <a:pt x="1369" y="396"/>
                  </a:cubicBezTo>
                  <a:cubicBezTo>
                    <a:pt x="1247" y="639"/>
                    <a:pt x="1065" y="1004"/>
                    <a:pt x="913" y="1490"/>
                  </a:cubicBezTo>
                  <a:cubicBezTo>
                    <a:pt x="730" y="1946"/>
                    <a:pt x="518" y="2524"/>
                    <a:pt x="335" y="3162"/>
                  </a:cubicBezTo>
                  <a:cubicBezTo>
                    <a:pt x="244" y="3466"/>
                    <a:pt x="153" y="3800"/>
                    <a:pt x="62" y="4165"/>
                  </a:cubicBezTo>
                  <a:cubicBezTo>
                    <a:pt x="31" y="4347"/>
                    <a:pt x="1" y="4530"/>
                    <a:pt x="1" y="4743"/>
                  </a:cubicBezTo>
                  <a:cubicBezTo>
                    <a:pt x="1" y="4925"/>
                    <a:pt x="92" y="5138"/>
                    <a:pt x="214" y="5320"/>
                  </a:cubicBezTo>
                  <a:cubicBezTo>
                    <a:pt x="346" y="5452"/>
                    <a:pt x="524" y="5539"/>
                    <a:pt x="729" y="5539"/>
                  </a:cubicBezTo>
                  <a:cubicBezTo>
                    <a:pt x="759" y="5539"/>
                    <a:pt x="790" y="5537"/>
                    <a:pt x="822" y="5533"/>
                  </a:cubicBezTo>
                  <a:cubicBezTo>
                    <a:pt x="1034" y="5502"/>
                    <a:pt x="1217" y="5411"/>
                    <a:pt x="1338" y="5229"/>
                  </a:cubicBezTo>
                  <a:cubicBezTo>
                    <a:pt x="1551" y="4955"/>
                    <a:pt x="1703" y="4621"/>
                    <a:pt x="1825" y="4287"/>
                  </a:cubicBezTo>
                  <a:lnTo>
                    <a:pt x="2433" y="2645"/>
                  </a:lnTo>
                  <a:lnTo>
                    <a:pt x="2828" y="1521"/>
                  </a:lnTo>
                  <a:cubicBezTo>
                    <a:pt x="2889" y="1369"/>
                    <a:pt x="2919" y="1247"/>
                    <a:pt x="2949" y="1095"/>
                  </a:cubicBezTo>
                  <a:lnTo>
                    <a:pt x="2949" y="1095"/>
                  </a:lnTo>
                  <a:cubicBezTo>
                    <a:pt x="2889" y="1217"/>
                    <a:pt x="2828" y="1369"/>
                    <a:pt x="2767" y="1521"/>
                  </a:cubicBezTo>
                  <a:lnTo>
                    <a:pt x="2311" y="2584"/>
                  </a:lnTo>
                  <a:lnTo>
                    <a:pt x="1642" y="4226"/>
                  </a:lnTo>
                  <a:cubicBezTo>
                    <a:pt x="1551" y="4530"/>
                    <a:pt x="1399" y="4834"/>
                    <a:pt x="1217" y="5107"/>
                  </a:cubicBezTo>
                  <a:cubicBezTo>
                    <a:pt x="1095" y="5229"/>
                    <a:pt x="974" y="5320"/>
                    <a:pt x="791" y="5350"/>
                  </a:cubicBezTo>
                  <a:cubicBezTo>
                    <a:pt x="771" y="5354"/>
                    <a:pt x="751" y="5356"/>
                    <a:pt x="731" y="5356"/>
                  </a:cubicBezTo>
                  <a:cubicBezTo>
                    <a:pt x="600" y="5356"/>
                    <a:pt x="475" y="5274"/>
                    <a:pt x="396" y="5168"/>
                  </a:cubicBezTo>
                  <a:cubicBezTo>
                    <a:pt x="214" y="4895"/>
                    <a:pt x="153" y="4530"/>
                    <a:pt x="274" y="4195"/>
                  </a:cubicBezTo>
                  <a:cubicBezTo>
                    <a:pt x="366" y="3861"/>
                    <a:pt x="457" y="3527"/>
                    <a:pt x="518" y="3192"/>
                  </a:cubicBezTo>
                  <a:cubicBezTo>
                    <a:pt x="700" y="2584"/>
                    <a:pt x="913" y="2007"/>
                    <a:pt x="1034" y="1521"/>
                  </a:cubicBezTo>
                  <a:cubicBezTo>
                    <a:pt x="1186" y="1065"/>
                    <a:pt x="1338" y="670"/>
                    <a:pt x="1430" y="426"/>
                  </a:cubicBezTo>
                  <a:cubicBezTo>
                    <a:pt x="1490" y="274"/>
                    <a:pt x="1521" y="153"/>
                    <a:pt x="1551"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6" name="Google Shape;983;p47">
              <a:extLst>
                <a:ext uri="{FF2B5EF4-FFF2-40B4-BE49-F238E27FC236}">
                  <a16:creationId xmlns:a16="http://schemas.microsoft.com/office/drawing/2014/main" id="{3E8EFEEB-CBDC-4033-94F2-EC6B4CC54D00}"/>
                </a:ext>
              </a:extLst>
            </p:cNvPr>
            <p:cNvSpPr/>
            <p:nvPr/>
          </p:nvSpPr>
          <p:spPr>
            <a:xfrm>
              <a:off x="3394410" y="5397727"/>
              <a:ext cx="83420" cy="136188"/>
            </a:xfrm>
            <a:custGeom>
              <a:avLst/>
              <a:gdLst/>
              <a:ahLst/>
              <a:cxnLst/>
              <a:rect l="l" t="t" r="r" b="b"/>
              <a:pathLst>
                <a:path w="2980" h="4865" extrusionOk="0">
                  <a:moveTo>
                    <a:pt x="1368" y="1"/>
                  </a:moveTo>
                  <a:lnTo>
                    <a:pt x="1368" y="1"/>
                  </a:lnTo>
                  <a:cubicBezTo>
                    <a:pt x="1277" y="122"/>
                    <a:pt x="1216" y="214"/>
                    <a:pt x="1186" y="335"/>
                  </a:cubicBezTo>
                  <a:cubicBezTo>
                    <a:pt x="1064" y="548"/>
                    <a:pt x="912" y="882"/>
                    <a:pt x="730" y="1277"/>
                  </a:cubicBezTo>
                  <a:cubicBezTo>
                    <a:pt x="517" y="1764"/>
                    <a:pt x="365" y="2250"/>
                    <a:pt x="213" y="2736"/>
                  </a:cubicBezTo>
                  <a:cubicBezTo>
                    <a:pt x="122" y="3040"/>
                    <a:pt x="61" y="3344"/>
                    <a:pt x="31" y="3648"/>
                  </a:cubicBezTo>
                  <a:cubicBezTo>
                    <a:pt x="1" y="4013"/>
                    <a:pt x="92" y="4378"/>
                    <a:pt x="335" y="4621"/>
                  </a:cubicBezTo>
                  <a:cubicBezTo>
                    <a:pt x="487" y="4773"/>
                    <a:pt x="669" y="4834"/>
                    <a:pt x="852" y="4864"/>
                  </a:cubicBezTo>
                  <a:cubicBezTo>
                    <a:pt x="1034" y="4864"/>
                    <a:pt x="1216" y="4803"/>
                    <a:pt x="1368" y="4712"/>
                  </a:cubicBezTo>
                  <a:cubicBezTo>
                    <a:pt x="1611" y="4530"/>
                    <a:pt x="1824" y="4256"/>
                    <a:pt x="1946" y="3952"/>
                  </a:cubicBezTo>
                  <a:cubicBezTo>
                    <a:pt x="2159" y="3405"/>
                    <a:pt x="2311" y="2919"/>
                    <a:pt x="2493" y="2524"/>
                  </a:cubicBezTo>
                  <a:cubicBezTo>
                    <a:pt x="2675" y="2098"/>
                    <a:pt x="2797" y="1764"/>
                    <a:pt x="2888" y="1551"/>
                  </a:cubicBezTo>
                  <a:cubicBezTo>
                    <a:pt x="2919" y="1429"/>
                    <a:pt x="2949" y="1277"/>
                    <a:pt x="2979" y="1156"/>
                  </a:cubicBezTo>
                  <a:lnTo>
                    <a:pt x="2979" y="1156"/>
                  </a:lnTo>
                  <a:cubicBezTo>
                    <a:pt x="2888" y="1247"/>
                    <a:pt x="2827" y="1369"/>
                    <a:pt x="2767" y="1490"/>
                  </a:cubicBezTo>
                  <a:cubicBezTo>
                    <a:pt x="2675" y="1733"/>
                    <a:pt x="2523" y="2037"/>
                    <a:pt x="2341" y="2463"/>
                  </a:cubicBezTo>
                  <a:lnTo>
                    <a:pt x="1763" y="3861"/>
                  </a:lnTo>
                  <a:cubicBezTo>
                    <a:pt x="1642" y="4135"/>
                    <a:pt x="1460" y="4378"/>
                    <a:pt x="1247" y="4530"/>
                  </a:cubicBezTo>
                  <a:cubicBezTo>
                    <a:pt x="1135" y="4613"/>
                    <a:pt x="1011" y="4652"/>
                    <a:pt x="888" y="4652"/>
                  </a:cubicBezTo>
                  <a:cubicBezTo>
                    <a:pt x="744" y="4652"/>
                    <a:pt x="602" y="4598"/>
                    <a:pt x="487" y="4499"/>
                  </a:cubicBezTo>
                  <a:cubicBezTo>
                    <a:pt x="274" y="4256"/>
                    <a:pt x="183" y="3952"/>
                    <a:pt x="244" y="3648"/>
                  </a:cubicBezTo>
                  <a:cubicBezTo>
                    <a:pt x="274" y="3375"/>
                    <a:pt x="304" y="3071"/>
                    <a:pt x="396" y="2797"/>
                  </a:cubicBezTo>
                  <a:cubicBezTo>
                    <a:pt x="517" y="2280"/>
                    <a:pt x="669" y="1794"/>
                    <a:pt x="852" y="1338"/>
                  </a:cubicBezTo>
                  <a:cubicBezTo>
                    <a:pt x="1186" y="518"/>
                    <a:pt x="1399" y="1"/>
                    <a:pt x="1368"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7" name="Google Shape;984;p47">
              <a:extLst>
                <a:ext uri="{FF2B5EF4-FFF2-40B4-BE49-F238E27FC236}">
                  <a16:creationId xmlns:a16="http://schemas.microsoft.com/office/drawing/2014/main" id="{397BF200-32D2-07AF-855E-BAABCDC26B42}"/>
                </a:ext>
              </a:extLst>
            </p:cNvPr>
            <p:cNvSpPr/>
            <p:nvPr/>
          </p:nvSpPr>
          <p:spPr>
            <a:xfrm>
              <a:off x="3440347" y="5447947"/>
              <a:ext cx="59598" cy="110210"/>
            </a:xfrm>
            <a:custGeom>
              <a:avLst/>
              <a:gdLst/>
              <a:ahLst/>
              <a:cxnLst/>
              <a:rect l="l" t="t" r="r" b="b"/>
              <a:pathLst>
                <a:path w="2129" h="3937" extrusionOk="0">
                  <a:moveTo>
                    <a:pt x="1217" y="0"/>
                  </a:moveTo>
                  <a:cubicBezTo>
                    <a:pt x="1186" y="0"/>
                    <a:pt x="1126" y="61"/>
                    <a:pt x="1004" y="213"/>
                  </a:cubicBezTo>
                  <a:cubicBezTo>
                    <a:pt x="822" y="426"/>
                    <a:pt x="670" y="669"/>
                    <a:pt x="548" y="912"/>
                  </a:cubicBezTo>
                  <a:cubicBezTo>
                    <a:pt x="244" y="1490"/>
                    <a:pt x="62" y="2158"/>
                    <a:pt x="62" y="2797"/>
                  </a:cubicBezTo>
                  <a:cubicBezTo>
                    <a:pt x="1" y="3070"/>
                    <a:pt x="62" y="3374"/>
                    <a:pt x="214" y="3617"/>
                  </a:cubicBezTo>
                  <a:cubicBezTo>
                    <a:pt x="274" y="3739"/>
                    <a:pt x="396" y="3830"/>
                    <a:pt x="548" y="3891"/>
                  </a:cubicBezTo>
                  <a:cubicBezTo>
                    <a:pt x="609" y="3921"/>
                    <a:pt x="685" y="3936"/>
                    <a:pt x="761" y="3936"/>
                  </a:cubicBezTo>
                  <a:cubicBezTo>
                    <a:pt x="837" y="3936"/>
                    <a:pt x="913" y="3921"/>
                    <a:pt x="974" y="3891"/>
                  </a:cubicBezTo>
                  <a:cubicBezTo>
                    <a:pt x="1217" y="3769"/>
                    <a:pt x="1399" y="3556"/>
                    <a:pt x="1460" y="3283"/>
                  </a:cubicBezTo>
                  <a:cubicBezTo>
                    <a:pt x="1642" y="2857"/>
                    <a:pt x="1733" y="2462"/>
                    <a:pt x="1855" y="2128"/>
                  </a:cubicBezTo>
                  <a:cubicBezTo>
                    <a:pt x="1977" y="1793"/>
                    <a:pt x="2068" y="1429"/>
                    <a:pt x="2129" y="1064"/>
                  </a:cubicBezTo>
                  <a:lnTo>
                    <a:pt x="2129" y="1064"/>
                  </a:lnTo>
                  <a:cubicBezTo>
                    <a:pt x="1946" y="1368"/>
                    <a:pt x="1825" y="1702"/>
                    <a:pt x="1703" y="2067"/>
                  </a:cubicBezTo>
                  <a:cubicBezTo>
                    <a:pt x="1581" y="2401"/>
                    <a:pt x="1429" y="2797"/>
                    <a:pt x="1278" y="3192"/>
                  </a:cubicBezTo>
                  <a:cubicBezTo>
                    <a:pt x="1217" y="3404"/>
                    <a:pt x="1095" y="3587"/>
                    <a:pt x="913" y="3678"/>
                  </a:cubicBezTo>
                  <a:cubicBezTo>
                    <a:pt x="856" y="3702"/>
                    <a:pt x="797" y="3714"/>
                    <a:pt x="739" y="3714"/>
                  </a:cubicBezTo>
                  <a:cubicBezTo>
                    <a:pt x="581" y="3714"/>
                    <a:pt x="432" y="3629"/>
                    <a:pt x="366" y="3496"/>
                  </a:cubicBezTo>
                  <a:cubicBezTo>
                    <a:pt x="244" y="3283"/>
                    <a:pt x="214" y="3040"/>
                    <a:pt x="244" y="2797"/>
                  </a:cubicBezTo>
                  <a:cubicBezTo>
                    <a:pt x="244" y="2584"/>
                    <a:pt x="274" y="2341"/>
                    <a:pt x="305" y="2097"/>
                  </a:cubicBezTo>
                  <a:cubicBezTo>
                    <a:pt x="396" y="1702"/>
                    <a:pt x="518" y="1338"/>
                    <a:pt x="670" y="973"/>
                  </a:cubicBezTo>
                  <a:cubicBezTo>
                    <a:pt x="943" y="335"/>
                    <a:pt x="1217" y="0"/>
                    <a:pt x="1217"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8" name="Google Shape;985;p47">
              <a:extLst>
                <a:ext uri="{FF2B5EF4-FFF2-40B4-BE49-F238E27FC236}">
                  <a16:creationId xmlns:a16="http://schemas.microsoft.com/office/drawing/2014/main" id="{FB698D81-E04F-F8E4-AA46-039F0240C154}"/>
                </a:ext>
              </a:extLst>
            </p:cNvPr>
            <p:cNvSpPr/>
            <p:nvPr/>
          </p:nvSpPr>
          <p:spPr>
            <a:xfrm>
              <a:off x="3299960" y="5455589"/>
              <a:ext cx="67240" cy="124262"/>
            </a:xfrm>
            <a:custGeom>
              <a:avLst/>
              <a:gdLst/>
              <a:ahLst/>
              <a:cxnLst/>
              <a:rect l="l" t="t" r="r" b="b"/>
              <a:pathLst>
                <a:path w="2402" h="4439" extrusionOk="0">
                  <a:moveTo>
                    <a:pt x="1" y="1"/>
                  </a:moveTo>
                  <a:cubicBezTo>
                    <a:pt x="1" y="31"/>
                    <a:pt x="244" y="183"/>
                    <a:pt x="609" y="487"/>
                  </a:cubicBezTo>
                  <a:cubicBezTo>
                    <a:pt x="1551" y="1308"/>
                    <a:pt x="2128" y="2463"/>
                    <a:pt x="2219" y="3679"/>
                  </a:cubicBezTo>
                  <a:cubicBezTo>
                    <a:pt x="2280" y="4135"/>
                    <a:pt x="2219" y="4438"/>
                    <a:pt x="2280" y="4438"/>
                  </a:cubicBezTo>
                  <a:cubicBezTo>
                    <a:pt x="2341" y="4195"/>
                    <a:pt x="2402" y="3952"/>
                    <a:pt x="2371" y="3679"/>
                  </a:cubicBezTo>
                  <a:cubicBezTo>
                    <a:pt x="2341" y="2372"/>
                    <a:pt x="1733" y="1156"/>
                    <a:pt x="700" y="365"/>
                  </a:cubicBezTo>
                  <a:cubicBezTo>
                    <a:pt x="487" y="183"/>
                    <a:pt x="274" y="62"/>
                    <a:pt x="1"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9" name="Google Shape;986;p47">
              <a:extLst>
                <a:ext uri="{FF2B5EF4-FFF2-40B4-BE49-F238E27FC236}">
                  <a16:creationId xmlns:a16="http://schemas.microsoft.com/office/drawing/2014/main" id="{68244876-C04B-BEEF-53E2-EA3F8B73157D}"/>
                </a:ext>
              </a:extLst>
            </p:cNvPr>
            <p:cNvSpPr/>
            <p:nvPr/>
          </p:nvSpPr>
          <p:spPr>
            <a:xfrm>
              <a:off x="1130225" y="6330297"/>
              <a:ext cx="1052577" cy="544582"/>
            </a:xfrm>
            <a:custGeom>
              <a:avLst/>
              <a:gdLst/>
              <a:ahLst/>
              <a:cxnLst/>
              <a:rect l="l" t="t" r="r" b="b"/>
              <a:pathLst>
                <a:path w="37601" h="19454" extrusionOk="0">
                  <a:moveTo>
                    <a:pt x="8633" y="0"/>
                  </a:moveTo>
                  <a:cubicBezTo>
                    <a:pt x="6110" y="3040"/>
                    <a:pt x="4438" y="6687"/>
                    <a:pt x="3800" y="10578"/>
                  </a:cubicBezTo>
                  <a:lnTo>
                    <a:pt x="1" y="19271"/>
                  </a:lnTo>
                  <a:lnTo>
                    <a:pt x="37144" y="19454"/>
                  </a:lnTo>
                  <a:lnTo>
                    <a:pt x="37600" y="12918"/>
                  </a:lnTo>
                  <a:lnTo>
                    <a:pt x="8633"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0" name="Google Shape;987;p47">
              <a:extLst>
                <a:ext uri="{FF2B5EF4-FFF2-40B4-BE49-F238E27FC236}">
                  <a16:creationId xmlns:a16="http://schemas.microsoft.com/office/drawing/2014/main" id="{3507FDCB-048F-18E7-3295-33F91C7CF1B8}"/>
                </a:ext>
              </a:extLst>
            </p:cNvPr>
            <p:cNvSpPr/>
            <p:nvPr/>
          </p:nvSpPr>
          <p:spPr>
            <a:xfrm>
              <a:off x="1290179" y="6516593"/>
              <a:ext cx="331021" cy="101952"/>
            </a:xfrm>
            <a:custGeom>
              <a:avLst/>
              <a:gdLst/>
              <a:ahLst/>
              <a:cxnLst/>
              <a:rect l="l" t="t" r="r" b="b"/>
              <a:pathLst>
                <a:path w="11825" h="3642" extrusionOk="0">
                  <a:moveTo>
                    <a:pt x="11821" y="1"/>
                  </a:moveTo>
                  <a:cubicBezTo>
                    <a:pt x="11767" y="1"/>
                    <a:pt x="11282" y="508"/>
                    <a:pt x="10366" y="1187"/>
                  </a:cubicBezTo>
                  <a:cubicBezTo>
                    <a:pt x="10092" y="1370"/>
                    <a:pt x="9849" y="1552"/>
                    <a:pt x="9576" y="1704"/>
                  </a:cubicBezTo>
                  <a:cubicBezTo>
                    <a:pt x="9272" y="1887"/>
                    <a:pt x="8968" y="2038"/>
                    <a:pt x="8633" y="2221"/>
                  </a:cubicBezTo>
                  <a:cubicBezTo>
                    <a:pt x="7144" y="2950"/>
                    <a:pt x="5503" y="3376"/>
                    <a:pt x="3861" y="3467"/>
                  </a:cubicBezTo>
                  <a:lnTo>
                    <a:pt x="2767" y="3467"/>
                  </a:lnTo>
                  <a:cubicBezTo>
                    <a:pt x="2433" y="3467"/>
                    <a:pt x="2129" y="3406"/>
                    <a:pt x="1825" y="3376"/>
                  </a:cubicBezTo>
                  <a:cubicBezTo>
                    <a:pt x="765" y="3261"/>
                    <a:pt x="83" y="3039"/>
                    <a:pt x="8" y="3039"/>
                  </a:cubicBezTo>
                  <a:cubicBezTo>
                    <a:pt x="3" y="3039"/>
                    <a:pt x="1" y="3040"/>
                    <a:pt x="1" y="3042"/>
                  </a:cubicBezTo>
                  <a:cubicBezTo>
                    <a:pt x="153" y="3133"/>
                    <a:pt x="305" y="3194"/>
                    <a:pt x="457" y="3224"/>
                  </a:cubicBezTo>
                  <a:cubicBezTo>
                    <a:pt x="639" y="3285"/>
                    <a:pt x="852" y="3346"/>
                    <a:pt x="1034" y="3376"/>
                  </a:cubicBezTo>
                  <a:cubicBezTo>
                    <a:pt x="1278" y="3437"/>
                    <a:pt x="1551" y="3497"/>
                    <a:pt x="1794" y="3528"/>
                  </a:cubicBezTo>
                  <a:cubicBezTo>
                    <a:pt x="2129" y="3558"/>
                    <a:pt x="2433" y="3619"/>
                    <a:pt x="2767" y="3619"/>
                  </a:cubicBezTo>
                  <a:cubicBezTo>
                    <a:pt x="2949" y="3634"/>
                    <a:pt x="3132" y="3642"/>
                    <a:pt x="3314" y="3642"/>
                  </a:cubicBezTo>
                  <a:cubicBezTo>
                    <a:pt x="3496" y="3642"/>
                    <a:pt x="3679" y="3634"/>
                    <a:pt x="3861" y="3619"/>
                  </a:cubicBezTo>
                  <a:cubicBezTo>
                    <a:pt x="5533" y="3558"/>
                    <a:pt x="7205" y="3133"/>
                    <a:pt x="8694" y="2373"/>
                  </a:cubicBezTo>
                  <a:cubicBezTo>
                    <a:pt x="9028" y="2221"/>
                    <a:pt x="9332" y="2038"/>
                    <a:pt x="9667" y="1826"/>
                  </a:cubicBezTo>
                  <a:cubicBezTo>
                    <a:pt x="9910" y="1674"/>
                    <a:pt x="10184" y="1491"/>
                    <a:pt x="10427" y="1279"/>
                  </a:cubicBezTo>
                  <a:cubicBezTo>
                    <a:pt x="10639" y="1127"/>
                    <a:pt x="10852" y="975"/>
                    <a:pt x="11035" y="792"/>
                  </a:cubicBezTo>
                  <a:cubicBezTo>
                    <a:pt x="11187" y="671"/>
                    <a:pt x="11339" y="519"/>
                    <a:pt x="11491" y="367"/>
                  </a:cubicBezTo>
                  <a:cubicBezTo>
                    <a:pt x="11612" y="276"/>
                    <a:pt x="11703" y="124"/>
                    <a:pt x="11825" y="2"/>
                  </a:cubicBezTo>
                  <a:cubicBezTo>
                    <a:pt x="11824" y="1"/>
                    <a:pt x="11823" y="1"/>
                    <a:pt x="1182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1" name="Google Shape;988;p47">
              <a:extLst>
                <a:ext uri="{FF2B5EF4-FFF2-40B4-BE49-F238E27FC236}">
                  <a16:creationId xmlns:a16="http://schemas.microsoft.com/office/drawing/2014/main" id="{B837C564-DD46-AA9A-89E1-41700DB9C6E1}"/>
                </a:ext>
              </a:extLst>
            </p:cNvPr>
            <p:cNvSpPr/>
            <p:nvPr/>
          </p:nvSpPr>
          <p:spPr>
            <a:xfrm>
              <a:off x="1903681" y="6615325"/>
              <a:ext cx="91902" cy="239147"/>
            </a:xfrm>
            <a:custGeom>
              <a:avLst/>
              <a:gdLst/>
              <a:ahLst/>
              <a:cxnLst/>
              <a:rect l="l" t="t" r="r" b="b"/>
              <a:pathLst>
                <a:path w="3283" h="8543" extrusionOk="0">
                  <a:moveTo>
                    <a:pt x="3283" y="1"/>
                  </a:moveTo>
                  <a:lnTo>
                    <a:pt x="3283" y="1"/>
                  </a:lnTo>
                  <a:cubicBezTo>
                    <a:pt x="3101" y="426"/>
                    <a:pt x="2918" y="822"/>
                    <a:pt x="2766" y="1247"/>
                  </a:cubicBezTo>
                  <a:cubicBezTo>
                    <a:pt x="2432" y="2068"/>
                    <a:pt x="2006" y="3101"/>
                    <a:pt x="1581" y="4256"/>
                  </a:cubicBezTo>
                  <a:cubicBezTo>
                    <a:pt x="1155" y="5411"/>
                    <a:pt x="760" y="6445"/>
                    <a:pt x="456" y="7265"/>
                  </a:cubicBezTo>
                  <a:cubicBezTo>
                    <a:pt x="274" y="7691"/>
                    <a:pt x="122" y="8117"/>
                    <a:pt x="0" y="8542"/>
                  </a:cubicBezTo>
                  <a:cubicBezTo>
                    <a:pt x="61" y="8451"/>
                    <a:pt x="122" y="8329"/>
                    <a:pt x="152" y="8238"/>
                  </a:cubicBezTo>
                  <a:cubicBezTo>
                    <a:pt x="274" y="8025"/>
                    <a:pt x="395" y="7721"/>
                    <a:pt x="578" y="7326"/>
                  </a:cubicBezTo>
                  <a:cubicBezTo>
                    <a:pt x="882" y="6566"/>
                    <a:pt x="1338" y="5533"/>
                    <a:pt x="1763" y="4347"/>
                  </a:cubicBezTo>
                  <a:cubicBezTo>
                    <a:pt x="2219" y="3162"/>
                    <a:pt x="2614" y="2068"/>
                    <a:pt x="2888" y="1308"/>
                  </a:cubicBezTo>
                  <a:cubicBezTo>
                    <a:pt x="3070" y="882"/>
                    <a:pt x="3192" y="457"/>
                    <a:pt x="3283"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2" name="Google Shape;989;p47">
              <a:extLst>
                <a:ext uri="{FF2B5EF4-FFF2-40B4-BE49-F238E27FC236}">
                  <a16:creationId xmlns:a16="http://schemas.microsoft.com/office/drawing/2014/main" id="{324802DC-762D-6016-1F85-715E5AE58960}"/>
                </a:ext>
              </a:extLst>
            </p:cNvPr>
            <p:cNvSpPr/>
            <p:nvPr/>
          </p:nvSpPr>
          <p:spPr>
            <a:xfrm>
              <a:off x="1887501" y="6605975"/>
              <a:ext cx="52795" cy="49408"/>
            </a:xfrm>
            <a:custGeom>
              <a:avLst/>
              <a:gdLst/>
              <a:ahLst/>
              <a:cxnLst/>
              <a:rect l="l" t="t" r="r" b="b"/>
              <a:pathLst>
                <a:path w="1886" h="1765" extrusionOk="0">
                  <a:moveTo>
                    <a:pt x="1065" y="1"/>
                  </a:moveTo>
                  <a:cubicBezTo>
                    <a:pt x="943" y="1"/>
                    <a:pt x="882" y="31"/>
                    <a:pt x="882" y="31"/>
                  </a:cubicBezTo>
                  <a:cubicBezTo>
                    <a:pt x="1095" y="61"/>
                    <a:pt x="1308" y="183"/>
                    <a:pt x="1490" y="335"/>
                  </a:cubicBezTo>
                  <a:cubicBezTo>
                    <a:pt x="1642" y="517"/>
                    <a:pt x="1703" y="760"/>
                    <a:pt x="1672" y="1004"/>
                  </a:cubicBezTo>
                  <a:cubicBezTo>
                    <a:pt x="1586" y="1367"/>
                    <a:pt x="1262" y="1563"/>
                    <a:pt x="944" y="1563"/>
                  </a:cubicBezTo>
                  <a:cubicBezTo>
                    <a:pt x="703" y="1563"/>
                    <a:pt x="466" y="1452"/>
                    <a:pt x="335" y="1216"/>
                  </a:cubicBezTo>
                  <a:cubicBezTo>
                    <a:pt x="183" y="1004"/>
                    <a:pt x="183" y="730"/>
                    <a:pt x="305" y="517"/>
                  </a:cubicBezTo>
                  <a:cubicBezTo>
                    <a:pt x="396" y="304"/>
                    <a:pt x="578" y="153"/>
                    <a:pt x="791" y="61"/>
                  </a:cubicBezTo>
                  <a:cubicBezTo>
                    <a:pt x="791" y="49"/>
                    <a:pt x="775" y="41"/>
                    <a:pt x="748" y="41"/>
                  </a:cubicBezTo>
                  <a:cubicBezTo>
                    <a:pt x="710" y="41"/>
                    <a:pt x="649" y="56"/>
                    <a:pt x="578" y="92"/>
                  </a:cubicBezTo>
                  <a:cubicBezTo>
                    <a:pt x="396" y="153"/>
                    <a:pt x="274" y="274"/>
                    <a:pt x="153" y="456"/>
                  </a:cubicBezTo>
                  <a:cubicBezTo>
                    <a:pt x="1" y="730"/>
                    <a:pt x="1" y="1034"/>
                    <a:pt x="153" y="1308"/>
                  </a:cubicBezTo>
                  <a:cubicBezTo>
                    <a:pt x="335" y="1619"/>
                    <a:pt x="639" y="1765"/>
                    <a:pt x="939" y="1765"/>
                  </a:cubicBezTo>
                  <a:cubicBezTo>
                    <a:pt x="1341" y="1765"/>
                    <a:pt x="1737" y="1504"/>
                    <a:pt x="1824" y="1034"/>
                  </a:cubicBezTo>
                  <a:cubicBezTo>
                    <a:pt x="1885" y="730"/>
                    <a:pt x="1794" y="426"/>
                    <a:pt x="1581" y="244"/>
                  </a:cubicBezTo>
                  <a:cubicBezTo>
                    <a:pt x="1429" y="92"/>
                    <a:pt x="1247" y="31"/>
                    <a:pt x="1065"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3" name="Google Shape;990;p47">
              <a:extLst>
                <a:ext uri="{FF2B5EF4-FFF2-40B4-BE49-F238E27FC236}">
                  <a16:creationId xmlns:a16="http://schemas.microsoft.com/office/drawing/2014/main" id="{BFAF502A-6A2E-BFA5-E2CE-6E54F1FB9FF1}"/>
                </a:ext>
              </a:extLst>
            </p:cNvPr>
            <p:cNvSpPr/>
            <p:nvPr/>
          </p:nvSpPr>
          <p:spPr>
            <a:xfrm>
              <a:off x="2449075" y="5316910"/>
              <a:ext cx="315709" cy="55054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 name="Google Shape;991;p47">
              <a:extLst>
                <a:ext uri="{FF2B5EF4-FFF2-40B4-BE49-F238E27FC236}">
                  <a16:creationId xmlns:a16="http://schemas.microsoft.com/office/drawing/2014/main" id="{8A137513-E824-50C8-EE3F-E1D083023AF6}"/>
                </a:ext>
              </a:extLst>
            </p:cNvPr>
            <p:cNvSpPr/>
            <p:nvPr/>
          </p:nvSpPr>
          <p:spPr>
            <a:xfrm>
              <a:off x="2449075" y="5316910"/>
              <a:ext cx="315709" cy="55054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 name="Google Shape;992;p47">
              <a:extLst>
                <a:ext uri="{FF2B5EF4-FFF2-40B4-BE49-F238E27FC236}">
                  <a16:creationId xmlns:a16="http://schemas.microsoft.com/office/drawing/2014/main" id="{461C9BA6-5BF3-E66C-7C8D-AEB14C4E151C}"/>
                </a:ext>
              </a:extLst>
            </p:cNvPr>
            <p:cNvSpPr/>
            <p:nvPr/>
          </p:nvSpPr>
          <p:spPr>
            <a:xfrm>
              <a:off x="1371024" y="5147299"/>
              <a:ext cx="1254213" cy="1553994"/>
            </a:xfrm>
            <a:custGeom>
              <a:avLst/>
              <a:gdLst/>
              <a:ahLst/>
              <a:cxnLst/>
              <a:rect l="l" t="t" r="r" b="b"/>
              <a:pathLst>
                <a:path w="44804" h="55513" extrusionOk="0">
                  <a:moveTo>
                    <a:pt x="29851" y="1"/>
                  </a:moveTo>
                  <a:cubicBezTo>
                    <a:pt x="27904" y="1"/>
                    <a:pt x="25049" y="342"/>
                    <a:pt x="21916" y="2017"/>
                  </a:cubicBezTo>
                  <a:cubicBezTo>
                    <a:pt x="14621" y="5938"/>
                    <a:pt x="9454" y="27063"/>
                    <a:pt x="9454" y="27063"/>
                  </a:cubicBezTo>
                  <a:lnTo>
                    <a:pt x="1" y="42260"/>
                  </a:lnTo>
                  <a:lnTo>
                    <a:pt x="29728" y="55513"/>
                  </a:lnTo>
                  <a:lnTo>
                    <a:pt x="31977" y="47276"/>
                  </a:lnTo>
                  <a:lnTo>
                    <a:pt x="35472" y="32564"/>
                  </a:lnTo>
                  <a:cubicBezTo>
                    <a:pt x="35472" y="32564"/>
                    <a:pt x="40488" y="23932"/>
                    <a:pt x="42494" y="19251"/>
                  </a:cubicBezTo>
                  <a:cubicBezTo>
                    <a:pt x="44014" y="15786"/>
                    <a:pt x="44469" y="11135"/>
                    <a:pt x="44621" y="8369"/>
                  </a:cubicBezTo>
                  <a:cubicBezTo>
                    <a:pt x="44804" y="4935"/>
                    <a:pt x="42494" y="1773"/>
                    <a:pt x="39120" y="1135"/>
                  </a:cubicBezTo>
                  <a:cubicBezTo>
                    <a:pt x="38998" y="1105"/>
                    <a:pt x="38846" y="1074"/>
                    <a:pt x="38725" y="1044"/>
                  </a:cubicBezTo>
                  <a:lnTo>
                    <a:pt x="32372" y="162"/>
                  </a:lnTo>
                  <a:cubicBezTo>
                    <a:pt x="32099" y="162"/>
                    <a:pt x="31190" y="1"/>
                    <a:pt x="29851" y="1"/>
                  </a:cubicBezTo>
                  <a:close/>
                </a:path>
              </a:pathLst>
            </a:custGeom>
            <a:solidFill>
              <a:schemeClr val="tx2">
                <a:lumMod val="75000"/>
              </a:scheme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Arial"/>
                <a:sym typeface="Arial"/>
              </a:endParaRPr>
            </a:p>
          </p:txBody>
        </p:sp>
        <p:sp>
          <p:nvSpPr>
            <p:cNvPr id="86" name="Google Shape;993;p47">
              <a:extLst>
                <a:ext uri="{FF2B5EF4-FFF2-40B4-BE49-F238E27FC236}">
                  <a16:creationId xmlns:a16="http://schemas.microsoft.com/office/drawing/2014/main" id="{6C9CACF2-FD24-BE41-4E32-AAAD728C0322}"/>
                </a:ext>
              </a:extLst>
            </p:cNvPr>
            <p:cNvSpPr/>
            <p:nvPr/>
          </p:nvSpPr>
          <p:spPr>
            <a:xfrm>
              <a:off x="1492711" y="6066432"/>
              <a:ext cx="800693" cy="542119"/>
            </a:xfrm>
            <a:custGeom>
              <a:avLst/>
              <a:gdLst/>
              <a:ahLst/>
              <a:cxnLst/>
              <a:rect l="l" t="t" r="r" b="b"/>
              <a:pathLst>
                <a:path w="28603" h="19366" extrusionOk="0">
                  <a:moveTo>
                    <a:pt x="9976" y="176"/>
                  </a:moveTo>
                  <a:cubicBezTo>
                    <a:pt x="10464" y="176"/>
                    <a:pt x="10961" y="380"/>
                    <a:pt x="11338" y="703"/>
                  </a:cubicBezTo>
                  <a:cubicBezTo>
                    <a:pt x="11733" y="1068"/>
                    <a:pt x="11976" y="1584"/>
                    <a:pt x="12006" y="2131"/>
                  </a:cubicBezTo>
                  <a:cubicBezTo>
                    <a:pt x="12067" y="2648"/>
                    <a:pt x="12006" y="3165"/>
                    <a:pt x="11794" y="3651"/>
                  </a:cubicBezTo>
                  <a:cubicBezTo>
                    <a:pt x="11611" y="4107"/>
                    <a:pt x="11307" y="4502"/>
                    <a:pt x="10912" y="4837"/>
                  </a:cubicBezTo>
                  <a:cubicBezTo>
                    <a:pt x="10547" y="5141"/>
                    <a:pt x="10122" y="5384"/>
                    <a:pt x="9696" y="5566"/>
                  </a:cubicBezTo>
                  <a:cubicBezTo>
                    <a:pt x="8898" y="5862"/>
                    <a:pt x="8042" y="6014"/>
                    <a:pt x="7184" y="6050"/>
                  </a:cubicBezTo>
                  <a:lnTo>
                    <a:pt x="7184" y="6050"/>
                  </a:lnTo>
                  <a:cubicBezTo>
                    <a:pt x="6974" y="5427"/>
                    <a:pt x="6854" y="4771"/>
                    <a:pt x="6839" y="4107"/>
                  </a:cubicBezTo>
                  <a:cubicBezTo>
                    <a:pt x="6809" y="3499"/>
                    <a:pt x="6900" y="2861"/>
                    <a:pt x="7113" y="2253"/>
                  </a:cubicBezTo>
                  <a:cubicBezTo>
                    <a:pt x="7325" y="1675"/>
                    <a:pt x="7690" y="1159"/>
                    <a:pt x="8146" y="794"/>
                  </a:cubicBezTo>
                  <a:cubicBezTo>
                    <a:pt x="8633" y="429"/>
                    <a:pt x="9180" y="217"/>
                    <a:pt x="9788" y="186"/>
                  </a:cubicBezTo>
                  <a:cubicBezTo>
                    <a:pt x="9850" y="179"/>
                    <a:pt x="9913" y="176"/>
                    <a:pt x="9976" y="176"/>
                  </a:cubicBezTo>
                  <a:close/>
                  <a:moveTo>
                    <a:pt x="19018" y="4178"/>
                  </a:moveTo>
                  <a:cubicBezTo>
                    <a:pt x="19132" y="4178"/>
                    <a:pt x="19247" y="4185"/>
                    <a:pt x="19362" y="4198"/>
                  </a:cubicBezTo>
                  <a:cubicBezTo>
                    <a:pt x="19727" y="4229"/>
                    <a:pt x="20092" y="4350"/>
                    <a:pt x="20396" y="4563"/>
                  </a:cubicBezTo>
                  <a:cubicBezTo>
                    <a:pt x="20730" y="4806"/>
                    <a:pt x="20973" y="5110"/>
                    <a:pt x="21125" y="5445"/>
                  </a:cubicBezTo>
                  <a:cubicBezTo>
                    <a:pt x="21429" y="6174"/>
                    <a:pt x="21429" y="6964"/>
                    <a:pt x="21156" y="7694"/>
                  </a:cubicBezTo>
                  <a:cubicBezTo>
                    <a:pt x="20882" y="8393"/>
                    <a:pt x="20396" y="9001"/>
                    <a:pt x="19757" y="9457"/>
                  </a:cubicBezTo>
                  <a:cubicBezTo>
                    <a:pt x="18874" y="10078"/>
                    <a:pt x="17898" y="10524"/>
                    <a:pt x="16879" y="10787"/>
                  </a:cubicBezTo>
                  <a:lnTo>
                    <a:pt x="16879" y="10787"/>
                  </a:lnTo>
                  <a:cubicBezTo>
                    <a:pt x="16555" y="10202"/>
                    <a:pt x="16293" y="9578"/>
                    <a:pt x="16140" y="8910"/>
                  </a:cubicBezTo>
                  <a:cubicBezTo>
                    <a:pt x="15958" y="8180"/>
                    <a:pt x="15958" y="7451"/>
                    <a:pt x="16110" y="6721"/>
                  </a:cubicBezTo>
                  <a:cubicBezTo>
                    <a:pt x="16292" y="5961"/>
                    <a:pt x="16687" y="5293"/>
                    <a:pt x="17265" y="4806"/>
                  </a:cubicBezTo>
                  <a:cubicBezTo>
                    <a:pt x="17755" y="4393"/>
                    <a:pt x="18377" y="4178"/>
                    <a:pt x="19018" y="4178"/>
                  </a:cubicBezTo>
                  <a:close/>
                  <a:moveTo>
                    <a:pt x="25296" y="8867"/>
                  </a:moveTo>
                  <a:cubicBezTo>
                    <a:pt x="26879" y="8867"/>
                    <a:pt x="28217" y="10068"/>
                    <a:pt x="28390" y="11676"/>
                  </a:cubicBezTo>
                  <a:cubicBezTo>
                    <a:pt x="28420" y="12284"/>
                    <a:pt x="28329" y="12861"/>
                    <a:pt x="28055" y="13378"/>
                  </a:cubicBezTo>
                  <a:cubicBezTo>
                    <a:pt x="27539" y="14533"/>
                    <a:pt x="26536" y="15384"/>
                    <a:pt x="25289" y="15718"/>
                  </a:cubicBezTo>
                  <a:cubicBezTo>
                    <a:pt x="24839" y="15825"/>
                    <a:pt x="24377" y="15880"/>
                    <a:pt x="23915" y="15880"/>
                  </a:cubicBezTo>
                  <a:cubicBezTo>
                    <a:pt x="23600" y="15880"/>
                    <a:pt x="23285" y="15855"/>
                    <a:pt x="22973" y="15804"/>
                  </a:cubicBezTo>
                  <a:lnTo>
                    <a:pt x="22973" y="15804"/>
                  </a:lnTo>
                  <a:cubicBezTo>
                    <a:pt x="22603" y="14990"/>
                    <a:pt x="22380" y="14105"/>
                    <a:pt x="22341" y="13195"/>
                  </a:cubicBezTo>
                  <a:cubicBezTo>
                    <a:pt x="22280" y="12344"/>
                    <a:pt x="22463" y="11463"/>
                    <a:pt x="22827" y="10673"/>
                  </a:cubicBezTo>
                  <a:cubicBezTo>
                    <a:pt x="23040" y="10247"/>
                    <a:pt x="23344" y="9852"/>
                    <a:pt x="23678" y="9518"/>
                  </a:cubicBezTo>
                  <a:cubicBezTo>
                    <a:pt x="24043" y="9183"/>
                    <a:pt x="24499" y="8970"/>
                    <a:pt x="25016" y="8879"/>
                  </a:cubicBezTo>
                  <a:cubicBezTo>
                    <a:pt x="25110" y="8871"/>
                    <a:pt x="25204" y="8867"/>
                    <a:pt x="25296" y="8867"/>
                  </a:cubicBezTo>
                  <a:close/>
                  <a:moveTo>
                    <a:pt x="9872" y="1"/>
                  </a:moveTo>
                  <a:cubicBezTo>
                    <a:pt x="9834" y="1"/>
                    <a:pt x="9795" y="2"/>
                    <a:pt x="9757" y="4"/>
                  </a:cubicBezTo>
                  <a:cubicBezTo>
                    <a:pt x="9149" y="34"/>
                    <a:pt x="8541" y="247"/>
                    <a:pt x="8055" y="642"/>
                  </a:cubicBezTo>
                  <a:cubicBezTo>
                    <a:pt x="7569" y="1037"/>
                    <a:pt x="7174" y="1584"/>
                    <a:pt x="6961" y="2192"/>
                  </a:cubicBezTo>
                  <a:cubicBezTo>
                    <a:pt x="6748" y="2800"/>
                    <a:pt x="6626" y="3469"/>
                    <a:pt x="6657" y="4107"/>
                  </a:cubicBezTo>
                  <a:cubicBezTo>
                    <a:pt x="6672" y="4771"/>
                    <a:pt x="6787" y="5428"/>
                    <a:pt x="6991" y="6053"/>
                  </a:cubicBezTo>
                  <a:lnTo>
                    <a:pt x="6991" y="6053"/>
                  </a:lnTo>
                  <a:cubicBezTo>
                    <a:pt x="6987" y="6053"/>
                    <a:pt x="6983" y="6053"/>
                    <a:pt x="6979" y="6053"/>
                  </a:cubicBezTo>
                  <a:cubicBezTo>
                    <a:pt x="4715" y="6053"/>
                    <a:pt x="2488" y="5295"/>
                    <a:pt x="699" y="3864"/>
                  </a:cubicBezTo>
                  <a:cubicBezTo>
                    <a:pt x="456" y="3682"/>
                    <a:pt x="304" y="3530"/>
                    <a:pt x="182" y="3408"/>
                  </a:cubicBezTo>
                  <a:cubicBezTo>
                    <a:pt x="62" y="3317"/>
                    <a:pt x="1" y="3257"/>
                    <a:pt x="0" y="3256"/>
                  </a:cubicBezTo>
                  <a:lnTo>
                    <a:pt x="0" y="3256"/>
                  </a:lnTo>
                  <a:cubicBezTo>
                    <a:pt x="1" y="3257"/>
                    <a:pt x="61" y="3317"/>
                    <a:pt x="152" y="3438"/>
                  </a:cubicBezTo>
                  <a:cubicBezTo>
                    <a:pt x="274" y="3530"/>
                    <a:pt x="456" y="3712"/>
                    <a:pt x="669" y="3894"/>
                  </a:cubicBezTo>
                  <a:cubicBezTo>
                    <a:pt x="1368" y="4472"/>
                    <a:pt x="2128" y="4958"/>
                    <a:pt x="2949" y="5293"/>
                  </a:cubicBezTo>
                  <a:cubicBezTo>
                    <a:pt x="4196" y="5844"/>
                    <a:pt x="5554" y="6146"/>
                    <a:pt x="6917" y="6146"/>
                  </a:cubicBezTo>
                  <a:cubicBezTo>
                    <a:pt x="6952" y="6146"/>
                    <a:pt x="6987" y="6146"/>
                    <a:pt x="7022" y="6145"/>
                  </a:cubicBezTo>
                  <a:lnTo>
                    <a:pt x="7022" y="6145"/>
                  </a:lnTo>
                  <a:cubicBezTo>
                    <a:pt x="7238" y="6774"/>
                    <a:pt x="7546" y="7370"/>
                    <a:pt x="7933" y="7907"/>
                  </a:cubicBezTo>
                  <a:cubicBezTo>
                    <a:pt x="8754" y="9092"/>
                    <a:pt x="9909" y="10004"/>
                    <a:pt x="11216" y="10581"/>
                  </a:cubicBezTo>
                  <a:cubicBezTo>
                    <a:pt x="12319" y="11011"/>
                    <a:pt x="13476" y="11223"/>
                    <a:pt x="14624" y="11223"/>
                  </a:cubicBezTo>
                  <a:cubicBezTo>
                    <a:pt x="15358" y="11223"/>
                    <a:pt x="16089" y="11137"/>
                    <a:pt x="16801" y="10964"/>
                  </a:cubicBezTo>
                  <a:lnTo>
                    <a:pt x="16801" y="10964"/>
                  </a:lnTo>
                  <a:cubicBezTo>
                    <a:pt x="16804" y="10968"/>
                    <a:pt x="16806" y="10972"/>
                    <a:pt x="16809" y="10977"/>
                  </a:cubicBezTo>
                  <a:cubicBezTo>
                    <a:pt x="17174" y="11615"/>
                    <a:pt x="17599" y="12223"/>
                    <a:pt x="18055" y="12770"/>
                  </a:cubicBezTo>
                  <a:cubicBezTo>
                    <a:pt x="18937" y="13925"/>
                    <a:pt x="20061" y="14806"/>
                    <a:pt x="21368" y="15445"/>
                  </a:cubicBezTo>
                  <a:cubicBezTo>
                    <a:pt x="21877" y="15680"/>
                    <a:pt x="22411" y="15840"/>
                    <a:pt x="22956" y="15924"/>
                  </a:cubicBezTo>
                  <a:lnTo>
                    <a:pt x="22956" y="15924"/>
                  </a:lnTo>
                  <a:cubicBezTo>
                    <a:pt x="23159" y="16341"/>
                    <a:pt x="23401" y="16740"/>
                    <a:pt x="23678" y="17116"/>
                  </a:cubicBezTo>
                  <a:cubicBezTo>
                    <a:pt x="24225" y="17846"/>
                    <a:pt x="24894" y="18454"/>
                    <a:pt x="25654" y="18940"/>
                  </a:cubicBezTo>
                  <a:cubicBezTo>
                    <a:pt x="25692" y="18962"/>
                    <a:pt x="25729" y="18983"/>
                    <a:pt x="25766" y="19003"/>
                  </a:cubicBezTo>
                  <a:lnTo>
                    <a:pt x="25766" y="19003"/>
                  </a:lnTo>
                  <a:cubicBezTo>
                    <a:pt x="25738" y="18983"/>
                    <a:pt x="25711" y="18962"/>
                    <a:pt x="25684" y="18940"/>
                  </a:cubicBezTo>
                  <a:cubicBezTo>
                    <a:pt x="24925" y="18454"/>
                    <a:pt x="24286" y="17846"/>
                    <a:pt x="23739" y="17116"/>
                  </a:cubicBezTo>
                  <a:cubicBezTo>
                    <a:pt x="23469" y="16747"/>
                    <a:pt x="23233" y="16351"/>
                    <a:pt x="23034" y="15935"/>
                  </a:cubicBezTo>
                  <a:lnTo>
                    <a:pt x="23034" y="15935"/>
                  </a:lnTo>
                  <a:cubicBezTo>
                    <a:pt x="23309" y="15974"/>
                    <a:pt x="23587" y="15993"/>
                    <a:pt x="23865" y="15993"/>
                  </a:cubicBezTo>
                  <a:cubicBezTo>
                    <a:pt x="24361" y="15993"/>
                    <a:pt x="24860" y="15932"/>
                    <a:pt x="25350" y="15809"/>
                  </a:cubicBezTo>
                  <a:cubicBezTo>
                    <a:pt x="26627" y="15475"/>
                    <a:pt x="27660" y="14594"/>
                    <a:pt x="28207" y="13408"/>
                  </a:cubicBezTo>
                  <a:cubicBezTo>
                    <a:pt x="28481" y="12861"/>
                    <a:pt x="28602" y="12223"/>
                    <a:pt x="28542" y="11615"/>
                  </a:cubicBezTo>
                  <a:cubicBezTo>
                    <a:pt x="28371" y="9934"/>
                    <a:pt x="26971" y="8680"/>
                    <a:pt x="25319" y="8680"/>
                  </a:cubicBezTo>
                  <a:cubicBezTo>
                    <a:pt x="25209" y="8680"/>
                    <a:pt x="25098" y="8685"/>
                    <a:pt x="24985" y="8697"/>
                  </a:cubicBezTo>
                  <a:cubicBezTo>
                    <a:pt x="24469" y="8788"/>
                    <a:pt x="23982" y="9031"/>
                    <a:pt x="23587" y="9366"/>
                  </a:cubicBezTo>
                  <a:cubicBezTo>
                    <a:pt x="23253" y="9700"/>
                    <a:pt x="22949" y="10095"/>
                    <a:pt x="22736" y="10551"/>
                  </a:cubicBezTo>
                  <a:cubicBezTo>
                    <a:pt x="22341" y="11372"/>
                    <a:pt x="22189" y="12253"/>
                    <a:pt x="22219" y="13165"/>
                  </a:cubicBezTo>
                  <a:cubicBezTo>
                    <a:pt x="22278" y="14078"/>
                    <a:pt x="22510" y="14966"/>
                    <a:pt x="22892" y="15790"/>
                  </a:cubicBezTo>
                  <a:lnTo>
                    <a:pt x="22892" y="15790"/>
                  </a:lnTo>
                  <a:cubicBezTo>
                    <a:pt x="22391" y="15701"/>
                    <a:pt x="21899" y="15546"/>
                    <a:pt x="21429" y="15323"/>
                  </a:cubicBezTo>
                  <a:cubicBezTo>
                    <a:pt x="20183" y="14715"/>
                    <a:pt x="19058" y="13834"/>
                    <a:pt x="18207" y="12709"/>
                  </a:cubicBezTo>
                  <a:cubicBezTo>
                    <a:pt x="17762" y="12156"/>
                    <a:pt x="17324" y="11564"/>
                    <a:pt x="16957" y="10925"/>
                  </a:cubicBezTo>
                  <a:lnTo>
                    <a:pt x="16957" y="10925"/>
                  </a:lnTo>
                  <a:cubicBezTo>
                    <a:pt x="17990" y="10656"/>
                    <a:pt x="18981" y="10206"/>
                    <a:pt x="19879" y="9578"/>
                  </a:cubicBezTo>
                  <a:cubicBezTo>
                    <a:pt x="20548" y="9122"/>
                    <a:pt x="21034" y="8484"/>
                    <a:pt x="21338" y="7724"/>
                  </a:cubicBezTo>
                  <a:cubicBezTo>
                    <a:pt x="21642" y="6964"/>
                    <a:pt x="21611" y="6083"/>
                    <a:pt x="21308" y="5323"/>
                  </a:cubicBezTo>
                  <a:cubicBezTo>
                    <a:pt x="21125" y="4958"/>
                    <a:pt x="20852" y="4624"/>
                    <a:pt x="20548" y="4381"/>
                  </a:cubicBezTo>
                  <a:cubicBezTo>
                    <a:pt x="20213" y="4138"/>
                    <a:pt x="19818" y="3986"/>
                    <a:pt x="19393" y="3955"/>
                  </a:cubicBezTo>
                  <a:cubicBezTo>
                    <a:pt x="19279" y="3943"/>
                    <a:pt x="19166" y="3936"/>
                    <a:pt x="19053" y="3936"/>
                  </a:cubicBezTo>
                  <a:cubicBezTo>
                    <a:pt x="18349" y="3936"/>
                    <a:pt x="17663" y="4178"/>
                    <a:pt x="17113" y="4624"/>
                  </a:cubicBezTo>
                  <a:cubicBezTo>
                    <a:pt x="16505" y="5141"/>
                    <a:pt x="16110" y="5840"/>
                    <a:pt x="15927" y="6630"/>
                  </a:cubicBezTo>
                  <a:cubicBezTo>
                    <a:pt x="15745" y="7359"/>
                    <a:pt x="15775" y="8150"/>
                    <a:pt x="15958" y="8910"/>
                  </a:cubicBezTo>
                  <a:cubicBezTo>
                    <a:pt x="16126" y="9583"/>
                    <a:pt x="16372" y="10230"/>
                    <a:pt x="16719" y="10827"/>
                  </a:cubicBezTo>
                  <a:lnTo>
                    <a:pt x="16719" y="10827"/>
                  </a:lnTo>
                  <a:cubicBezTo>
                    <a:pt x="16037" y="10991"/>
                    <a:pt x="15338" y="11073"/>
                    <a:pt x="14636" y="11073"/>
                  </a:cubicBezTo>
                  <a:cubicBezTo>
                    <a:pt x="13511" y="11073"/>
                    <a:pt x="12380" y="10861"/>
                    <a:pt x="11307" y="10429"/>
                  </a:cubicBezTo>
                  <a:cubicBezTo>
                    <a:pt x="10000" y="9882"/>
                    <a:pt x="8906" y="8970"/>
                    <a:pt x="8085" y="7815"/>
                  </a:cubicBezTo>
                  <a:cubicBezTo>
                    <a:pt x="7721" y="7306"/>
                    <a:pt x="7427" y="6741"/>
                    <a:pt x="7216" y="6143"/>
                  </a:cubicBezTo>
                  <a:lnTo>
                    <a:pt x="7216" y="6143"/>
                  </a:lnTo>
                  <a:cubicBezTo>
                    <a:pt x="8065" y="6132"/>
                    <a:pt x="8938" y="5980"/>
                    <a:pt x="9727" y="5688"/>
                  </a:cubicBezTo>
                  <a:cubicBezTo>
                    <a:pt x="10699" y="5323"/>
                    <a:pt x="11490" y="4624"/>
                    <a:pt x="11915" y="3712"/>
                  </a:cubicBezTo>
                  <a:cubicBezTo>
                    <a:pt x="12128" y="3195"/>
                    <a:pt x="12219" y="2648"/>
                    <a:pt x="12158" y="2101"/>
                  </a:cubicBezTo>
                  <a:cubicBezTo>
                    <a:pt x="12098" y="1524"/>
                    <a:pt x="11854" y="976"/>
                    <a:pt x="11429" y="581"/>
                  </a:cubicBezTo>
                  <a:cubicBezTo>
                    <a:pt x="11002" y="211"/>
                    <a:pt x="10441" y="1"/>
                    <a:pt x="9872" y="1"/>
                  </a:cubicBezTo>
                  <a:close/>
                  <a:moveTo>
                    <a:pt x="25766" y="19003"/>
                  </a:moveTo>
                  <a:lnTo>
                    <a:pt x="25766" y="19003"/>
                  </a:lnTo>
                  <a:cubicBezTo>
                    <a:pt x="25928" y="19119"/>
                    <a:pt x="26106" y="19201"/>
                    <a:pt x="26262" y="19305"/>
                  </a:cubicBezTo>
                  <a:lnTo>
                    <a:pt x="26475" y="19366"/>
                  </a:lnTo>
                  <a:lnTo>
                    <a:pt x="26475" y="19366"/>
                  </a:lnTo>
                  <a:lnTo>
                    <a:pt x="26262" y="19275"/>
                  </a:lnTo>
                  <a:cubicBezTo>
                    <a:pt x="26087" y="19175"/>
                    <a:pt x="25933" y="19095"/>
                    <a:pt x="25766" y="19003"/>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7" name="Google Shape;994;p47">
              <a:extLst>
                <a:ext uri="{FF2B5EF4-FFF2-40B4-BE49-F238E27FC236}">
                  <a16:creationId xmlns:a16="http://schemas.microsoft.com/office/drawing/2014/main" id="{2B76BEFF-00F9-4974-E157-1979F6B25925}"/>
                </a:ext>
              </a:extLst>
            </p:cNvPr>
            <p:cNvSpPr/>
            <p:nvPr/>
          </p:nvSpPr>
          <p:spPr>
            <a:xfrm>
              <a:off x="2278064" y="5545140"/>
              <a:ext cx="277414" cy="266161"/>
            </a:xfrm>
            <a:custGeom>
              <a:avLst/>
              <a:gdLst/>
              <a:ahLst/>
              <a:cxnLst/>
              <a:rect l="l" t="t" r="r" b="b"/>
              <a:pathLst>
                <a:path w="9910" h="9508" extrusionOk="0">
                  <a:moveTo>
                    <a:pt x="3042" y="177"/>
                  </a:moveTo>
                  <a:cubicBezTo>
                    <a:pt x="3226" y="177"/>
                    <a:pt x="3421" y="224"/>
                    <a:pt x="3587" y="328"/>
                  </a:cubicBezTo>
                  <a:cubicBezTo>
                    <a:pt x="3800" y="480"/>
                    <a:pt x="4013" y="662"/>
                    <a:pt x="4165" y="905"/>
                  </a:cubicBezTo>
                  <a:cubicBezTo>
                    <a:pt x="4317" y="1118"/>
                    <a:pt x="4408" y="1361"/>
                    <a:pt x="4499" y="1635"/>
                  </a:cubicBezTo>
                  <a:cubicBezTo>
                    <a:pt x="4560" y="1878"/>
                    <a:pt x="4590" y="2121"/>
                    <a:pt x="4621" y="2394"/>
                  </a:cubicBezTo>
                  <a:cubicBezTo>
                    <a:pt x="4621" y="2881"/>
                    <a:pt x="4529" y="3367"/>
                    <a:pt x="4377" y="3853"/>
                  </a:cubicBezTo>
                  <a:cubicBezTo>
                    <a:pt x="4073" y="4644"/>
                    <a:pt x="3617" y="5373"/>
                    <a:pt x="2979" y="5951"/>
                  </a:cubicBezTo>
                  <a:cubicBezTo>
                    <a:pt x="2789" y="6129"/>
                    <a:pt x="2594" y="6298"/>
                    <a:pt x="2394" y="6458"/>
                  </a:cubicBezTo>
                  <a:lnTo>
                    <a:pt x="2394" y="6458"/>
                  </a:lnTo>
                  <a:cubicBezTo>
                    <a:pt x="2129" y="6117"/>
                    <a:pt x="1916" y="5733"/>
                    <a:pt x="1763" y="5312"/>
                  </a:cubicBezTo>
                  <a:cubicBezTo>
                    <a:pt x="1551" y="4705"/>
                    <a:pt x="1459" y="4036"/>
                    <a:pt x="1459" y="3367"/>
                  </a:cubicBezTo>
                  <a:cubicBezTo>
                    <a:pt x="1459" y="2729"/>
                    <a:pt x="1520" y="2091"/>
                    <a:pt x="1672" y="1452"/>
                  </a:cubicBezTo>
                  <a:cubicBezTo>
                    <a:pt x="1854" y="875"/>
                    <a:pt x="2219" y="297"/>
                    <a:pt x="2797" y="206"/>
                  </a:cubicBezTo>
                  <a:cubicBezTo>
                    <a:pt x="2874" y="187"/>
                    <a:pt x="2957" y="177"/>
                    <a:pt x="3042" y="177"/>
                  </a:cubicBezTo>
                  <a:close/>
                  <a:moveTo>
                    <a:pt x="8449" y="540"/>
                  </a:moveTo>
                  <a:cubicBezTo>
                    <a:pt x="8629" y="540"/>
                    <a:pt x="8805" y="581"/>
                    <a:pt x="8967" y="662"/>
                  </a:cubicBezTo>
                  <a:cubicBezTo>
                    <a:pt x="9210" y="814"/>
                    <a:pt x="9423" y="1027"/>
                    <a:pt x="9545" y="1270"/>
                  </a:cubicBezTo>
                  <a:cubicBezTo>
                    <a:pt x="9666" y="1574"/>
                    <a:pt x="9727" y="1847"/>
                    <a:pt x="9727" y="2151"/>
                  </a:cubicBezTo>
                  <a:cubicBezTo>
                    <a:pt x="9697" y="3489"/>
                    <a:pt x="9241" y="4735"/>
                    <a:pt x="8420" y="5768"/>
                  </a:cubicBezTo>
                  <a:cubicBezTo>
                    <a:pt x="7964" y="6316"/>
                    <a:pt x="7447" y="6771"/>
                    <a:pt x="6839" y="7106"/>
                  </a:cubicBezTo>
                  <a:cubicBezTo>
                    <a:pt x="6644" y="7223"/>
                    <a:pt x="6443" y="7324"/>
                    <a:pt x="6235" y="7409"/>
                  </a:cubicBezTo>
                  <a:lnTo>
                    <a:pt x="6235" y="7409"/>
                  </a:lnTo>
                  <a:cubicBezTo>
                    <a:pt x="6126" y="7051"/>
                    <a:pt x="6042" y="6688"/>
                    <a:pt x="5988" y="6316"/>
                  </a:cubicBezTo>
                  <a:cubicBezTo>
                    <a:pt x="5867" y="5464"/>
                    <a:pt x="5897" y="4583"/>
                    <a:pt x="6110" y="3762"/>
                  </a:cubicBezTo>
                  <a:cubicBezTo>
                    <a:pt x="6323" y="2729"/>
                    <a:pt x="6809" y="1787"/>
                    <a:pt x="7478" y="1027"/>
                  </a:cubicBezTo>
                  <a:cubicBezTo>
                    <a:pt x="7690" y="814"/>
                    <a:pt x="7903" y="662"/>
                    <a:pt x="8177" y="571"/>
                  </a:cubicBezTo>
                  <a:cubicBezTo>
                    <a:pt x="8268" y="550"/>
                    <a:pt x="8359" y="540"/>
                    <a:pt x="8449" y="540"/>
                  </a:cubicBezTo>
                  <a:close/>
                  <a:moveTo>
                    <a:pt x="92" y="7926"/>
                  </a:moveTo>
                  <a:lnTo>
                    <a:pt x="0" y="7987"/>
                  </a:lnTo>
                  <a:cubicBezTo>
                    <a:pt x="31" y="7987"/>
                    <a:pt x="61" y="7957"/>
                    <a:pt x="92" y="7926"/>
                  </a:cubicBezTo>
                  <a:close/>
                  <a:moveTo>
                    <a:pt x="2981" y="1"/>
                  </a:moveTo>
                  <a:cubicBezTo>
                    <a:pt x="2901" y="1"/>
                    <a:pt x="2820" y="8"/>
                    <a:pt x="2736" y="24"/>
                  </a:cubicBezTo>
                  <a:cubicBezTo>
                    <a:pt x="2432" y="115"/>
                    <a:pt x="2128" y="297"/>
                    <a:pt x="1946" y="571"/>
                  </a:cubicBezTo>
                  <a:cubicBezTo>
                    <a:pt x="1763" y="814"/>
                    <a:pt x="1611" y="1118"/>
                    <a:pt x="1520" y="1422"/>
                  </a:cubicBezTo>
                  <a:cubicBezTo>
                    <a:pt x="1338" y="2060"/>
                    <a:pt x="1247" y="2698"/>
                    <a:pt x="1277" y="3367"/>
                  </a:cubicBezTo>
                  <a:cubicBezTo>
                    <a:pt x="1247" y="4066"/>
                    <a:pt x="1368" y="4735"/>
                    <a:pt x="1581" y="5404"/>
                  </a:cubicBezTo>
                  <a:cubicBezTo>
                    <a:pt x="1734" y="5824"/>
                    <a:pt x="1959" y="6221"/>
                    <a:pt x="2241" y="6578"/>
                  </a:cubicBezTo>
                  <a:lnTo>
                    <a:pt x="2241" y="6578"/>
                  </a:lnTo>
                  <a:cubicBezTo>
                    <a:pt x="1978" y="6780"/>
                    <a:pt x="1708" y="6966"/>
                    <a:pt x="1429" y="7136"/>
                  </a:cubicBezTo>
                  <a:cubicBezTo>
                    <a:pt x="973" y="7410"/>
                    <a:pt x="608" y="7623"/>
                    <a:pt x="365" y="7775"/>
                  </a:cubicBezTo>
                  <a:lnTo>
                    <a:pt x="92" y="7926"/>
                  </a:lnTo>
                  <a:lnTo>
                    <a:pt x="396" y="7805"/>
                  </a:lnTo>
                  <a:cubicBezTo>
                    <a:pt x="639" y="7683"/>
                    <a:pt x="1003" y="7471"/>
                    <a:pt x="1459" y="7197"/>
                  </a:cubicBezTo>
                  <a:cubicBezTo>
                    <a:pt x="1752" y="7027"/>
                    <a:pt x="2030" y="6842"/>
                    <a:pt x="2295" y="6645"/>
                  </a:cubicBezTo>
                  <a:lnTo>
                    <a:pt x="2295" y="6645"/>
                  </a:lnTo>
                  <a:cubicBezTo>
                    <a:pt x="2448" y="6831"/>
                    <a:pt x="2615" y="7005"/>
                    <a:pt x="2797" y="7167"/>
                  </a:cubicBezTo>
                  <a:cubicBezTo>
                    <a:pt x="3374" y="7653"/>
                    <a:pt x="4104" y="7926"/>
                    <a:pt x="4833" y="7926"/>
                  </a:cubicBezTo>
                  <a:cubicBezTo>
                    <a:pt x="5313" y="7907"/>
                    <a:pt x="5781" y="7815"/>
                    <a:pt x="6221" y="7651"/>
                  </a:cubicBezTo>
                  <a:lnTo>
                    <a:pt x="6221" y="7651"/>
                  </a:lnTo>
                  <a:cubicBezTo>
                    <a:pt x="6288" y="7836"/>
                    <a:pt x="6362" y="8020"/>
                    <a:pt x="6444" y="8200"/>
                  </a:cubicBezTo>
                  <a:cubicBezTo>
                    <a:pt x="6627" y="8565"/>
                    <a:pt x="6839" y="8930"/>
                    <a:pt x="7083" y="9264"/>
                  </a:cubicBezTo>
                  <a:lnTo>
                    <a:pt x="7295" y="9507"/>
                  </a:lnTo>
                  <a:lnTo>
                    <a:pt x="7113" y="9234"/>
                  </a:lnTo>
                  <a:cubicBezTo>
                    <a:pt x="6870" y="8899"/>
                    <a:pt x="6687" y="8534"/>
                    <a:pt x="6505" y="8170"/>
                  </a:cubicBezTo>
                  <a:cubicBezTo>
                    <a:pt x="6432" y="7986"/>
                    <a:pt x="6364" y="7803"/>
                    <a:pt x="6303" y="7619"/>
                  </a:cubicBezTo>
                  <a:lnTo>
                    <a:pt x="6303" y="7619"/>
                  </a:lnTo>
                  <a:cubicBezTo>
                    <a:pt x="6531" y="7529"/>
                    <a:pt x="6751" y="7418"/>
                    <a:pt x="6961" y="7288"/>
                  </a:cubicBezTo>
                  <a:cubicBezTo>
                    <a:pt x="7569" y="6923"/>
                    <a:pt x="8116" y="6468"/>
                    <a:pt x="8542" y="5890"/>
                  </a:cubicBezTo>
                  <a:cubicBezTo>
                    <a:pt x="9423" y="4857"/>
                    <a:pt x="9879" y="3519"/>
                    <a:pt x="9909" y="2182"/>
                  </a:cubicBezTo>
                  <a:cubicBezTo>
                    <a:pt x="9909" y="1847"/>
                    <a:pt x="9849" y="1513"/>
                    <a:pt x="9697" y="1209"/>
                  </a:cubicBezTo>
                  <a:cubicBezTo>
                    <a:pt x="9575" y="936"/>
                    <a:pt x="9332" y="692"/>
                    <a:pt x="9058" y="510"/>
                  </a:cubicBezTo>
                  <a:cubicBezTo>
                    <a:pt x="8887" y="415"/>
                    <a:pt x="8693" y="367"/>
                    <a:pt x="8496" y="367"/>
                  </a:cubicBezTo>
                  <a:cubicBezTo>
                    <a:pt x="8379" y="367"/>
                    <a:pt x="8260" y="385"/>
                    <a:pt x="8146" y="419"/>
                  </a:cubicBezTo>
                  <a:cubicBezTo>
                    <a:pt x="7842" y="540"/>
                    <a:pt x="7569" y="692"/>
                    <a:pt x="7387" y="905"/>
                  </a:cubicBezTo>
                  <a:cubicBezTo>
                    <a:pt x="6657" y="1695"/>
                    <a:pt x="6171" y="2668"/>
                    <a:pt x="5958" y="3732"/>
                  </a:cubicBezTo>
                  <a:cubicBezTo>
                    <a:pt x="5708" y="4958"/>
                    <a:pt x="5766" y="6245"/>
                    <a:pt x="6151" y="7442"/>
                  </a:cubicBezTo>
                  <a:lnTo>
                    <a:pt x="6151" y="7442"/>
                  </a:lnTo>
                  <a:cubicBezTo>
                    <a:pt x="5736" y="7601"/>
                    <a:pt x="5297" y="7694"/>
                    <a:pt x="4833" y="7714"/>
                  </a:cubicBezTo>
                  <a:cubicBezTo>
                    <a:pt x="4134" y="7714"/>
                    <a:pt x="3435" y="7471"/>
                    <a:pt x="2918" y="7015"/>
                  </a:cubicBezTo>
                  <a:cubicBezTo>
                    <a:pt x="2749" y="6865"/>
                    <a:pt x="2593" y="6703"/>
                    <a:pt x="2450" y="6528"/>
                  </a:cubicBezTo>
                  <a:lnTo>
                    <a:pt x="2450" y="6528"/>
                  </a:lnTo>
                  <a:cubicBezTo>
                    <a:pt x="2653" y="6372"/>
                    <a:pt x="2849" y="6209"/>
                    <a:pt x="3040" y="6042"/>
                  </a:cubicBezTo>
                  <a:cubicBezTo>
                    <a:pt x="3709" y="5434"/>
                    <a:pt x="4195" y="4705"/>
                    <a:pt x="4499" y="3884"/>
                  </a:cubicBezTo>
                  <a:cubicBezTo>
                    <a:pt x="4681" y="3398"/>
                    <a:pt x="4772" y="2911"/>
                    <a:pt x="4772" y="2394"/>
                  </a:cubicBezTo>
                  <a:cubicBezTo>
                    <a:pt x="4742" y="2121"/>
                    <a:pt x="4712" y="1847"/>
                    <a:pt x="4651" y="1574"/>
                  </a:cubicBezTo>
                  <a:cubicBezTo>
                    <a:pt x="4560" y="1300"/>
                    <a:pt x="4438" y="1057"/>
                    <a:pt x="4286" y="814"/>
                  </a:cubicBezTo>
                  <a:cubicBezTo>
                    <a:pt x="4134" y="571"/>
                    <a:pt x="3921" y="358"/>
                    <a:pt x="3648" y="206"/>
                  </a:cubicBezTo>
                  <a:cubicBezTo>
                    <a:pt x="3443" y="69"/>
                    <a:pt x="3220" y="1"/>
                    <a:pt x="2981"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8" name="Google Shape;995;p47">
              <a:extLst>
                <a:ext uri="{FF2B5EF4-FFF2-40B4-BE49-F238E27FC236}">
                  <a16:creationId xmlns:a16="http://schemas.microsoft.com/office/drawing/2014/main" id="{C19FFF3D-16E4-9133-6B92-08C4FE1EA189}"/>
                </a:ext>
              </a:extLst>
            </p:cNvPr>
            <p:cNvSpPr/>
            <p:nvPr/>
          </p:nvSpPr>
          <p:spPr>
            <a:xfrm>
              <a:off x="1863678" y="5664924"/>
              <a:ext cx="1529052" cy="818469"/>
            </a:xfrm>
            <a:custGeom>
              <a:avLst/>
              <a:gdLst/>
              <a:ahLst/>
              <a:cxnLst/>
              <a:rect l="l" t="t" r="r" b="b"/>
              <a:pathLst>
                <a:path w="54622" h="29238" extrusionOk="0">
                  <a:moveTo>
                    <a:pt x="1" y="0"/>
                  </a:moveTo>
                  <a:lnTo>
                    <a:pt x="1" y="0"/>
                  </a:lnTo>
                  <a:cubicBezTo>
                    <a:pt x="396" y="5775"/>
                    <a:pt x="61" y="9088"/>
                    <a:pt x="1916" y="18025"/>
                  </a:cubicBezTo>
                  <a:cubicBezTo>
                    <a:pt x="3799" y="27190"/>
                    <a:pt x="16142" y="29238"/>
                    <a:pt x="26793" y="29238"/>
                  </a:cubicBezTo>
                  <a:cubicBezTo>
                    <a:pt x="35392" y="29238"/>
                    <a:pt x="42889" y="27903"/>
                    <a:pt x="42889" y="27903"/>
                  </a:cubicBezTo>
                  <a:cubicBezTo>
                    <a:pt x="43451" y="27921"/>
                    <a:pt x="43980" y="27927"/>
                    <a:pt x="44480" y="27927"/>
                  </a:cubicBezTo>
                  <a:cubicBezTo>
                    <a:pt x="45737" y="27927"/>
                    <a:pt x="46816" y="27887"/>
                    <a:pt x="47806" y="27887"/>
                  </a:cubicBezTo>
                  <a:cubicBezTo>
                    <a:pt x="48467" y="27887"/>
                    <a:pt x="49089" y="27905"/>
                    <a:pt x="49698" y="27964"/>
                  </a:cubicBezTo>
                  <a:cubicBezTo>
                    <a:pt x="50503" y="28037"/>
                    <a:pt x="51150" y="28074"/>
                    <a:pt x="51652" y="28074"/>
                  </a:cubicBezTo>
                  <a:cubicBezTo>
                    <a:pt x="52610" y="28074"/>
                    <a:pt x="53041" y="27939"/>
                    <a:pt x="53041" y="27660"/>
                  </a:cubicBezTo>
                  <a:cubicBezTo>
                    <a:pt x="53041" y="27052"/>
                    <a:pt x="53072" y="27295"/>
                    <a:pt x="48847" y="26292"/>
                  </a:cubicBezTo>
                  <a:lnTo>
                    <a:pt x="48847" y="26292"/>
                  </a:lnTo>
                  <a:cubicBezTo>
                    <a:pt x="48848" y="26292"/>
                    <a:pt x="51562" y="26909"/>
                    <a:pt x="53022" y="26909"/>
                  </a:cubicBezTo>
                  <a:cubicBezTo>
                    <a:pt x="53736" y="26909"/>
                    <a:pt x="54150" y="26762"/>
                    <a:pt x="53801" y="26323"/>
                  </a:cubicBezTo>
                  <a:cubicBezTo>
                    <a:pt x="53614" y="26100"/>
                    <a:pt x="52761" y="25793"/>
                    <a:pt x="51782" y="25498"/>
                  </a:cubicBezTo>
                  <a:lnTo>
                    <a:pt x="51782" y="25498"/>
                  </a:lnTo>
                  <a:cubicBezTo>
                    <a:pt x="52246" y="25573"/>
                    <a:pt x="52635" y="25607"/>
                    <a:pt x="52954" y="25607"/>
                  </a:cubicBezTo>
                  <a:cubicBezTo>
                    <a:pt x="53673" y="25607"/>
                    <a:pt x="54038" y="25434"/>
                    <a:pt x="54105" y="25168"/>
                  </a:cubicBezTo>
                  <a:cubicBezTo>
                    <a:pt x="54295" y="24480"/>
                    <a:pt x="50640" y="23497"/>
                    <a:pt x="49021" y="23098"/>
                  </a:cubicBezTo>
                  <a:lnTo>
                    <a:pt x="49021" y="23098"/>
                  </a:lnTo>
                  <a:cubicBezTo>
                    <a:pt x="50343" y="23408"/>
                    <a:pt x="53007" y="24013"/>
                    <a:pt x="53704" y="24013"/>
                  </a:cubicBezTo>
                  <a:cubicBezTo>
                    <a:pt x="53717" y="24013"/>
                    <a:pt x="53729" y="24013"/>
                    <a:pt x="53740" y="24013"/>
                  </a:cubicBezTo>
                  <a:cubicBezTo>
                    <a:pt x="54622" y="23952"/>
                    <a:pt x="53892" y="23192"/>
                    <a:pt x="53132" y="22706"/>
                  </a:cubicBezTo>
                  <a:cubicBezTo>
                    <a:pt x="52251" y="22189"/>
                    <a:pt x="46780" y="19879"/>
                    <a:pt x="45229" y="19119"/>
                  </a:cubicBezTo>
                  <a:cubicBezTo>
                    <a:pt x="44652" y="18906"/>
                    <a:pt x="44378" y="18237"/>
                    <a:pt x="44682" y="17690"/>
                  </a:cubicBezTo>
                  <a:lnTo>
                    <a:pt x="44682" y="17690"/>
                  </a:lnTo>
                  <a:cubicBezTo>
                    <a:pt x="45262" y="17818"/>
                    <a:pt x="45838" y="17870"/>
                    <a:pt x="46378" y="17870"/>
                  </a:cubicBezTo>
                  <a:cubicBezTo>
                    <a:pt x="48018" y="17870"/>
                    <a:pt x="49325" y="17395"/>
                    <a:pt x="49394" y="17143"/>
                  </a:cubicBezTo>
                  <a:cubicBezTo>
                    <a:pt x="49485" y="16839"/>
                    <a:pt x="43406" y="15684"/>
                    <a:pt x="43406" y="15684"/>
                  </a:cubicBezTo>
                  <a:lnTo>
                    <a:pt x="42129" y="16748"/>
                  </a:lnTo>
                  <a:cubicBezTo>
                    <a:pt x="41521" y="17234"/>
                    <a:pt x="40974" y="17629"/>
                    <a:pt x="40518" y="17964"/>
                  </a:cubicBezTo>
                  <a:cubicBezTo>
                    <a:pt x="39034" y="18104"/>
                    <a:pt x="36489" y="18307"/>
                    <a:pt x="33397" y="18307"/>
                  </a:cubicBezTo>
                  <a:cubicBezTo>
                    <a:pt x="28447" y="18307"/>
                    <a:pt x="22095" y="17787"/>
                    <a:pt x="16445" y="15654"/>
                  </a:cubicBezTo>
                  <a:cubicBezTo>
                    <a:pt x="13071" y="14347"/>
                    <a:pt x="13071" y="851"/>
                    <a:pt x="13071" y="851"/>
                  </a:cubicBezTo>
                  <a:lnTo>
                    <a:pt x="1" y="0"/>
                  </a:lnTo>
                  <a:close/>
                </a:path>
              </a:pathLst>
            </a:custGeom>
            <a:solidFill>
              <a:srgbClr val="B7887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9" name="Google Shape;996;p47">
              <a:extLst>
                <a:ext uri="{FF2B5EF4-FFF2-40B4-BE49-F238E27FC236}">
                  <a16:creationId xmlns:a16="http://schemas.microsoft.com/office/drawing/2014/main" id="{6FF8F1C2-6FCF-EFD0-ECAB-9F36115A9BFD}"/>
                </a:ext>
              </a:extLst>
            </p:cNvPr>
            <p:cNvSpPr/>
            <p:nvPr/>
          </p:nvSpPr>
          <p:spPr>
            <a:xfrm>
              <a:off x="3159574" y="6385780"/>
              <a:ext cx="163397" cy="34936"/>
            </a:xfrm>
            <a:custGeom>
              <a:avLst/>
              <a:gdLst/>
              <a:ahLst/>
              <a:cxnLst/>
              <a:rect l="l" t="t" r="r" b="b"/>
              <a:pathLst>
                <a:path w="5837" h="1248" extrusionOk="0">
                  <a:moveTo>
                    <a:pt x="159" y="1"/>
                  </a:moveTo>
                  <a:cubicBezTo>
                    <a:pt x="81" y="1"/>
                    <a:pt x="36" y="8"/>
                    <a:pt x="31" y="24"/>
                  </a:cubicBezTo>
                  <a:cubicBezTo>
                    <a:pt x="0" y="146"/>
                    <a:pt x="1277" y="480"/>
                    <a:pt x="2888" y="815"/>
                  </a:cubicBezTo>
                  <a:cubicBezTo>
                    <a:pt x="4135" y="1079"/>
                    <a:pt x="5211" y="1248"/>
                    <a:pt x="5625" y="1248"/>
                  </a:cubicBezTo>
                  <a:cubicBezTo>
                    <a:pt x="5736" y="1248"/>
                    <a:pt x="5799" y="1236"/>
                    <a:pt x="5806" y="1210"/>
                  </a:cubicBezTo>
                  <a:cubicBezTo>
                    <a:pt x="5836" y="1119"/>
                    <a:pt x="4560" y="754"/>
                    <a:pt x="2949" y="420"/>
                  </a:cubicBezTo>
                  <a:cubicBezTo>
                    <a:pt x="1645" y="169"/>
                    <a:pt x="527" y="1"/>
                    <a:pt x="159"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0" name="Google Shape;997;p47">
              <a:extLst>
                <a:ext uri="{FF2B5EF4-FFF2-40B4-BE49-F238E27FC236}">
                  <a16:creationId xmlns:a16="http://schemas.microsoft.com/office/drawing/2014/main" id="{30D8ACA2-7FC2-E637-9D81-4F27B772672F}"/>
                </a:ext>
              </a:extLst>
            </p:cNvPr>
            <p:cNvSpPr/>
            <p:nvPr/>
          </p:nvSpPr>
          <p:spPr>
            <a:xfrm>
              <a:off x="3164669" y="6339759"/>
              <a:ext cx="172747" cy="47197"/>
            </a:xfrm>
            <a:custGeom>
              <a:avLst/>
              <a:gdLst/>
              <a:ahLst/>
              <a:cxnLst/>
              <a:rect l="l" t="t" r="r" b="b"/>
              <a:pathLst>
                <a:path w="6171" h="1686" extrusionOk="0">
                  <a:moveTo>
                    <a:pt x="134" y="0"/>
                  </a:moveTo>
                  <a:cubicBezTo>
                    <a:pt x="71" y="0"/>
                    <a:pt x="36" y="9"/>
                    <a:pt x="31" y="27"/>
                  </a:cubicBezTo>
                  <a:cubicBezTo>
                    <a:pt x="1" y="118"/>
                    <a:pt x="1368" y="574"/>
                    <a:pt x="3040" y="1030"/>
                  </a:cubicBezTo>
                  <a:cubicBezTo>
                    <a:pt x="4496" y="1427"/>
                    <a:pt x="5744" y="1686"/>
                    <a:pt x="6063" y="1686"/>
                  </a:cubicBezTo>
                  <a:cubicBezTo>
                    <a:pt x="6110" y="1686"/>
                    <a:pt x="6137" y="1680"/>
                    <a:pt x="6141" y="1668"/>
                  </a:cubicBezTo>
                  <a:cubicBezTo>
                    <a:pt x="6171" y="1547"/>
                    <a:pt x="4834" y="1091"/>
                    <a:pt x="3131" y="665"/>
                  </a:cubicBezTo>
                  <a:cubicBezTo>
                    <a:pt x="1711" y="278"/>
                    <a:pt x="487" y="0"/>
                    <a:pt x="134"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1" name="Google Shape;998;p47">
              <a:extLst>
                <a:ext uri="{FF2B5EF4-FFF2-40B4-BE49-F238E27FC236}">
                  <a16:creationId xmlns:a16="http://schemas.microsoft.com/office/drawing/2014/main" id="{0813497E-2C76-4870-B0B6-C74DB7CB1A3A}"/>
                </a:ext>
              </a:extLst>
            </p:cNvPr>
            <p:cNvSpPr/>
            <p:nvPr/>
          </p:nvSpPr>
          <p:spPr>
            <a:xfrm>
              <a:off x="3171471" y="6291526"/>
              <a:ext cx="161717" cy="46945"/>
            </a:xfrm>
            <a:custGeom>
              <a:avLst/>
              <a:gdLst/>
              <a:ahLst/>
              <a:cxnLst/>
              <a:rect l="l" t="t" r="r" b="b"/>
              <a:pathLst>
                <a:path w="5777" h="1677" extrusionOk="0">
                  <a:moveTo>
                    <a:pt x="105" y="0"/>
                  </a:moveTo>
                  <a:cubicBezTo>
                    <a:pt x="60" y="0"/>
                    <a:pt x="35" y="6"/>
                    <a:pt x="31" y="18"/>
                  </a:cubicBezTo>
                  <a:cubicBezTo>
                    <a:pt x="1" y="139"/>
                    <a:pt x="1247" y="565"/>
                    <a:pt x="2828" y="1021"/>
                  </a:cubicBezTo>
                  <a:cubicBezTo>
                    <a:pt x="4204" y="1418"/>
                    <a:pt x="5373" y="1676"/>
                    <a:pt x="5672" y="1676"/>
                  </a:cubicBezTo>
                  <a:cubicBezTo>
                    <a:pt x="5716" y="1676"/>
                    <a:pt x="5742" y="1671"/>
                    <a:pt x="5746" y="1659"/>
                  </a:cubicBezTo>
                  <a:cubicBezTo>
                    <a:pt x="5776" y="1537"/>
                    <a:pt x="4530" y="1112"/>
                    <a:pt x="2949" y="656"/>
                  </a:cubicBezTo>
                  <a:cubicBezTo>
                    <a:pt x="1573" y="259"/>
                    <a:pt x="404" y="0"/>
                    <a:pt x="105"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2" name="Google Shape;999;p47">
              <a:extLst>
                <a:ext uri="{FF2B5EF4-FFF2-40B4-BE49-F238E27FC236}">
                  <a16:creationId xmlns:a16="http://schemas.microsoft.com/office/drawing/2014/main" id="{71130F0C-2C4C-B1F6-935A-EF65FDC0FE47}"/>
                </a:ext>
              </a:extLst>
            </p:cNvPr>
            <p:cNvSpPr/>
            <p:nvPr/>
          </p:nvSpPr>
          <p:spPr>
            <a:xfrm>
              <a:off x="1789664" y="5317890"/>
              <a:ext cx="501193" cy="643147"/>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3" name="Google Shape;1000;p47">
              <a:extLst>
                <a:ext uri="{FF2B5EF4-FFF2-40B4-BE49-F238E27FC236}">
                  <a16:creationId xmlns:a16="http://schemas.microsoft.com/office/drawing/2014/main" id="{134DE5FC-2CFE-240B-7A6F-39336DC4A50F}"/>
                </a:ext>
              </a:extLst>
            </p:cNvPr>
            <p:cNvSpPr/>
            <p:nvPr/>
          </p:nvSpPr>
          <p:spPr>
            <a:xfrm>
              <a:off x="1789664" y="5317890"/>
              <a:ext cx="501193" cy="643147"/>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4" name="Google Shape;1001;p47">
              <a:extLst>
                <a:ext uri="{FF2B5EF4-FFF2-40B4-BE49-F238E27FC236}">
                  <a16:creationId xmlns:a16="http://schemas.microsoft.com/office/drawing/2014/main" id="{F97C4AA0-584D-64CA-3EF3-CD4E5C4AD1E3}"/>
                </a:ext>
              </a:extLst>
            </p:cNvPr>
            <p:cNvSpPr/>
            <p:nvPr/>
          </p:nvSpPr>
          <p:spPr>
            <a:xfrm>
              <a:off x="2427800" y="6102263"/>
              <a:ext cx="684997" cy="77654"/>
            </a:xfrm>
            <a:custGeom>
              <a:avLst/>
              <a:gdLst/>
              <a:ahLst/>
              <a:cxnLst/>
              <a:rect l="l" t="t" r="r" b="b"/>
              <a:pathLst>
                <a:path w="24470" h="2774" extrusionOk="0">
                  <a:moveTo>
                    <a:pt x="23254" y="0"/>
                  </a:moveTo>
                  <a:cubicBezTo>
                    <a:pt x="23011" y="0"/>
                    <a:pt x="22798" y="92"/>
                    <a:pt x="22615" y="244"/>
                  </a:cubicBezTo>
                  <a:cubicBezTo>
                    <a:pt x="22372" y="365"/>
                    <a:pt x="22159" y="547"/>
                    <a:pt x="21947" y="730"/>
                  </a:cubicBezTo>
                  <a:cubicBezTo>
                    <a:pt x="21470" y="1147"/>
                    <a:pt x="20993" y="1593"/>
                    <a:pt x="20574" y="2069"/>
                  </a:cubicBezTo>
                  <a:lnTo>
                    <a:pt x="20574" y="2069"/>
                  </a:lnTo>
                  <a:cubicBezTo>
                    <a:pt x="19390" y="2402"/>
                    <a:pt x="18206" y="2584"/>
                    <a:pt x="16992" y="2584"/>
                  </a:cubicBezTo>
                  <a:cubicBezTo>
                    <a:pt x="16812" y="2588"/>
                    <a:pt x="16631" y="2590"/>
                    <a:pt x="16448" y="2590"/>
                  </a:cubicBezTo>
                  <a:cubicBezTo>
                    <a:pt x="15240" y="2590"/>
                    <a:pt x="13966" y="2507"/>
                    <a:pt x="12646" y="2402"/>
                  </a:cubicBezTo>
                  <a:cubicBezTo>
                    <a:pt x="9150" y="2158"/>
                    <a:pt x="5959" y="1976"/>
                    <a:pt x="3679" y="1703"/>
                  </a:cubicBezTo>
                  <a:cubicBezTo>
                    <a:pt x="2524" y="1551"/>
                    <a:pt x="1612" y="1429"/>
                    <a:pt x="974" y="1307"/>
                  </a:cubicBezTo>
                  <a:lnTo>
                    <a:pt x="244" y="1186"/>
                  </a:lnTo>
                  <a:cubicBezTo>
                    <a:pt x="153" y="1155"/>
                    <a:pt x="62" y="1155"/>
                    <a:pt x="1" y="1155"/>
                  </a:cubicBezTo>
                  <a:cubicBezTo>
                    <a:pt x="62" y="1186"/>
                    <a:pt x="153" y="1216"/>
                    <a:pt x="244" y="1216"/>
                  </a:cubicBezTo>
                  <a:cubicBezTo>
                    <a:pt x="396" y="1277"/>
                    <a:pt x="639" y="1338"/>
                    <a:pt x="974" y="1399"/>
                  </a:cubicBezTo>
                  <a:cubicBezTo>
                    <a:pt x="1612" y="1520"/>
                    <a:pt x="2524" y="1672"/>
                    <a:pt x="3648" y="1824"/>
                  </a:cubicBezTo>
                  <a:cubicBezTo>
                    <a:pt x="5959" y="2158"/>
                    <a:pt x="9120" y="2341"/>
                    <a:pt x="12646" y="2584"/>
                  </a:cubicBezTo>
                  <a:cubicBezTo>
                    <a:pt x="13836" y="2711"/>
                    <a:pt x="15048" y="2774"/>
                    <a:pt x="16263" y="2774"/>
                  </a:cubicBezTo>
                  <a:cubicBezTo>
                    <a:pt x="16506" y="2774"/>
                    <a:pt x="16749" y="2771"/>
                    <a:pt x="16992" y="2766"/>
                  </a:cubicBezTo>
                  <a:cubicBezTo>
                    <a:pt x="18208" y="2766"/>
                    <a:pt x="19424" y="2554"/>
                    <a:pt x="20609" y="2219"/>
                  </a:cubicBezTo>
                  <a:cubicBezTo>
                    <a:pt x="21065" y="1733"/>
                    <a:pt x="21521" y="1277"/>
                    <a:pt x="22007" y="821"/>
                  </a:cubicBezTo>
                  <a:cubicBezTo>
                    <a:pt x="22190" y="669"/>
                    <a:pt x="22403" y="487"/>
                    <a:pt x="22615" y="335"/>
                  </a:cubicBezTo>
                  <a:cubicBezTo>
                    <a:pt x="22798" y="213"/>
                    <a:pt x="22980" y="122"/>
                    <a:pt x="23223" y="92"/>
                  </a:cubicBezTo>
                  <a:cubicBezTo>
                    <a:pt x="23618" y="152"/>
                    <a:pt x="23922" y="244"/>
                    <a:pt x="24135" y="274"/>
                  </a:cubicBezTo>
                  <a:cubicBezTo>
                    <a:pt x="24257" y="274"/>
                    <a:pt x="24348" y="304"/>
                    <a:pt x="24470" y="304"/>
                  </a:cubicBezTo>
                  <a:cubicBezTo>
                    <a:pt x="24378" y="274"/>
                    <a:pt x="24287" y="213"/>
                    <a:pt x="24196" y="183"/>
                  </a:cubicBezTo>
                  <a:cubicBezTo>
                    <a:pt x="23983" y="152"/>
                    <a:pt x="23679" y="61"/>
                    <a:pt x="23254"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5" name="Google Shape;1002;p47">
              <a:extLst>
                <a:ext uri="{FF2B5EF4-FFF2-40B4-BE49-F238E27FC236}">
                  <a16:creationId xmlns:a16="http://schemas.microsoft.com/office/drawing/2014/main" id="{94D5B20F-6C9D-A5E4-C4BB-9152DDF59B00}"/>
                </a:ext>
              </a:extLst>
            </p:cNvPr>
            <p:cNvSpPr/>
            <p:nvPr/>
          </p:nvSpPr>
          <p:spPr>
            <a:xfrm>
              <a:off x="1826251" y="5502394"/>
              <a:ext cx="435660" cy="228230"/>
            </a:xfrm>
            <a:custGeom>
              <a:avLst/>
              <a:gdLst/>
              <a:ahLst/>
              <a:cxnLst/>
              <a:rect l="l" t="t" r="r" b="b"/>
              <a:pathLst>
                <a:path w="15563" h="8153" extrusionOk="0">
                  <a:moveTo>
                    <a:pt x="9940" y="183"/>
                  </a:moveTo>
                  <a:cubicBezTo>
                    <a:pt x="10244" y="183"/>
                    <a:pt x="10578" y="244"/>
                    <a:pt x="10852" y="396"/>
                  </a:cubicBezTo>
                  <a:cubicBezTo>
                    <a:pt x="11125" y="578"/>
                    <a:pt x="11399" y="760"/>
                    <a:pt x="11642" y="1004"/>
                  </a:cubicBezTo>
                  <a:cubicBezTo>
                    <a:pt x="11855" y="1247"/>
                    <a:pt x="12067" y="1551"/>
                    <a:pt x="12219" y="1855"/>
                  </a:cubicBezTo>
                  <a:cubicBezTo>
                    <a:pt x="12851" y="3088"/>
                    <a:pt x="12750" y="4566"/>
                    <a:pt x="11996" y="5750"/>
                  </a:cubicBezTo>
                  <a:lnTo>
                    <a:pt x="11996" y="5750"/>
                  </a:lnTo>
                  <a:cubicBezTo>
                    <a:pt x="11886" y="5701"/>
                    <a:pt x="11778" y="5649"/>
                    <a:pt x="11672" y="5593"/>
                  </a:cubicBezTo>
                  <a:cubicBezTo>
                    <a:pt x="11277" y="5380"/>
                    <a:pt x="10912" y="5137"/>
                    <a:pt x="10548" y="4833"/>
                  </a:cubicBezTo>
                  <a:cubicBezTo>
                    <a:pt x="10183" y="4499"/>
                    <a:pt x="9848" y="4104"/>
                    <a:pt x="9575" y="3678"/>
                  </a:cubicBezTo>
                  <a:cubicBezTo>
                    <a:pt x="9241" y="3222"/>
                    <a:pt x="9028" y="2736"/>
                    <a:pt x="8876" y="2189"/>
                  </a:cubicBezTo>
                  <a:cubicBezTo>
                    <a:pt x="8815" y="1915"/>
                    <a:pt x="8815" y="1611"/>
                    <a:pt x="8815" y="1338"/>
                  </a:cubicBezTo>
                  <a:cubicBezTo>
                    <a:pt x="8845" y="1034"/>
                    <a:pt x="8967" y="760"/>
                    <a:pt x="9149" y="517"/>
                  </a:cubicBezTo>
                  <a:cubicBezTo>
                    <a:pt x="9362" y="304"/>
                    <a:pt x="9636" y="183"/>
                    <a:pt x="9940" y="183"/>
                  </a:cubicBezTo>
                  <a:close/>
                  <a:moveTo>
                    <a:pt x="4815" y="871"/>
                  </a:moveTo>
                  <a:cubicBezTo>
                    <a:pt x="5072" y="871"/>
                    <a:pt x="5320" y="916"/>
                    <a:pt x="5532" y="1034"/>
                  </a:cubicBezTo>
                  <a:cubicBezTo>
                    <a:pt x="6079" y="1338"/>
                    <a:pt x="6505" y="1885"/>
                    <a:pt x="6627" y="2493"/>
                  </a:cubicBezTo>
                  <a:cubicBezTo>
                    <a:pt x="6778" y="3070"/>
                    <a:pt x="6778" y="3678"/>
                    <a:pt x="6627" y="4256"/>
                  </a:cubicBezTo>
                  <a:cubicBezTo>
                    <a:pt x="6505" y="4803"/>
                    <a:pt x="6292" y="5320"/>
                    <a:pt x="6019" y="5776"/>
                  </a:cubicBezTo>
                  <a:cubicBezTo>
                    <a:pt x="5803" y="6118"/>
                    <a:pt x="5551" y="6428"/>
                    <a:pt x="5268" y="6705"/>
                  </a:cubicBezTo>
                  <a:lnTo>
                    <a:pt x="5268" y="6705"/>
                  </a:lnTo>
                  <a:cubicBezTo>
                    <a:pt x="4720" y="6319"/>
                    <a:pt x="4240" y="5834"/>
                    <a:pt x="3860" y="5259"/>
                  </a:cubicBezTo>
                  <a:cubicBezTo>
                    <a:pt x="3405" y="4681"/>
                    <a:pt x="3131" y="3982"/>
                    <a:pt x="3040" y="3222"/>
                  </a:cubicBezTo>
                  <a:cubicBezTo>
                    <a:pt x="3009" y="2888"/>
                    <a:pt x="3040" y="2523"/>
                    <a:pt x="3161" y="2189"/>
                  </a:cubicBezTo>
                  <a:cubicBezTo>
                    <a:pt x="3283" y="1855"/>
                    <a:pt x="3465" y="1581"/>
                    <a:pt x="3709" y="1338"/>
                  </a:cubicBezTo>
                  <a:cubicBezTo>
                    <a:pt x="3952" y="1095"/>
                    <a:pt x="4256" y="943"/>
                    <a:pt x="4590" y="882"/>
                  </a:cubicBezTo>
                  <a:cubicBezTo>
                    <a:pt x="4665" y="875"/>
                    <a:pt x="4740" y="871"/>
                    <a:pt x="4815" y="871"/>
                  </a:cubicBezTo>
                  <a:close/>
                  <a:moveTo>
                    <a:pt x="9940" y="0"/>
                  </a:moveTo>
                  <a:cubicBezTo>
                    <a:pt x="9575" y="0"/>
                    <a:pt x="9271" y="152"/>
                    <a:pt x="9028" y="396"/>
                  </a:cubicBezTo>
                  <a:cubicBezTo>
                    <a:pt x="8815" y="669"/>
                    <a:pt x="8693" y="973"/>
                    <a:pt x="8663" y="1307"/>
                  </a:cubicBezTo>
                  <a:cubicBezTo>
                    <a:pt x="8633" y="1611"/>
                    <a:pt x="8663" y="1915"/>
                    <a:pt x="8754" y="2219"/>
                  </a:cubicBezTo>
                  <a:cubicBezTo>
                    <a:pt x="8876" y="2766"/>
                    <a:pt x="9119" y="3283"/>
                    <a:pt x="9453" y="3770"/>
                  </a:cubicBezTo>
                  <a:cubicBezTo>
                    <a:pt x="9727" y="4195"/>
                    <a:pt x="10092" y="4560"/>
                    <a:pt x="10487" y="4894"/>
                  </a:cubicBezTo>
                  <a:cubicBezTo>
                    <a:pt x="10930" y="5278"/>
                    <a:pt x="11422" y="5590"/>
                    <a:pt x="11948" y="5823"/>
                  </a:cubicBezTo>
                  <a:lnTo>
                    <a:pt x="11948" y="5823"/>
                  </a:lnTo>
                  <a:cubicBezTo>
                    <a:pt x="11918" y="5869"/>
                    <a:pt x="11887" y="5914"/>
                    <a:pt x="11855" y="5958"/>
                  </a:cubicBezTo>
                  <a:cubicBezTo>
                    <a:pt x="10946" y="7059"/>
                    <a:pt x="9588" y="7712"/>
                    <a:pt x="8166" y="7712"/>
                  </a:cubicBezTo>
                  <a:cubicBezTo>
                    <a:pt x="8018" y="7712"/>
                    <a:pt x="7869" y="7705"/>
                    <a:pt x="7721" y="7691"/>
                  </a:cubicBezTo>
                  <a:cubicBezTo>
                    <a:pt x="6887" y="7560"/>
                    <a:pt x="6088" y="7253"/>
                    <a:pt x="5391" y="6789"/>
                  </a:cubicBezTo>
                  <a:lnTo>
                    <a:pt x="5391" y="6789"/>
                  </a:lnTo>
                  <a:cubicBezTo>
                    <a:pt x="5672" y="6516"/>
                    <a:pt x="5925" y="6208"/>
                    <a:pt x="6140" y="5867"/>
                  </a:cubicBezTo>
                  <a:cubicBezTo>
                    <a:pt x="6444" y="5380"/>
                    <a:pt x="6657" y="4864"/>
                    <a:pt x="6778" y="4286"/>
                  </a:cubicBezTo>
                  <a:cubicBezTo>
                    <a:pt x="6930" y="3678"/>
                    <a:pt x="6930" y="3070"/>
                    <a:pt x="6778" y="2463"/>
                  </a:cubicBezTo>
                  <a:cubicBezTo>
                    <a:pt x="6627" y="1794"/>
                    <a:pt x="6201" y="1216"/>
                    <a:pt x="5593" y="882"/>
                  </a:cubicBezTo>
                  <a:cubicBezTo>
                    <a:pt x="5368" y="769"/>
                    <a:pt x="5109" y="707"/>
                    <a:pt x="4841" y="707"/>
                  </a:cubicBezTo>
                  <a:cubicBezTo>
                    <a:pt x="4748" y="707"/>
                    <a:pt x="4654" y="714"/>
                    <a:pt x="4560" y="730"/>
                  </a:cubicBezTo>
                  <a:cubicBezTo>
                    <a:pt x="4195" y="791"/>
                    <a:pt x="3860" y="943"/>
                    <a:pt x="3587" y="1216"/>
                  </a:cubicBezTo>
                  <a:cubicBezTo>
                    <a:pt x="3313" y="1459"/>
                    <a:pt x="3101" y="1763"/>
                    <a:pt x="2979" y="2128"/>
                  </a:cubicBezTo>
                  <a:cubicBezTo>
                    <a:pt x="2857" y="2493"/>
                    <a:pt x="2797" y="2888"/>
                    <a:pt x="2857" y="3253"/>
                  </a:cubicBezTo>
                  <a:cubicBezTo>
                    <a:pt x="2918" y="4043"/>
                    <a:pt x="3222" y="4773"/>
                    <a:pt x="3678" y="5411"/>
                  </a:cubicBezTo>
                  <a:cubicBezTo>
                    <a:pt x="4074" y="5972"/>
                    <a:pt x="4560" y="6459"/>
                    <a:pt x="5113" y="6850"/>
                  </a:cubicBezTo>
                  <a:lnTo>
                    <a:pt x="5113" y="6850"/>
                  </a:lnTo>
                  <a:cubicBezTo>
                    <a:pt x="4755" y="7172"/>
                    <a:pt x="4354" y="7444"/>
                    <a:pt x="3921" y="7660"/>
                  </a:cubicBezTo>
                  <a:cubicBezTo>
                    <a:pt x="3309" y="7911"/>
                    <a:pt x="2646" y="8059"/>
                    <a:pt x="1979" y="8059"/>
                  </a:cubicBezTo>
                  <a:cubicBezTo>
                    <a:pt x="1917" y="8059"/>
                    <a:pt x="1855" y="8058"/>
                    <a:pt x="1794" y="8055"/>
                  </a:cubicBezTo>
                  <a:cubicBezTo>
                    <a:pt x="1338" y="8055"/>
                    <a:pt x="882" y="7995"/>
                    <a:pt x="456" y="7873"/>
                  </a:cubicBezTo>
                  <a:cubicBezTo>
                    <a:pt x="154" y="7782"/>
                    <a:pt x="2" y="7722"/>
                    <a:pt x="0" y="7721"/>
                  </a:cubicBezTo>
                  <a:lnTo>
                    <a:pt x="0" y="7721"/>
                  </a:lnTo>
                  <a:cubicBezTo>
                    <a:pt x="152" y="7782"/>
                    <a:pt x="274" y="7843"/>
                    <a:pt x="456" y="7903"/>
                  </a:cubicBezTo>
                  <a:cubicBezTo>
                    <a:pt x="882" y="8055"/>
                    <a:pt x="1338" y="8146"/>
                    <a:pt x="1794" y="8146"/>
                  </a:cubicBezTo>
                  <a:cubicBezTo>
                    <a:pt x="1877" y="8151"/>
                    <a:pt x="1960" y="8153"/>
                    <a:pt x="2043" y="8153"/>
                  </a:cubicBezTo>
                  <a:cubicBezTo>
                    <a:pt x="3237" y="8153"/>
                    <a:pt x="4363" y="7708"/>
                    <a:pt x="5235" y="6934"/>
                  </a:cubicBezTo>
                  <a:lnTo>
                    <a:pt x="5235" y="6934"/>
                  </a:lnTo>
                  <a:cubicBezTo>
                    <a:pt x="5971" y="7428"/>
                    <a:pt x="6818" y="7756"/>
                    <a:pt x="7721" y="7873"/>
                  </a:cubicBezTo>
                  <a:cubicBezTo>
                    <a:pt x="7893" y="7892"/>
                    <a:pt x="8066" y="7902"/>
                    <a:pt x="8237" y="7902"/>
                  </a:cubicBezTo>
                  <a:cubicBezTo>
                    <a:pt x="9695" y="7902"/>
                    <a:pt x="11082" y="7219"/>
                    <a:pt x="12007" y="6049"/>
                  </a:cubicBezTo>
                  <a:cubicBezTo>
                    <a:pt x="12046" y="5999"/>
                    <a:pt x="12085" y="5949"/>
                    <a:pt x="12122" y="5897"/>
                  </a:cubicBezTo>
                  <a:lnTo>
                    <a:pt x="12122" y="5897"/>
                  </a:lnTo>
                  <a:cubicBezTo>
                    <a:pt x="12628" y="6103"/>
                    <a:pt x="13162" y="6236"/>
                    <a:pt x="13709" y="6292"/>
                  </a:cubicBezTo>
                  <a:cubicBezTo>
                    <a:pt x="13982" y="6323"/>
                    <a:pt x="14225" y="6353"/>
                    <a:pt x="14499" y="6353"/>
                  </a:cubicBezTo>
                  <a:lnTo>
                    <a:pt x="15077" y="6292"/>
                  </a:lnTo>
                  <a:lnTo>
                    <a:pt x="15441" y="6201"/>
                  </a:lnTo>
                  <a:cubicBezTo>
                    <a:pt x="15472" y="6201"/>
                    <a:pt x="15532" y="6201"/>
                    <a:pt x="15563" y="6171"/>
                  </a:cubicBezTo>
                  <a:lnTo>
                    <a:pt x="15563" y="6171"/>
                  </a:lnTo>
                  <a:cubicBezTo>
                    <a:pt x="15158" y="6252"/>
                    <a:pt x="14739" y="6292"/>
                    <a:pt x="14324" y="6292"/>
                  </a:cubicBezTo>
                  <a:cubicBezTo>
                    <a:pt x="14117" y="6292"/>
                    <a:pt x="13911" y="6282"/>
                    <a:pt x="13709" y="6262"/>
                  </a:cubicBezTo>
                  <a:cubicBezTo>
                    <a:pt x="13188" y="6171"/>
                    <a:pt x="12667" y="6030"/>
                    <a:pt x="12171" y="5826"/>
                  </a:cubicBezTo>
                  <a:lnTo>
                    <a:pt x="12171" y="5826"/>
                  </a:lnTo>
                  <a:cubicBezTo>
                    <a:pt x="12555" y="5260"/>
                    <a:pt x="12770" y="4591"/>
                    <a:pt x="12797" y="3921"/>
                  </a:cubicBezTo>
                  <a:cubicBezTo>
                    <a:pt x="12858" y="3162"/>
                    <a:pt x="12706" y="2432"/>
                    <a:pt x="12371" y="1763"/>
                  </a:cubicBezTo>
                  <a:cubicBezTo>
                    <a:pt x="12067" y="1125"/>
                    <a:pt x="11551" y="578"/>
                    <a:pt x="10943" y="244"/>
                  </a:cubicBezTo>
                  <a:cubicBezTo>
                    <a:pt x="10608" y="92"/>
                    <a:pt x="10274" y="0"/>
                    <a:pt x="9940"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6" name="Google Shape;1003;p47">
              <a:extLst>
                <a:ext uri="{FF2B5EF4-FFF2-40B4-BE49-F238E27FC236}">
                  <a16:creationId xmlns:a16="http://schemas.microsoft.com/office/drawing/2014/main" id="{5E6C7EAD-39BC-280A-5254-30B8000C1448}"/>
                </a:ext>
              </a:extLst>
            </p:cNvPr>
            <p:cNvSpPr/>
            <p:nvPr/>
          </p:nvSpPr>
          <p:spPr>
            <a:xfrm>
              <a:off x="1601605" y="4412362"/>
              <a:ext cx="449293" cy="520144"/>
            </a:xfrm>
            <a:custGeom>
              <a:avLst/>
              <a:gdLst/>
              <a:ahLst/>
              <a:cxnLst/>
              <a:rect l="l" t="t" r="r" b="b"/>
              <a:pathLst>
                <a:path w="16050" h="18581" extrusionOk="0">
                  <a:moveTo>
                    <a:pt x="11347" y="0"/>
                  </a:moveTo>
                  <a:cubicBezTo>
                    <a:pt x="9944" y="0"/>
                    <a:pt x="8531" y="650"/>
                    <a:pt x="7630" y="2009"/>
                  </a:cubicBezTo>
                  <a:cubicBezTo>
                    <a:pt x="7053" y="2890"/>
                    <a:pt x="6809" y="3893"/>
                    <a:pt x="6445" y="4896"/>
                  </a:cubicBezTo>
                  <a:cubicBezTo>
                    <a:pt x="6080" y="5930"/>
                    <a:pt x="5533" y="6903"/>
                    <a:pt x="4621" y="7389"/>
                  </a:cubicBezTo>
                  <a:cubicBezTo>
                    <a:pt x="3527" y="7966"/>
                    <a:pt x="2128" y="7784"/>
                    <a:pt x="1156" y="8544"/>
                  </a:cubicBezTo>
                  <a:cubicBezTo>
                    <a:pt x="62" y="9334"/>
                    <a:pt x="1" y="11158"/>
                    <a:pt x="943" y="12161"/>
                  </a:cubicBezTo>
                  <a:cubicBezTo>
                    <a:pt x="1565" y="12823"/>
                    <a:pt x="2452" y="13154"/>
                    <a:pt x="3358" y="13154"/>
                  </a:cubicBezTo>
                  <a:cubicBezTo>
                    <a:pt x="3826" y="13154"/>
                    <a:pt x="4298" y="13066"/>
                    <a:pt x="4743" y="12890"/>
                  </a:cubicBezTo>
                  <a:lnTo>
                    <a:pt x="4743" y="12890"/>
                  </a:lnTo>
                  <a:cubicBezTo>
                    <a:pt x="4439" y="13681"/>
                    <a:pt x="4256" y="14532"/>
                    <a:pt x="4226" y="15383"/>
                  </a:cubicBezTo>
                  <a:cubicBezTo>
                    <a:pt x="4195" y="16264"/>
                    <a:pt x="4591" y="17085"/>
                    <a:pt x="5320" y="17602"/>
                  </a:cubicBezTo>
                  <a:cubicBezTo>
                    <a:pt x="5686" y="17792"/>
                    <a:pt x="6095" y="17891"/>
                    <a:pt x="6505" y="17891"/>
                  </a:cubicBezTo>
                  <a:cubicBezTo>
                    <a:pt x="6946" y="17891"/>
                    <a:pt x="7389" y="17777"/>
                    <a:pt x="7782" y="17541"/>
                  </a:cubicBezTo>
                  <a:cubicBezTo>
                    <a:pt x="8542" y="17115"/>
                    <a:pt x="9180" y="16508"/>
                    <a:pt x="9667" y="15778"/>
                  </a:cubicBezTo>
                  <a:cubicBezTo>
                    <a:pt x="9788" y="16386"/>
                    <a:pt x="10001" y="16963"/>
                    <a:pt x="10305" y="17511"/>
                  </a:cubicBezTo>
                  <a:cubicBezTo>
                    <a:pt x="10609" y="18058"/>
                    <a:pt x="11126" y="18453"/>
                    <a:pt x="11734" y="18574"/>
                  </a:cubicBezTo>
                  <a:cubicBezTo>
                    <a:pt x="11789" y="18579"/>
                    <a:pt x="11843" y="18581"/>
                    <a:pt x="11898" y="18581"/>
                  </a:cubicBezTo>
                  <a:cubicBezTo>
                    <a:pt x="12601" y="18581"/>
                    <a:pt x="13282" y="18224"/>
                    <a:pt x="13648" y="17632"/>
                  </a:cubicBezTo>
                  <a:cubicBezTo>
                    <a:pt x="14044" y="16994"/>
                    <a:pt x="14287" y="16264"/>
                    <a:pt x="14348" y="15504"/>
                  </a:cubicBezTo>
                  <a:cubicBezTo>
                    <a:pt x="14560" y="13650"/>
                    <a:pt x="14439" y="11766"/>
                    <a:pt x="13983" y="9942"/>
                  </a:cubicBezTo>
                  <a:cubicBezTo>
                    <a:pt x="13709" y="8787"/>
                    <a:pt x="13314" y="7602"/>
                    <a:pt x="13527" y="6416"/>
                  </a:cubicBezTo>
                  <a:cubicBezTo>
                    <a:pt x="13738" y="5412"/>
                    <a:pt x="14638" y="4431"/>
                    <a:pt x="15609" y="4431"/>
                  </a:cubicBezTo>
                  <a:cubicBezTo>
                    <a:pt x="15755" y="4431"/>
                    <a:pt x="15903" y="4454"/>
                    <a:pt x="16050" y="4501"/>
                  </a:cubicBezTo>
                  <a:lnTo>
                    <a:pt x="15563" y="2982"/>
                  </a:lnTo>
                  <a:cubicBezTo>
                    <a:pt x="14869" y="1033"/>
                    <a:pt x="13116" y="0"/>
                    <a:pt x="1134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7" name="Google Shape;1004;p47">
              <a:extLst>
                <a:ext uri="{FF2B5EF4-FFF2-40B4-BE49-F238E27FC236}">
                  <a16:creationId xmlns:a16="http://schemas.microsoft.com/office/drawing/2014/main" id="{7BE60A02-B4D3-79DC-5371-9B1EBE948D45}"/>
                </a:ext>
              </a:extLst>
            </p:cNvPr>
            <p:cNvSpPr/>
            <p:nvPr/>
          </p:nvSpPr>
          <p:spPr>
            <a:xfrm>
              <a:off x="1617785" y="4461378"/>
              <a:ext cx="422895" cy="269408"/>
            </a:xfrm>
            <a:custGeom>
              <a:avLst/>
              <a:gdLst/>
              <a:ahLst/>
              <a:cxnLst/>
              <a:rect l="l" t="t" r="r" b="b"/>
              <a:pathLst>
                <a:path w="15107" h="9624" extrusionOk="0">
                  <a:moveTo>
                    <a:pt x="11640" y="1"/>
                  </a:moveTo>
                  <a:cubicBezTo>
                    <a:pt x="10847" y="1"/>
                    <a:pt x="10053" y="245"/>
                    <a:pt x="9393" y="714"/>
                  </a:cubicBezTo>
                  <a:cubicBezTo>
                    <a:pt x="8845" y="1109"/>
                    <a:pt x="8390" y="1656"/>
                    <a:pt x="8146" y="2294"/>
                  </a:cubicBezTo>
                  <a:cubicBezTo>
                    <a:pt x="7873" y="2933"/>
                    <a:pt x="7690" y="3632"/>
                    <a:pt x="7569" y="4331"/>
                  </a:cubicBezTo>
                  <a:cubicBezTo>
                    <a:pt x="7447" y="5000"/>
                    <a:pt x="7234" y="5668"/>
                    <a:pt x="6931" y="6276"/>
                  </a:cubicBezTo>
                  <a:cubicBezTo>
                    <a:pt x="6140" y="7826"/>
                    <a:pt x="4681" y="8951"/>
                    <a:pt x="2979" y="9316"/>
                  </a:cubicBezTo>
                  <a:cubicBezTo>
                    <a:pt x="2572" y="9404"/>
                    <a:pt x="2144" y="9452"/>
                    <a:pt x="1713" y="9452"/>
                  </a:cubicBezTo>
                  <a:cubicBezTo>
                    <a:pt x="1405" y="9452"/>
                    <a:pt x="1095" y="9427"/>
                    <a:pt x="791" y="9377"/>
                  </a:cubicBezTo>
                  <a:cubicBezTo>
                    <a:pt x="343" y="9298"/>
                    <a:pt x="78" y="9219"/>
                    <a:pt x="15" y="9219"/>
                  </a:cubicBezTo>
                  <a:cubicBezTo>
                    <a:pt x="5" y="9219"/>
                    <a:pt x="0" y="9220"/>
                    <a:pt x="0" y="9225"/>
                  </a:cubicBezTo>
                  <a:cubicBezTo>
                    <a:pt x="61" y="9255"/>
                    <a:pt x="122" y="9285"/>
                    <a:pt x="183" y="9316"/>
                  </a:cubicBezTo>
                  <a:cubicBezTo>
                    <a:pt x="365" y="9377"/>
                    <a:pt x="578" y="9437"/>
                    <a:pt x="791" y="9498"/>
                  </a:cubicBezTo>
                  <a:cubicBezTo>
                    <a:pt x="1186" y="9582"/>
                    <a:pt x="1587" y="9624"/>
                    <a:pt x="1987" y="9624"/>
                  </a:cubicBezTo>
                  <a:cubicBezTo>
                    <a:pt x="3460" y="9624"/>
                    <a:pt x="4912" y="9061"/>
                    <a:pt x="5988" y="8009"/>
                  </a:cubicBezTo>
                  <a:cubicBezTo>
                    <a:pt x="6475" y="7553"/>
                    <a:pt x="6900" y="7006"/>
                    <a:pt x="7204" y="6398"/>
                  </a:cubicBezTo>
                  <a:cubicBezTo>
                    <a:pt x="7508" y="5759"/>
                    <a:pt x="7721" y="5091"/>
                    <a:pt x="7873" y="4392"/>
                  </a:cubicBezTo>
                  <a:cubicBezTo>
                    <a:pt x="7994" y="3693"/>
                    <a:pt x="8177" y="3024"/>
                    <a:pt x="8420" y="2386"/>
                  </a:cubicBezTo>
                  <a:cubicBezTo>
                    <a:pt x="8663" y="1808"/>
                    <a:pt x="9058" y="1291"/>
                    <a:pt x="9545" y="927"/>
                  </a:cubicBezTo>
                  <a:cubicBezTo>
                    <a:pt x="10174" y="471"/>
                    <a:pt x="10926" y="232"/>
                    <a:pt x="11682" y="232"/>
                  </a:cubicBezTo>
                  <a:cubicBezTo>
                    <a:pt x="11985" y="232"/>
                    <a:pt x="12288" y="271"/>
                    <a:pt x="12584" y="349"/>
                  </a:cubicBezTo>
                  <a:cubicBezTo>
                    <a:pt x="13314" y="531"/>
                    <a:pt x="13952" y="866"/>
                    <a:pt x="14499" y="1382"/>
                  </a:cubicBezTo>
                  <a:cubicBezTo>
                    <a:pt x="14843" y="1698"/>
                    <a:pt x="15025" y="1932"/>
                    <a:pt x="15070" y="1932"/>
                  </a:cubicBezTo>
                  <a:cubicBezTo>
                    <a:pt x="15073" y="1932"/>
                    <a:pt x="15075" y="1931"/>
                    <a:pt x="15077" y="1930"/>
                  </a:cubicBezTo>
                  <a:cubicBezTo>
                    <a:pt x="15107" y="1930"/>
                    <a:pt x="15046" y="1869"/>
                    <a:pt x="14955" y="1747"/>
                  </a:cubicBezTo>
                  <a:cubicBezTo>
                    <a:pt x="14864" y="1595"/>
                    <a:pt x="14742" y="1413"/>
                    <a:pt x="14590" y="1291"/>
                  </a:cubicBezTo>
                  <a:cubicBezTo>
                    <a:pt x="14043" y="744"/>
                    <a:pt x="13405" y="349"/>
                    <a:pt x="12645" y="136"/>
                  </a:cubicBezTo>
                  <a:cubicBezTo>
                    <a:pt x="12317" y="45"/>
                    <a:pt x="11979" y="1"/>
                    <a:pt x="11640"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8" name="Google Shape;1005;p47">
              <a:extLst>
                <a:ext uri="{FF2B5EF4-FFF2-40B4-BE49-F238E27FC236}">
                  <a16:creationId xmlns:a16="http://schemas.microsoft.com/office/drawing/2014/main" id="{2E36FA65-1C5E-2859-2FDF-0973F0F0359E}"/>
                </a:ext>
              </a:extLst>
            </p:cNvPr>
            <p:cNvSpPr/>
            <p:nvPr/>
          </p:nvSpPr>
          <p:spPr>
            <a:xfrm>
              <a:off x="1884114" y="4522180"/>
              <a:ext cx="155727" cy="393978"/>
            </a:xfrm>
            <a:custGeom>
              <a:avLst/>
              <a:gdLst/>
              <a:ahLst/>
              <a:cxnLst/>
              <a:rect l="l" t="t" r="r" b="b"/>
              <a:pathLst>
                <a:path w="5563" h="14074" extrusionOk="0">
                  <a:moveTo>
                    <a:pt x="4863" y="1"/>
                  </a:moveTo>
                  <a:cubicBezTo>
                    <a:pt x="4225" y="31"/>
                    <a:pt x="3587" y="153"/>
                    <a:pt x="3009" y="426"/>
                  </a:cubicBezTo>
                  <a:cubicBezTo>
                    <a:pt x="2097" y="821"/>
                    <a:pt x="1368" y="1490"/>
                    <a:pt x="851" y="2311"/>
                  </a:cubicBezTo>
                  <a:cubicBezTo>
                    <a:pt x="243" y="3344"/>
                    <a:pt x="0" y="4530"/>
                    <a:pt x="183" y="5715"/>
                  </a:cubicBezTo>
                  <a:cubicBezTo>
                    <a:pt x="334" y="6961"/>
                    <a:pt x="821" y="8056"/>
                    <a:pt x="1094" y="9059"/>
                  </a:cubicBezTo>
                  <a:cubicBezTo>
                    <a:pt x="1398" y="9940"/>
                    <a:pt x="1550" y="10852"/>
                    <a:pt x="1490" y="11794"/>
                  </a:cubicBezTo>
                  <a:cubicBezTo>
                    <a:pt x="1459" y="12402"/>
                    <a:pt x="1277" y="13010"/>
                    <a:pt x="942" y="13527"/>
                  </a:cubicBezTo>
                  <a:cubicBezTo>
                    <a:pt x="669" y="13892"/>
                    <a:pt x="486" y="14044"/>
                    <a:pt x="486" y="14074"/>
                  </a:cubicBezTo>
                  <a:cubicBezTo>
                    <a:pt x="486" y="14074"/>
                    <a:pt x="547" y="14044"/>
                    <a:pt x="638" y="13983"/>
                  </a:cubicBezTo>
                  <a:cubicBezTo>
                    <a:pt x="790" y="13861"/>
                    <a:pt x="912" y="13740"/>
                    <a:pt x="1034" y="13588"/>
                  </a:cubicBezTo>
                  <a:cubicBezTo>
                    <a:pt x="1429" y="13071"/>
                    <a:pt x="1642" y="12433"/>
                    <a:pt x="1702" y="11794"/>
                  </a:cubicBezTo>
                  <a:cubicBezTo>
                    <a:pt x="1793" y="10852"/>
                    <a:pt x="1672" y="9879"/>
                    <a:pt x="1398" y="8967"/>
                  </a:cubicBezTo>
                  <a:cubicBezTo>
                    <a:pt x="1094" y="7934"/>
                    <a:pt x="638" y="6870"/>
                    <a:pt x="486" y="5685"/>
                  </a:cubicBezTo>
                  <a:cubicBezTo>
                    <a:pt x="304" y="4560"/>
                    <a:pt x="517" y="3435"/>
                    <a:pt x="1094" y="2463"/>
                  </a:cubicBezTo>
                  <a:cubicBezTo>
                    <a:pt x="1581" y="1673"/>
                    <a:pt x="2249" y="1034"/>
                    <a:pt x="3101" y="639"/>
                  </a:cubicBezTo>
                  <a:cubicBezTo>
                    <a:pt x="3648" y="366"/>
                    <a:pt x="4256" y="183"/>
                    <a:pt x="4863" y="122"/>
                  </a:cubicBezTo>
                  <a:cubicBezTo>
                    <a:pt x="5107" y="122"/>
                    <a:pt x="5319" y="122"/>
                    <a:pt x="5563" y="92"/>
                  </a:cubicBezTo>
                  <a:cubicBezTo>
                    <a:pt x="5350" y="1"/>
                    <a:pt x="5107" y="1"/>
                    <a:pt x="4863"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9" name="Google Shape;1006;p47">
              <a:extLst>
                <a:ext uri="{FF2B5EF4-FFF2-40B4-BE49-F238E27FC236}">
                  <a16:creationId xmlns:a16="http://schemas.microsoft.com/office/drawing/2014/main" id="{63EC2273-FDDB-C63B-696C-B4CF67E5609E}"/>
                </a:ext>
              </a:extLst>
            </p:cNvPr>
            <p:cNvSpPr/>
            <p:nvPr/>
          </p:nvSpPr>
          <p:spPr>
            <a:xfrm>
              <a:off x="2000678" y="4330033"/>
              <a:ext cx="690931" cy="672428"/>
            </a:xfrm>
            <a:custGeom>
              <a:avLst/>
              <a:gdLst/>
              <a:ahLst/>
              <a:cxnLst/>
              <a:rect l="l" t="t" r="r" b="b"/>
              <a:pathLst>
                <a:path w="24682" h="24021" extrusionOk="0">
                  <a:moveTo>
                    <a:pt x="11648" y="0"/>
                  </a:moveTo>
                  <a:cubicBezTo>
                    <a:pt x="10188" y="0"/>
                    <a:pt x="8732" y="165"/>
                    <a:pt x="7295" y="512"/>
                  </a:cubicBezTo>
                  <a:cubicBezTo>
                    <a:pt x="5532" y="907"/>
                    <a:pt x="3921" y="1819"/>
                    <a:pt x="2675" y="3126"/>
                  </a:cubicBezTo>
                  <a:cubicBezTo>
                    <a:pt x="487" y="5436"/>
                    <a:pt x="0" y="8901"/>
                    <a:pt x="183" y="12093"/>
                  </a:cubicBezTo>
                  <a:cubicBezTo>
                    <a:pt x="426" y="15831"/>
                    <a:pt x="1520" y="19509"/>
                    <a:pt x="3374" y="22792"/>
                  </a:cubicBezTo>
                  <a:cubicBezTo>
                    <a:pt x="3587" y="23248"/>
                    <a:pt x="3891" y="23613"/>
                    <a:pt x="4286" y="23886"/>
                  </a:cubicBezTo>
                  <a:cubicBezTo>
                    <a:pt x="4444" y="23976"/>
                    <a:pt x="4622" y="24020"/>
                    <a:pt x="4799" y="24020"/>
                  </a:cubicBezTo>
                  <a:cubicBezTo>
                    <a:pt x="5101" y="24020"/>
                    <a:pt x="5402" y="23892"/>
                    <a:pt x="5593" y="23643"/>
                  </a:cubicBezTo>
                  <a:lnTo>
                    <a:pt x="21703" y="13734"/>
                  </a:lnTo>
                  <a:cubicBezTo>
                    <a:pt x="24682" y="6865"/>
                    <a:pt x="20609" y="2670"/>
                    <a:pt x="17934" y="1150"/>
                  </a:cubicBezTo>
                  <a:cubicBezTo>
                    <a:pt x="16353" y="239"/>
                    <a:pt x="14469" y="56"/>
                    <a:pt x="12645" y="26"/>
                  </a:cubicBezTo>
                  <a:cubicBezTo>
                    <a:pt x="12313" y="9"/>
                    <a:pt x="11980" y="0"/>
                    <a:pt x="1164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0" name="Google Shape;1007;p47">
              <a:extLst>
                <a:ext uri="{FF2B5EF4-FFF2-40B4-BE49-F238E27FC236}">
                  <a16:creationId xmlns:a16="http://schemas.microsoft.com/office/drawing/2014/main" id="{755C96F8-D965-BB6A-BFF9-1C5FE8CD5A27}"/>
                </a:ext>
              </a:extLst>
            </p:cNvPr>
            <p:cNvSpPr/>
            <p:nvPr/>
          </p:nvSpPr>
          <p:spPr>
            <a:xfrm>
              <a:off x="2108732" y="4460762"/>
              <a:ext cx="508863" cy="900406"/>
            </a:xfrm>
            <a:custGeom>
              <a:avLst/>
              <a:gdLst/>
              <a:ahLst/>
              <a:cxnLst/>
              <a:rect l="l" t="t" r="r" b="b"/>
              <a:pathLst>
                <a:path w="18178" h="32165" extrusionOk="0">
                  <a:moveTo>
                    <a:pt x="11989" y="1"/>
                  </a:moveTo>
                  <a:cubicBezTo>
                    <a:pt x="11774" y="1"/>
                    <a:pt x="11557" y="13"/>
                    <a:pt x="11338" y="37"/>
                  </a:cubicBezTo>
                  <a:lnTo>
                    <a:pt x="1764" y="1040"/>
                  </a:lnTo>
                  <a:cubicBezTo>
                    <a:pt x="761" y="1161"/>
                    <a:pt x="1" y="2012"/>
                    <a:pt x="31" y="3015"/>
                  </a:cubicBezTo>
                  <a:lnTo>
                    <a:pt x="1308" y="26754"/>
                  </a:lnTo>
                  <a:cubicBezTo>
                    <a:pt x="1460" y="29764"/>
                    <a:pt x="3952" y="32165"/>
                    <a:pt x="6992" y="32165"/>
                  </a:cubicBezTo>
                  <a:cubicBezTo>
                    <a:pt x="10244" y="32165"/>
                    <a:pt x="12828" y="29490"/>
                    <a:pt x="12736" y="26268"/>
                  </a:cubicBezTo>
                  <a:lnTo>
                    <a:pt x="12615" y="22651"/>
                  </a:lnTo>
                  <a:cubicBezTo>
                    <a:pt x="12615" y="22651"/>
                    <a:pt x="16870" y="21952"/>
                    <a:pt x="17752" y="16420"/>
                  </a:cubicBezTo>
                  <a:cubicBezTo>
                    <a:pt x="18177" y="13654"/>
                    <a:pt x="18056" y="9155"/>
                    <a:pt x="17812" y="5477"/>
                  </a:cubicBezTo>
                  <a:cubicBezTo>
                    <a:pt x="17614" y="2355"/>
                    <a:pt x="15029" y="1"/>
                    <a:pt x="11989" y="1"/>
                  </a:cubicBezTo>
                  <a:close/>
                </a:path>
              </a:pathLst>
            </a:custGeom>
            <a:solidFill>
              <a:srgbClr val="B7887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1" name="Google Shape;1008;p47">
              <a:extLst>
                <a:ext uri="{FF2B5EF4-FFF2-40B4-BE49-F238E27FC236}">
                  <a16:creationId xmlns:a16="http://schemas.microsoft.com/office/drawing/2014/main" id="{E46CB2E8-3315-D200-18D8-6E5D435319E6}"/>
                </a:ext>
              </a:extLst>
            </p:cNvPr>
            <p:cNvSpPr/>
            <p:nvPr/>
          </p:nvSpPr>
          <p:spPr>
            <a:xfrm>
              <a:off x="2540977" y="4683645"/>
              <a:ext cx="39163" cy="37735"/>
            </a:xfrm>
            <a:custGeom>
              <a:avLst/>
              <a:gdLst/>
              <a:ahLst/>
              <a:cxnLst/>
              <a:rect l="l" t="t" r="r" b="b"/>
              <a:pathLst>
                <a:path w="1399" h="1348" extrusionOk="0">
                  <a:moveTo>
                    <a:pt x="770" y="0"/>
                  </a:moveTo>
                  <a:cubicBezTo>
                    <a:pt x="737" y="0"/>
                    <a:pt x="703" y="3"/>
                    <a:pt x="669" y="8"/>
                  </a:cubicBezTo>
                  <a:cubicBezTo>
                    <a:pt x="305" y="8"/>
                    <a:pt x="1" y="312"/>
                    <a:pt x="1" y="707"/>
                  </a:cubicBezTo>
                  <a:cubicBezTo>
                    <a:pt x="1" y="1082"/>
                    <a:pt x="302" y="1348"/>
                    <a:pt x="670" y="1348"/>
                  </a:cubicBezTo>
                  <a:cubicBezTo>
                    <a:pt x="690" y="1348"/>
                    <a:pt x="710" y="1347"/>
                    <a:pt x="730" y="1345"/>
                  </a:cubicBezTo>
                  <a:cubicBezTo>
                    <a:pt x="1125" y="1345"/>
                    <a:pt x="1399" y="1011"/>
                    <a:pt x="1399" y="646"/>
                  </a:cubicBezTo>
                  <a:cubicBezTo>
                    <a:pt x="1399" y="285"/>
                    <a:pt x="1120" y="0"/>
                    <a:pt x="77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2" name="Google Shape;1009;p47">
              <a:extLst>
                <a:ext uri="{FF2B5EF4-FFF2-40B4-BE49-F238E27FC236}">
                  <a16:creationId xmlns:a16="http://schemas.microsoft.com/office/drawing/2014/main" id="{5F184567-671A-B81D-4C57-7B4201ABFF05}"/>
                </a:ext>
              </a:extLst>
            </p:cNvPr>
            <p:cNvSpPr/>
            <p:nvPr/>
          </p:nvSpPr>
          <p:spPr>
            <a:xfrm>
              <a:off x="2499295" y="4658339"/>
              <a:ext cx="81713" cy="20827"/>
            </a:xfrm>
            <a:custGeom>
              <a:avLst/>
              <a:gdLst/>
              <a:ahLst/>
              <a:cxnLst/>
              <a:rect l="l" t="t" r="r" b="b"/>
              <a:pathLst>
                <a:path w="2919" h="744" extrusionOk="0">
                  <a:moveTo>
                    <a:pt x="1520" y="0"/>
                  </a:moveTo>
                  <a:cubicBezTo>
                    <a:pt x="1125" y="0"/>
                    <a:pt x="699" y="122"/>
                    <a:pt x="365" y="334"/>
                  </a:cubicBezTo>
                  <a:cubicBezTo>
                    <a:pt x="122" y="517"/>
                    <a:pt x="0" y="638"/>
                    <a:pt x="91" y="730"/>
                  </a:cubicBezTo>
                  <a:cubicBezTo>
                    <a:pt x="98" y="739"/>
                    <a:pt x="110" y="743"/>
                    <a:pt x="127" y="743"/>
                  </a:cubicBezTo>
                  <a:cubicBezTo>
                    <a:pt x="274" y="743"/>
                    <a:pt x="808" y="426"/>
                    <a:pt x="1490" y="426"/>
                  </a:cubicBezTo>
                  <a:cubicBezTo>
                    <a:pt x="2171" y="426"/>
                    <a:pt x="2681" y="743"/>
                    <a:pt x="2845" y="743"/>
                  </a:cubicBezTo>
                  <a:cubicBezTo>
                    <a:pt x="2864" y="743"/>
                    <a:pt x="2878" y="739"/>
                    <a:pt x="2888" y="730"/>
                  </a:cubicBezTo>
                  <a:cubicBezTo>
                    <a:pt x="2918" y="699"/>
                    <a:pt x="2857" y="547"/>
                    <a:pt x="2614" y="365"/>
                  </a:cubicBezTo>
                  <a:cubicBezTo>
                    <a:pt x="2310" y="122"/>
                    <a:pt x="1915" y="0"/>
                    <a:pt x="15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3" name="Google Shape;1010;p47">
              <a:extLst>
                <a:ext uri="{FF2B5EF4-FFF2-40B4-BE49-F238E27FC236}">
                  <a16:creationId xmlns:a16="http://schemas.microsoft.com/office/drawing/2014/main" id="{A911B1FE-976A-F6CB-8D9D-8211AE64E312}"/>
                </a:ext>
              </a:extLst>
            </p:cNvPr>
            <p:cNvSpPr/>
            <p:nvPr/>
          </p:nvSpPr>
          <p:spPr>
            <a:xfrm>
              <a:off x="2326548" y="4688908"/>
              <a:ext cx="40030" cy="38435"/>
            </a:xfrm>
            <a:custGeom>
              <a:avLst/>
              <a:gdLst/>
              <a:ahLst/>
              <a:cxnLst/>
              <a:rect l="l" t="t" r="r" b="b"/>
              <a:pathLst>
                <a:path w="1430" h="1373" extrusionOk="0">
                  <a:moveTo>
                    <a:pt x="750" y="0"/>
                  </a:moveTo>
                  <a:cubicBezTo>
                    <a:pt x="734" y="0"/>
                    <a:pt x="717" y="1"/>
                    <a:pt x="700" y="2"/>
                  </a:cubicBezTo>
                  <a:cubicBezTo>
                    <a:pt x="305" y="2"/>
                    <a:pt x="1" y="337"/>
                    <a:pt x="1" y="732"/>
                  </a:cubicBezTo>
                  <a:cubicBezTo>
                    <a:pt x="30" y="1080"/>
                    <a:pt x="335" y="1372"/>
                    <a:pt x="680" y="1372"/>
                  </a:cubicBezTo>
                  <a:cubicBezTo>
                    <a:pt x="697" y="1372"/>
                    <a:pt x="714" y="1372"/>
                    <a:pt x="730" y="1370"/>
                  </a:cubicBezTo>
                  <a:cubicBezTo>
                    <a:pt x="1126" y="1340"/>
                    <a:pt x="1430" y="1036"/>
                    <a:pt x="1430" y="641"/>
                  </a:cubicBezTo>
                  <a:cubicBezTo>
                    <a:pt x="1401" y="293"/>
                    <a:pt x="1095" y="0"/>
                    <a:pt x="75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4" name="Google Shape;1011;p47">
              <a:extLst>
                <a:ext uri="{FF2B5EF4-FFF2-40B4-BE49-F238E27FC236}">
                  <a16:creationId xmlns:a16="http://schemas.microsoft.com/office/drawing/2014/main" id="{33D8070C-E175-EB4A-CB76-9705302B696B}"/>
                </a:ext>
              </a:extLst>
            </p:cNvPr>
            <p:cNvSpPr/>
            <p:nvPr/>
          </p:nvSpPr>
          <p:spPr>
            <a:xfrm>
              <a:off x="2289121" y="4662594"/>
              <a:ext cx="81713" cy="20827"/>
            </a:xfrm>
            <a:custGeom>
              <a:avLst/>
              <a:gdLst/>
              <a:ahLst/>
              <a:cxnLst/>
              <a:rect l="l" t="t" r="r" b="b"/>
              <a:pathLst>
                <a:path w="2919" h="744" extrusionOk="0">
                  <a:moveTo>
                    <a:pt x="1520" y="0"/>
                  </a:moveTo>
                  <a:cubicBezTo>
                    <a:pt x="1125" y="0"/>
                    <a:pt x="730" y="122"/>
                    <a:pt x="396" y="334"/>
                  </a:cubicBezTo>
                  <a:cubicBezTo>
                    <a:pt x="152" y="517"/>
                    <a:pt x="1" y="638"/>
                    <a:pt x="92" y="730"/>
                  </a:cubicBezTo>
                  <a:cubicBezTo>
                    <a:pt x="99" y="734"/>
                    <a:pt x="108" y="736"/>
                    <a:pt x="121" y="736"/>
                  </a:cubicBezTo>
                  <a:cubicBezTo>
                    <a:pt x="268" y="736"/>
                    <a:pt x="788" y="426"/>
                    <a:pt x="1490" y="426"/>
                  </a:cubicBezTo>
                  <a:cubicBezTo>
                    <a:pt x="2171" y="426"/>
                    <a:pt x="2681" y="743"/>
                    <a:pt x="2845" y="743"/>
                  </a:cubicBezTo>
                  <a:cubicBezTo>
                    <a:pt x="2864" y="743"/>
                    <a:pt x="2879" y="739"/>
                    <a:pt x="2888" y="730"/>
                  </a:cubicBezTo>
                  <a:cubicBezTo>
                    <a:pt x="2918" y="699"/>
                    <a:pt x="2858" y="517"/>
                    <a:pt x="2645" y="365"/>
                  </a:cubicBezTo>
                  <a:cubicBezTo>
                    <a:pt x="2311" y="122"/>
                    <a:pt x="1915" y="0"/>
                    <a:pt x="15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5" name="Google Shape;1012;p47">
              <a:extLst>
                <a:ext uri="{FF2B5EF4-FFF2-40B4-BE49-F238E27FC236}">
                  <a16:creationId xmlns:a16="http://schemas.microsoft.com/office/drawing/2014/main" id="{E712B85B-D151-ECAE-D0F0-812E9C31228A}"/>
                </a:ext>
              </a:extLst>
            </p:cNvPr>
            <p:cNvSpPr/>
            <p:nvPr/>
          </p:nvSpPr>
          <p:spPr>
            <a:xfrm>
              <a:off x="2435470" y="4663434"/>
              <a:ext cx="67240" cy="179129"/>
            </a:xfrm>
            <a:custGeom>
              <a:avLst/>
              <a:gdLst/>
              <a:ahLst/>
              <a:cxnLst/>
              <a:rect l="l" t="t" r="r" b="b"/>
              <a:pathLst>
                <a:path w="2402" h="6399" extrusionOk="0">
                  <a:moveTo>
                    <a:pt x="94" y="0"/>
                  </a:moveTo>
                  <a:cubicBezTo>
                    <a:pt x="93" y="0"/>
                    <a:pt x="93" y="0"/>
                    <a:pt x="92" y="0"/>
                  </a:cubicBezTo>
                  <a:cubicBezTo>
                    <a:pt x="1" y="31"/>
                    <a:pt x="578" y="1763"/>
                    <a:pt x="1368" y="3891"/>
                  </a:cubicBezTo>
                  <a:lnTo>
                    <a:pt x="1946" y="5380"/>
                  </a:lnTo>
                  <a:cubicBezTo>
                    <a:pt x="2037" y="5532"/>
                    <a:pt x="2098" y="5745"/>
                    <a:pt x="2067" y="5958"/>
                  </a:cubicBezTo>
                  <a:cubicBezTo>
                    <a:pt x="2037" y="6080"/>
                    <a:pt x="1855" y="6110"/>
                    <a:pt x="1672" y="6140"/>
                  </a:cubicBezTo>
                  <a:cubicBezTo>
                    <a:pt x="1247" y="6140"/>
                    <a:pt x="821" y="6232"/>
                    <a:pt x="426" y="6353"/>
                  </a:cubicBezTo>
                  <a:cubicBezTo>
                    <a:pt x="639" y="6384"/>
                    <a:pt x="852" y="6399"/>
                    <a:pt x="1061" y="6399"/>
                  </a:cubicBezTo>
                  <a:cubicBezTo>
                    <a:pt x="1270" y="6399"/>
                    <a:pt x="1475" y="6384"/>
                    <a:pt x="1672" y="6353"/>
                  </a:cubicBezTo>
                  <a:cubicBezTo>
                    <a:pt x="1794" y="6353"/>
                    <a:pt x="1915" y="6323"/>
                    <a:pt x="2007" y="6292"/>
                  </a:cubicBezTo>
                  <a:cubicBezTo>
                    <a:pt x="2159" y="6262"/>
                    <a:pt x="2280" y="6171"/>
                    <a:pt x="2341" y="6019"/>
                  </a:cubicBezTo>
                  <a:cubicBezTo>
                    <a:pt x="2402" y="5776"/>
                    <a:pt x="2341" y="5502"/>
                    <a:pt x="2250" y="5259"/>
                  </a:cubicBezTo>
                  <a:cubicBezTo>
                    <a:pt x="2067" y="4773"/>
                    <a:pt x="1885" y="4286"/>
                    <a:pt x="1672" y="3769"/>
                  </a:cubicBezTo>
                  <a:cubicBezTo>
                    <a:pt x="889" y="1691"/>
                    <a:pt x="195" y="0"/>
                    <a:pt x="9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6" name="Google Shape;1013;p47">
              <a:extLst>
                <a:ext uri="{FF2B5EF4-FFF2-40B4-BE49-F238E27FC236}">
                  <a16:creationId xmlns:a16="http://schemas.microsoft.com/office/drawing/2014/main" id="{17B7E317-C2DC-F16D-6686-0C83BE94C99B}"/>
                </a:ext>
              </a:extLst>
            </p:cNvPr>
            <p:cNvSpPr/>
            <p:nvPr/>
          </p:nvSpPr>
          <p:spPr>
            <a:xfrm>
              <a:off x="2255081" y="5038657"/>
              <a:ext cx="206787" cy="93274"/>
            </a:xfrm>
            <a:custGeom>
              <a:avLst/>
              <a:gdLst/>
              <a:ahLst/>
              <a:cxnLst/>
              <a:rect l="l" t="t" r="r" b="b"/>
              <a:pathLst>
                <a:path w="7387" h="3332" extrusionOk="0">
                  <a:moveTo>
                    <a:pt x="1" y="1"/>
                  </a:moveTo>
                  <a:cubicBezTo>
                    <a:pt x="1" y="1"/>
                    <a:pt x="1573" y="3332"/>
                    <a:pt x="6314" y="3332"/>
                  </a:cubicBezTo>
                  <a:cubicBezTo>
                    <a:pt x="6637" y="3332"/>
                    <a:pt x="6974" y="3317"/>
                    <a:pt x="7326" y="3284"/>
                  </a:cubicBezTo>
                  <a:lnTo>
                    <a:pt x="7387" y="1977"/>
                  </a:lnTo>
                  <a:lnTo>
                    <a:pt x="7387" y="1977"/>
                  </a:lnTo>
                  <a:cubicBezTo>
                    <a:pt x="7331" y="1977"/>
                    <a:pt x="7274" y="1978"/>
                    <a:pt x="7218" y="1978"/>
                  </a:cubicBezTo>
                  <a:cubicBezTo>
                    <a:pt x="4691" y="1978"/>
                    <a:pt x="2171" y="1309"/>
                    <a:pt x="1"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7" name="Google Shape;1014;p47">
              <a:extLst>
                <a:ext uri="{FF2B5EF4-FFF2-40B4-BE49-F238E27FC236}">
                  <a16:creationId xmlns:a16="http://schemas.microsoft.com/office/drawing/2014/main" id="{E5287215-0BBC-6FEA-0A33-8788217A1C97}"/>
                </a:ext>
              </a:extLst>
            </p:cNvPr>
            <p:cNvSpPr/>
            <p:nvPr/>
          </p:nvSpPr>
          <p:spPr>
            <a:xfrm>
              <a:off x="2372513" y="4878395"/>
              <a:ext cx="68080" cy="47281"/>
            </a:xfrm>
            <a:custGeom>
              <a:avLst/>
              <a:gdLst/>
              <a:ahLst/>
              <a:cxnLst/>
              <a:rect l="l" t="t" r="r" b="b"/>
              <a:pathLst>
                <a:path w="2432" h="1689" extrusionOk="0">
                  <a:moveTo>
                    <a:pt x="1277" y="0"/>
                  </a:moveTo>
                  <a:cubicBezTo>
                    <a:pt x="1217" y="0"/>
                    <a:pt x="1156" y="4"/>
                    <a:pt x="1095" y="12"/>
                  </a:cubicBezTo>
                  <a:cubicBezTo>
                    <a:pt x="760" y="42"/>
                    <a:pt x="456" y="194"/>
                    <a:pt x="243" y="467"/>
                  </a:cubicBezTo>
                  <a:cubicBezTo>
                    <a:pt x="31" y="741"/>
                    <a:pt x="0" y="1106"/>
                    <a:pt x="183" y="1379"/>
                  </a:cubicBezTo>
                  <a:cubicBezTo>
                    <a:pt x="353" y="1572"/>
                    <a:pt x="599" y="1689"/>
                    <a:pt x="857" y="1689"/>
                  </a:cubicBezTo>
                  <a:cubicBezTo>
                    <a:pt x="966" y="1689"/>
                    <a:pt x="1077" y="1668"/>
                    <a:pt x="1186" y="1622"/>
                  </a:cubicBezTo>
                  <a:cubicBezTo>
                    <a:pt x="1550" y="1501"/>
                    <a:pt x="1885" y="1319"/>
                    <a:pt x="2158" y="1045"/>
                  </a:cubicBezTo>
                  <a:cubicBezTo>
                    <a:pt x="2250" y="984"/>
                    <a:pt x="2310" y="923"/>
                    <a:pt x="2371" y="832"/>
                  </a:cubicBezTo>
                  <a:cubicBezTo>
                    <a:pt x="2432" y="741"/>
                    <a:pt x="2432" y="619"/>
                    <a:pt x="2371" y="528"/>
                  </a:cubicBezTo>
                  <a:lnTo>
                    <a:pt x="2341" y="528"/>
                  </a:lnTo>
                  <a:cubicBezTo>
                    <a:pt x="2075" y="183"/>
                    <a:pt x="1693" y="0"/>
                    <a:pt x="1277"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8" name="Google Shape;1015;p47">
              <a:extLst>
                <a:ext uri="{FF2B5EF4-FFF2-40B4-BE49-F238E27FC236}">
                  <a16:creationId xmlns:a16="http://schemas.microsoft.com/office/drawing/2014/main" id="{8684B245-3DF2-2A13-C8AB-C02CC0A9268F}"/>
                </a:ext>
              </a:extLst>
            </p:cNvPr>
            <p:cNvSpPr/>
            <p:nvPr/>
          </p:nvSpPr>
          <p:spPr>
            <a:xfrm>
              <a:off x="2380155" y="4855720"/>
              <a:ext cx="72363" cy="61305"/>
            </a:xfrm>
            <a:custGeom>
              <a:avLst/>
              <a:gdLst/>
              <a:ahLst/>
              <a:cxnLst/>
              <a:rect l="l" t="t" r="r" b="b"/>
              <a:pathLst>
                <a:path w="2585" h="2190" extrusionOk="0">
                  <a:moveTo>
                    <a:pt x="183" y="1"/>
                  </a:moveTo>
                  <a:cubicBezTo>
                    <a:pt x="92" y="1"/>
                    <a:pt x="1" y="214"/>
                    <a:pt x="62" y="548"/>
                  </a:cubicBezTo>
                  <a:cubicBezTo>
                    <a:pt x="92" y="1004"/>
                    <a:pt x="335" y="1429"/>
                    <a:pt x="700" y="1733"/>
                  </a:cubicBezTo>
                  <a:cubicBezTo>
                    <a:pt x="1065" y="2037"/>
                    <a:pt x="1551" y="2189"/>
                    <a:pt x="2037" y="2189"/>
                  </a:cubicBezTo>
                  <a:cubicBezTo>
                    <a:pt x="2402" y="2189"/>
                    <a:pt x="2584" y="2068"/>
                    <a:pt x="2584" y="2037"/>
                  </a:cubicBezTo>
                  <a:cubicBezTo>
                    <a:pt x="2584" y="1916"/>
                    <a:pt x="1703" y="1977"/>
                    <a:pt x="1004" y="1399"/>
                  </a:cubicBezTo>
                  <a:cubicBezTo>
                    <a:pt x="305" y="822"/>
                    <a:pt x="305" y="1"/>
                    <a:pt x="18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9" name="Google Shape;1016;p47">
              <a:extLst>
                <a:ext uri="{FF2B5EF4-FFF2-40B4-BE49-F238E27FC236}">
                  <a16:creationId xmlns:a16="http://schemas.microsoft.com/office/drawing/2014/main" id="{283DC00F-8F20-FF1D-75AC-5B342B690178}"/>
                </a:ext>
              </a:extLst>
            </p:cNvPr>
            <p:cNvSpPr/>
            <p:nvPr/>
          </p:nvSpPr>
          <p:spPr>
            <a:xfrm>
              <a:off x="2280611" y="4629590"/>
              <a:ext cx="99572" cy="28889"/>
            </a:xfrm>
            <a:custGeom>
              <a:avLst/>
              <a:gdLst/>
              <a:ahLst/>
              <a:cxnLst/>
              <a:rect l="l" t="t" r="r" b="b"/>
              <a:pathLst>
                <a:path w="3557" h="1032" extrusionOk="0">
                  <a:moveTo>
                    <a:pt x="2086" y="1"/>
                  </a:moveTo>
                  <a:cubicBezTo>
                    <a:pt x="1969" y="1"/>
                    <a:pt x="1851" y="8"/>
                    <a:pt x="1733" y="24"/>
                  </a:cubicBezTo>
                  <a:cubicBezTo>
                    <a:pt x="1277" y="54"/>
                    <a:pt x="821" y="206"/>
                    <a:pt x="456" y="480"/>
                  </a:cubicBezTo>
                  <a:cubicBezTo>
                    <a:pt x="153" y="662"/>
                    <a:pt x="1" y="875"/>
                    <a:pt x="61" y="966"/>
                  </a:cubicBezTo>
                  <a:cubicBezTo>
                    <a:pt x="93" y="1013"/>
                    <a:pt x="164" y="1032"/>
                    <a:pt x="267" y="1032"/>
                  </a:cubicBezTo>
                  <a:cubicBezTo>
                    <a:pt x="567" y="1032"/>
                    <a:pt x="1139" y="874"/>
                    <a:pt x="1794" y="784"/>
                  </a:cubicBezTo>
                  <a:cubicBezTo>
                    <a:pt x="2706" y="693"/>
                    <a:pt x="3466" y="784"/>
                    <a:pt x="3526" y="571"/>
                  </a:cubicBezTo>
                  <a:cubicBezTo>
                    <a:pt x="3557" y="480"/>
                    <a:pt x="3405" y="328"/>
                    <a:pt x="3101" y="176"/>
                  </a:cubicBezTo>
                  <a:cubicBezTo>
                    <a:pt x="2763" y="63"/>
                    <a:pt x="2425" y="1"/>
                    <a:pt x="208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0" name="Google Shape;1017;p47">
              <a:extLst>
                <a:ext uri="{FF2B5EF4-FFF2-40B4-BE49-F238E27FC236}">
                  <a16:creationId xmlns:a16="http://schemas.microsoft.com/office/drawing/2014/main" id="{ECB51B23-6B90-245B-A429-01857628FEF7}"/>
                </a:ext>
              </a:extLst>
            </p:cNvPr>
            <p:cNvSpPr/>
            <p:nvPr/>
          </p:nvSpPr>
          <p:spPr>
            <a:xfrm>
              <a:off x="2498427" y="4595354"/>
              <a:ext cx="74910" cy="24046"/>
            </a:xfrm>
            <a:custGeom>
              <a:avLst/>
              <a:gdLst/>
              <a:ahLst/>
              <a:cxnLst/>
              <a:rect l="l" t="t" r="r" b="b"/>
              <a:pathLst>
                <a:path w="2676" h="859" extrusionOk="0">
                  <a:moveTo>
                    <a:pt x="1369" y="1"/>
                  </a:moveTo>
                  <a:cubicBezTo>
                    <a:pt x="1004" y="1"/>
                    <a:pt x="609" y="92"/>
                    <a:pt x="305" y="274"/>
                  </a:cubicBezTo>
                  <a:cubicBezTo>
                    <a:pt x="92" y="457"/>
                    <a:pt x="1" y="639"/>
                    <a:pt x="62" y="700"/>
                  </a:cubicBezTo>
                  <a:cubicBezTo>
                    <a:pt x="122" y="791"/>
                    <a:pt x="282" y="814"/>
                    <a:pt x="506" y="814"/>
                  </a:cubicBezTo>
                  <a:cubicBezTo>
                    <a:pt x="730" y="814"/>
                    <a:pt x="1019" y="791"/>
                    <a:pt x="1338" y="791"/>
                  </a:cubicBezTo>
                  <a:cubicBezTo>
                    <a:pt x="1764" y="791"/>
                    <a:pt x="2135" y="859"/>
                    <a:pt x="2381" y="859"/>
                  </a:cubicBezTo>
                  <a:cubicBezTo>
                    <a:pt x="2503" y="859"/>
                    <a:pt x="2595" y="842"/>
                    <a:pt x="2645" y="791"/>
                  </a:cubicBezTo>
                  <a:cubicBezTo>
                    <a:pt x="2676" y="700"/>
                    <a:pt x="2615" y="518"/>
                    <a:pt x="2402" y="335"/>
                  </a:cubicBezTo>
                  <a:cubicBezTo>
                    <a:pt x="2098" y="122"/>
                    <a:pt x="1733" y="1"/>
                    <a:pt x="136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1" name="Google Shape;1018;p47">
              <a:extLst>
                <a:ext uri="{FF2B5EF4-FFF2-40B4-BE49-F238E27FC236}">
                  <a16:creationId xmlns:a16="http://schemas.microsoft.com/office/drawing/2014/main" id="{345BC4EF-69D1-24BF-1EA1-7FF36586D84E}"/>
                </a:ext>
              </a:extLst>
            </p:cNvPr>
            <p:cNvSpPr/>
            <p:nvPr/>
          </p:nvSpPr>
          <p:spPr>
            <a:xfrm>
              <a:off x="2046615" y="4397217"/>
              <a:ext cx="590547" cy="525771"/>
            </a:xfrm>
            <a:custGeom>
              <a:avLst/>
              <a:gdLst/>
              <a:ahLst/>
              <a:cxnLst/>
              <a:rect l="l" t="t" r="r" b="b"/>
              <a:pathLst>
                <a:path w="21096" h="18782" extrusionOk="0">
                  <a:moveTo>
                    <a:pt x="10770" y="1"/>
                  </a:moveTo>
                  <a:cubicBezTo>
                    <a:pt x="9348" y="1"/>
                    <a:pt x="7910" y="169"/>
                    <a:pt x="6505" y="422"/>
                  </a:cubicBezTo>
                  <a:cubicBezTo>
                    <a:pt x="5290" y="635"/>
                    <a:pt x="4043" y="969"/>
                    <a:pt x="3071" y="1729"/>
                  </a:cubicBezTo>
                  <a:cubicBezTo>
                    <a:pt x="1703" y="2793"/>
                    <a:pt x="1125" y="4586"/>
                    <a:pt x="791" y="6288"/>
                  </a:cubicBezTo>
                  <a:cubicBezTo>
                    <a:pt x="1" y="10483"/>
                    <a:pt x="183" y="14951"/>
                    <a:pt x="2007" y="18781"/>
                  </a:cubicBezTo>
                  <a:cubicBezTo>
                    <a:pt x="3192" y="17656"/>
                    <a:pt x="4013" y="16197"/>
                    <a:pt x="4347" y="14556"/>
                  </a:cubicBezTo>
                  <a:cubicBezTo>
                    <a:pt x="4682" y="12976"/>
                    <a:pt x="4803" y="11334"/>
                    <a:pt x="4742" y="9693"/>
                  </a:cubicBezTo>
                  <a:cubicBezTo>
                    <a:pt x="4742" y="9115"/>
                    <a:pt x="4803" y="8447"/>
                    <a:pt x="5259" y="8082"/>
                  </a:cubicBezTo>
                  <a:cubicBezTo>
                    <a:pt x="5533" y="7930"/>
                    <a:pt x="5837" y="7839"/>
                    <a:pt x="6141" y="7808"/>
                  </a:cubicBezTo>
                  <a:cubicBezTo>
                    <a:pt x="9150" y="7322"/>
                    <a:pt x="14104" y="4799"/>
                    <a:pt x="16262" y="2641"/>
                  </a:cubicBezTo>
                  <a:cubicBezTo>
                    <a:pt x="17752" y="4890"/>
                    <a:pt x="19059" y="3006"/>
                    <a:pt x="20031" y="7717"/>
                  </a:cubicBezTo>
                  <a:lnTo>
                    <a:pt x="21095" y="6258"/>
                  </a:lnTo>
                  <a:cubicBezTo>
                    <a:pt x="20700" y="3219"/>
                    <a:pt x="18481" y="1881"/>
                    <a:pt x="15594" y="817"/>
                  </a:cubicBezTo>
                  <a:cubicBezTo>
                    <a:pt x="14057" y="229"/>
                    <a:pt x="12424" y="1"/>
                    <a:pt x="1077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2" name="Google Shape;1019;p47">
              <a:extLst>
                <a:ext uri="{FF2B5EF4-FFF2-40B4-BE49-F238E27FC236}">
                  <a16:creationId xmlns:a16="http://schemas.microsoft.com/office/drawing/2014/main" id="{D8851716-92B5-6710-AB21-319C07CEEDDD}"/>
                </a:ext>
              </a:extLst>
            </p:cNvPr>
            <p:cNvSpPr/>
            <p:nvPr/>
          </p:nvSpPr>
          <p:spPr>
            <a:xfrm>
              <a:off x="2022793" y="4441251"/>
              <a:ext cx="464605" cy="117068"/>
            </a:xfrm>
            <a:custGeom>
              <a:avLst/>
              <a:gdLst/>
              <a:ahLst/>
              <a:cxnLst/>
              <a:rect l="l" t="t" r="r" b="b"/>
              <a:pathLst>
                <a:path w="16597" h="4182" extrusionOk="0">
                  <a:moveTo>
                    <a:pt x="16591" y="1"/>
                  </a:moveTo>
                  <a:cubicBezTo>
                    <a:pt x="16515" y="1"/>
                    <a:pt x="15846" y="734"/>
                    <a:pt x="14530" y="1524"/>
                  </a:cubicBezTo>
                  <a:lnTo>
                    <a:pt x="13983" y="1858"/>
                  </a:lnTo>
                  <a:lnTo>
                    <a:pt x="13375" y="2162"/>
                  </a:lnTo>
                  <a:cubicBezTo>
                    <a:pt x="12949" y="2405"/>
                    <a:pt x="12493" y="2557"/>
                    <a:pt x="12007" y="2770"/>
                  </a:cubicBezTo>
                  <a:cubicBezTo>
                    <a:pt x="10913" y="3165"/>
                    <a:pt x="9818" y="3439"/>
                    <a:pt x="8694" y="3652"/>
                  </a:cubicBezTo>
                  <a:cubicBezTo>
                    <a:pt x="7685" y="3811"/>
                    <a:pt x="6700" y="3901"/>
                    <a:pt x="5698" y="3901"/>
                  </a:cubicBezTo>
                  <a:cubicBezTo>
                    <a:pt x="5552" y="3901"/>
                    <a:pt x="5406" y="3899"/>
                    <a:pt x="5259" y="3895"/>
                  </a:cubicBezTo>
                  <a:cubicBezTo>
                    <a:pt x="4317" y="3864"/>
                    <a:pt x="3375" y="3773"/>
                    <a:pt x="2463" y="3591"/>
                  </a:cubicBezTo>
                  <a:cubicBezTo>
                    <a:pt x="1002" y="3276"/>
                    <a:pt x="135" y="2826"/>
                    <a:pt x="14" y="2826"/>
                  </a:cubicBezTo>
                  <a:cubicBezTo>
                    <a:pt x="7" y="2826"/>
                    <a:pt x="2" y="2827"/>
                    <a:pt x="1" y="2831"/>
                  </a:cubicBezTo>
                  <a:cubicBezTo>
                    <a:pt x="183" y="2983"/>
                    <a:pt x="396" y="3074"/>
                    <a:pt x="609" y="3165"/>
                  </a:cubicBezTo>
                  <a:cubicBezTo>
                    <a:pt x="852" y="3287"/>
                    <a:pt x="1095" y="3408"/>
                    <a:pt x="1368" y="3500"/>
                  </a:cubicBezTo>
                  <a:lnTo>
                    <a:pt x="1855" y="3652"/>
                  </a:lnTo>
                  <a:lnTo>
                    <a:pt x="2432" y="3804"/>
                  </a:lnTo>
                  <a:cubicBezTo>
                    <a:pt x="3344" y="4016"/>
                    <a:pt x="4286" y="4138"/>
                    <a:pt x="5259" y="4168"/>
                  </a:cubicBezTo>
                  <a:cubicBezTo>
                    <a:pt x="5477" y="4177"/>
                    <a:pt x="5695" y="4181"/>
                    <a:pt x="5913" y="4181"/>
                  </a:cubicBezTo>
                  <a:cubicBezTo>
                    <a:pt x="8009" y="4181"/>
                    <a:pt x="10116" y="3787"/>
                    <a:pt x="12098" y="3044"/>
                  </a:cubicBezTo>
                  <a:cubicBezTo>
                    <a:pt x="12584" y="2801"/>
                    <a:pt x="13071" y="2649"/>
                    <a:pt x="13496" y="2405"/>
                  </a:cubicBezTo>
                  <a:lnTo>
                    <a:pt x="14104" y="2071"/>
                  </a:lnTo>
                  <a:lnTo>
                    <a:pt x="14651" y="1737"/>
                  </a:lnTo>
                  <a:cubicBezTo>
                    <a:pt x="14955" y="1524"/>
                    <a:pt x="15229" y="1311"/>
                    <a:pt x="15533" y="1068"/>
                  </a:cubicBezTo>
                  <a:lnTo>
                    <a:pt x="15867" y="794"/>
                  </a:lnTo>
                  <a:lnTo>
                    <a:pt x="16141" y="521"/>
                  </a:lnTo>
                  <a:cubicBezTo>
                    <a:pt x="16323" y="369"/>
                    <a:pt x="16475" y="187"/>
                    <a:pt x="16597" y="4"/>
                  </a:cubicBezTo>
                  <a:cubicBezTo>
                    <a:pt x="16596" y="2"/>
                    <a:pt x="16594" y="1"/>
                    <a:pt x="1659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3" name="Google Shape;1020;p47">
              <a:extLst>
                <a:ext uri="{FF2B5EF4-FFF2-40B4-BE49-F238E27FC236}">
                  <a16:creationId xmlns:a16="http://schemas.microsoft.com/office/drawing/2014/main" id="{82684A39-9C3B-3CBC-F10B-32E6ED26567D}"/>
                </a:ext>
              </a:extLst>
            </p:cNvPr>
            <p:cNvSpPr/>
            <p:nvPr/>
          </p:nvSpPr>
          <p:spPr>
            <a:xfrm>
              <a:off x="2066182" y="4416673"/>
              <a:ext cx="422084" cy="59654"/>
            </a:xfrm>
            <a:custGeom>
              <a:avLst/>
              <a:gdLst/>
              <a:ahLst/>
              <a:cxnLst/>
              <a:rect l="l" t="t" r="r" b="b"/>
              <a:pathLst>
                <a:path w="15078" h="2131" extrusionOk="0">
                  <a:moveTo>
                    <a:pt x="1" y="1"/>
                  </a:moveTo>
                  <a:cubicBezTo>
                    <a:pt x="153" y="153"/>
                    <a:pt x="305" y="274"/>
                    <a:pt x="487" y="365"/>
                  </a:cubicBezTo>
                  <a:cubicBezTo>
                    <a:pt x="670" y="517"/>
                    <a:pt x="882" y="639"/>
                    <a:pt x="1095" y="761"/>
                  </a:cubicBezTo>
                  <a:lnTo>
                    <a:pt x="1490" y="973"/>
                  </a:lnTo>
                  <a:lnTo>
                    <a:pt x="1977" y="1156"/>
                  </a:lnTo>
                  <a:cubicBezTo>
                    <a:pt x="3608" y="1797"/>
                    <a:pt x="5378" y="2130"/>
                    <a:pt x="7155" y="2130"/>
                  </a:cubicBezTo>
                  <a:cubicBezTo>
                    <a:pt x="7232" y="2130"/>
                    <a:pt x="7310" y="2130"/>
                    <a:pt x="7387" y="2128"/>
                  </a:cubicBezTo>
                  <a:cubicBezTo>
                    <a:pt x="9241" y="2128"/>
                    <a:pt x="11065" y="1946"/>
                    <a:pt x="12889" y="1520"/>
                  </a:cubicBezTo>
                  <a:cubicBezTo>
                    <a:pt x="13557" y="1369"/>
                    <a:pt x="14104" y="1217"/>
                    <a:pt x="14500" y="1095"/>
                  </a:cubicBezTo>
                  <a:cubicBezTo>
                    <a:pt x="14682" y="1034"/>
                    <a:pt x="14895" y="973"/>
                    <a:pt x="15077" y="852"/>
                  </a:cubicBezTo>
                  <a:cubicBezTo>
                    <a:pt x="15077" y="850"/>
                    <a:pt x="15073" y="849"/>
                    <a:pt x="15066" y="849"/>
                  </a:cubicBezTo>
                  <a:cubicBezTo>
                    <a:pt x="14962" y="849"/>
                    <a:pt x="14108" y="1052"/>
                    <a:pt x="12828" y="1308"/>
                  </a:cubicBezTo>
                  <a:cubicBezTo>
                    <a:pt x="11034" y="1642"/>
                    <a:pt x="9211" y="1824"/>
                    <a:pt x="7387" y="1824"/>
                  </a:cubicBezTo>
                  <a:cubicBezTo>
                    <a:pt x="7304" y="1826"/>
                    <a:pt x="7221" y="1827"/>
                    <a:pt x="7137" y="1827"/>
                  </a:cubicBezTo>
                  <a:cubicBezTo>
                    <a:pt x="5400" y="1827"/>
                    <a:pt x="3691" y="1525"/>
                    <a:pt x="2037" y="973"/>
                  </a:cubicBezTo>
                  <a:cubicBezTo>
                    <a:pt x="1338" y="669"/>
                    <a:pt x="670" y="365"/>
                    <a:pt x="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4" name="Google Shape;1021;p47">
              <a:extLst>
                <a:ext uri="{FF2B5EF4-FFF2-40B4-BE49-F238E27FC236}">
                  <a16:creationId xmlns:a16="http://schemas.microsoft.com/office/drawing/2014/main" id="{3DDC9384-91C9-EDE1-302B-5BC1B9EE7D59}"/>
                </a:ext>
              </a:extLst>
            </p:cNvPr>
            <p:cNvSpPr/>
            <p:nvPr/>
          </p:nvSpPr>
          <p:spPr>
            <a:xfrm>
              <a:off x="2487370" y="4381653"/>
              <a:ext cx="55343" cy="63125"/>
            </a:xfrm>
            <a:custGeom>
              <a:avLst/>
              <a:gdLst/>
              <a:ahLst/>
              <a:cxnLst/>
              <a:rect l="l" t="t" r="r" b="b"/>
              <a:pathLst>
                <a:path w="1977" h="2255" extrusionOk="0">
                  <a:moveTo>
                    <a:pt x="1775" y="1"/>
                  </a:moveTo>
                  <a:cubicBezTo>
                    <a:pt x="1695" y="1"/>
                    <a:pt x="1588" y="10"/>
                    <a:pt x="1460" y="36"/>
                  </a:cubicBezTo>
                  <a:cubicBezTo>
                    <a:pt x="669" y="279"/>
                    <a:pt x="92" y="948"/>
                    <a:pt x="31" y="1768"/>
                  </a:cubicBezTo>
                  <a:cubicBezTo>
                    <a:pt x="1" y="2072"/>
                    <a:pt x="92" y="2255"/>
                    <a:pt x="122" y="2255"/>
                  </a:cubicBezTo>
                  <a:cubicBezTo>
                    <a:pt x="153" y="2255"/>
                    <a:pt x="183" y="1525"/>
                    <a:pt x="730" y="887"/>
                  </a:cubicBezTo>
                  <a:cubicBezTo>
                    <a:pt x="1277" y="249"/>
                    <a:pt x="1976" y="127"/>
                    <a:pt x="1946" y="36"/>
                  </a:cubicBezTo>
                  <a:cubicBezTo>
                    <a:pt x="1946" y="18"/>
                    <a:pt x="1885" y="1"/>
                    <a:pt x="1775"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5" name="Google Shape;1022;p47">
              <a:extLst>
                <a:ext uri="{FF2B5EF4-FFF2-40B4-BE49-F238E27FC236}">
                  <a16:creationId xmlns:a16="http://schemas.microsoft.com/office/drawing/2014/main" id="{8AD34CCB-A8A3-896D-D6DF-E3140910E518}"/>
                </a:ext>
              </a:extLst>
            </p:cNvPr>
            <p:cNvSpPr/>
            <p:nvPr/>
          </p:nvSpPr>
          <p:spPr>
            <a:xfrm>
              <a:off x="1666269" y="4380085"/>
              <a:ext cx="370156" cy="251548"/>
            </a:xfrm>
            <a:custGeom>
              <a:avLst/>
              <a:gdLst/>
              <a:ahLst/>
              <a:cxnLst/>
              <a:rect l="l" t="t" r="r" b="b"/>
              <a:pathLst>
                <a:path w="13223" h="8986" extrusionOk="0">
                  <a:moveTo>
                    <a:pt x="8726" y="1"/>
                  </a:moveTo>
                  <a:cubicBezTo>
                    <a:pt x="8241" y="1"/>
                    <a:pt x="7762" y="82"/>
                    <a:pt x="7296" y="244"/>
                  </a:cubicBezTo>
                  <a:cubicBezTo>
                    <a:pt x="5685" y="821"/>
                    <a:pt x="4469" y="2189"/>
                    <a:pt x="4135" y="3861"/>
                  </a:cubicBezTo>
                  <a:cubicBezTo>
                    <a:pt x="3983" y="4773"/>
                    <a:pt x="4135" y="5624"/>
                    <a:pt x="4074" y="6414"/>
                  </a:cubicBezTo>
                  <a:cubicBezTo>
                    <a:pt x="4043" y="6779"/>
                    <a:pt x="3983" y="7144"/>
                    <a:pt x="3800" y="7508"/>
                  </a:cubicBezTo>
                  <a:cubicBezTo>
                    <a:pt x="3648" y="7843"/>
                    <a:pt x="3405" y="8116"/>
                    <a:pt x="3132" y="8329"/>
                  </a:cubicBezTo>
                  <a:cubicBezTo>
                    <a:pt x="2796" y="8571"/>
                    <a:pt x="2404" y="8699"/>
                    <a:pt x="2004" y="8699"/>
                  </a:cubicBezTo>
                  <a:cubicBezTo>
                    <a:pt x="1751" y="8699"/>
                    <a:pt x="1494" y="8648"/>
                    <a:pt x="1247" y="8542"/>
                  </a:cubicBezTo>
                  <a:cubicBezTo>
                    <a:pt x="730" y="8268"/>
                    <a:pt x="366" y="7782"/>
                    <a:pt x="305" y="7174"/>
                  </a:cubicBezTo>
                  <a:cubicBezTo>
                    <a:pt x="244" y="6718"/>
                    <a:pt x="457" y="6232"/>
                    <a:pt x="852" y="5958"/>
                  </a:cubicBezTo>
                  <a:cubicBezTo>
                    <a:pt x="1118" y="5772"/>
                    <a:pt x="1430" y="5679"/>
                    <a:pt x="1749" y="5679"/>
                  </a:cubicBezTo>
                  <a:cubicBezTo>
                    <a:pt x="1794" y="5679"/>
                    <a:pt x="1840" y="5681"/>
                    <a:pt x="1885" y="5685"/>
                  </a:cubicBezTo>
                  <a:cubicBezTo>
                    <a:pt x="2189" y="5715"/>
                    <a:pt x="2493" y="5837"/>
                    <a:pt x="2736" y="6049"/>
                  </a:cubicBezTo>
                  <a:cubicBezTo>
                    <a:pt x="2676" y="5989"/>
                    <a:pt x="2615" y="5897"/>
                    <a:pt x="2554" y="5867"/>
                  </a:cubicBezTo>
                  <a:cubicBezTo>
                    <a:pt x="2372" y="5685"/>
                    <a:pt x="2129" y="5593"/>
                    <a:pt x="1885" y="5563"/>
                  </a:cubicBezTo>
                  <a:cubicBezTo>
                    <a:pt x="1805" y="5551"/>
                    <a:pt x="1723" y="5545"/>
                    <a:pt x="1641" y="5545"/>
                  </a:cubicBezTo>
                  <a:cubicBezTo>
                    <a:pt x="1320" y="5545"/>
                    <a:pt x="996" y="5637"/>
                    <a:pt x="730" y="5806"/>
                  </a:cubicBezTo>
                  <a:cubicBezTo>
                    <a:pt x="274" y="6110"/>
                    <a:pt x="1" y="6657"/>
                    <a:pt x="62" y="7204"/>
                  </a:cubicBezTo>
                  <a:cubicBezTo>
                    <a:pt x="122" y="7873"/>
                    <a:pt x="518" y="8481"/>
                    <a:pt x="1125" y="8785"/>
                  </a:cubicBezTo>
                  <a:cubicBezTo>
                    <a:pt x="1408" y="8920"/>
                    <a:pt x="1711" y="8986"/>
                    <a:pt x="2014" y="8986"/>
                  </a:cubicBezTo>
                  <a:cubicBezTo>
                    <a:pt x="2459" y="8986"/>
                    <a:pt x="2903" y="8844"/>
                    <a:pt x="3284" y="8572"/>
                  </a:cubicBezTo>
                  <a:cubicBezTo>
                    <a:pt x="3618" y="8329"/>
                    <a:pt x="3891" y="8025"/>
                    <a:pt x="4074" y="7660"/>
                  </a:cubicBezTo>
                  <a:cubicBezTo>
                    <a:pt x="4256" y="7265"/>
                    <a:pt x="4347" y="6840"/>
                    <a:pt x="4347" y="6445"/>
                  </a:cubicBezTo>
                  <a:cubicBezTo>
                    <a:pt x="4408" y="5593"/>
                    <a:pt x="4256" y="4742"/>
                    <a:pt x="4408" y="3922"/>
                  </a:cubicBezTo>
                  <a:cubicBezTo>
                    <a:pt x="4743" y="2341"/>
                    <a:pt x="5867" y="1065"/>
                    <a:pt x="7387" y="517"/>
                  </a:cubicBezTo>
                  <a:cubicBezTo>
                    <a:pt x="7835" y="361"/>
                    <a:pt x="8304" y="282"/>
                    <a:pt x="8771" y="282"/>
                  </a:cubicBezTo>
                  <a:cubicBezTo>
                    <a:pt x="9574" y="282"/>
                    <a:pt x="10374" y="513"/>
                    <a:pt x="11065" y="973"/>
                  </a:cubicBezTo>
                  <a:cubicBezTo>
                    <a:pt x="11825" y="1429"/>
                    <a:pt x="12433" y="2098"/>
                    <a:pt x="12828" y="2888"/>
                  </a:cubicBezTo>
                  <a:cubicBezTo>
                    <a:pt x="13101" y="3466"/>
                    <a:pt x="13162" y="3800"/>
                    <a:pt x="13193" y="3800"/>
                  </a:cubicBezTo>
                  <a:cubicBezTo>
                    <a:pt x="13223" y="3709"/>
                    <a:pt x="13193" y="3618"/>
                    <a:pt x="13162" y="3557"/>
                  </a:cubicBezTo>
                  <a:cubicBezTo>
                    <a:pt x="13132" y="3314"/>
                    <a:pt x="13041" y="3071"/>
                    <a:pt x="12949" y="2827"/>
                  </a:cubicBezTo>
                  <a:cubicBezTo>
                    <a:pt x="12585" y="2007"/>
                    <a:pt x="11977" y="1277"/>
                    <a:pt x="11217" y="791"/>
                  </a:cubicBezTo>
                  <a:cubicBezTo>
                    <a:pt x="10670" y="426"/>
                    <a:pt x="10092" y="183"/>
                    <a:pt x="9454" y="61"/>
                  </a:cubicBezTo>
                  <a:cubicBezTo>
                    <a:pt x="9211" y="21"/>
                    <a:pt x="8968" y="1"/>
                    <a:pt x="872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6" name="Google Shape;1023;p47">
              <a:extLst>
                <a:ext uri="{FF2B5EF4-FFF2-40B4-BE49-F238E27FC236}">
                  <a16:creationId xmlns:a16="http://schemas.microsoft.com/office/drawing/2014/main" id="{CF9F4A5B-A7FD-8A1C-A1BF-1AEB6E1D2199}"/>
                </a:ext>
              </a:extLst>
            </p:cNvPr>
            <p:cNvSpPr/>
            <p:nvPr/>
          </p:nvSpPr>
          <p:spPr>
            <a:xfrm>
              <a:off x="2148735" y="4455807"/>
              <a:ext cx="345466" cy="165105"/>
            </a:xfrm>
            <a:custGeom>
              <a:avLst/>
              <a:gdLst/>
              <a:ahLst/>
              <a:cxnLst/>
              <a:rect l="l" t="t" r="r" b="b"/>
              <a:pathLst>
                <a:path w="12341" h="5898" extrusionOk="0">
                  <a:moveTo>
                    <a:pt x="12341" y="1"/>
                  </a:moveTo>
                  <a:lnTo>
                    <a:pt x="12341" y="1"/>
                  </a:lnTo>
                  <a:cubicBezTo>
                    <a:pt x="12037" y="639"/>
                    <a:pt x="11672" y="1247"/>
                    <a:pt x="11277" y="1825"/>
                  </a:cubicBezTo>
                  <a:cubicBezTo>
                    <a:pt x="10183" y="3132"/>
                    <a:pt x="8785" y="4135"/>
                    <a:pt x="7143" y="4712"/>
                  </a:cubicBezTo>
                  <a:cubicBezTo>
                    <a:pt x="5532" y="5259"/>
                    <a:pt x="3860" y="5563"/>
                    <a:pt x="2128" y="5685"/>
                  </a:cubicBezTo>
                  <a:cubicBezTo>
                    <a:pt x="1429" y="5685"/>
                    <a:pt x="699" y="5746"/>
                    <a:pt x="0" y="5837"/>
                  </a:cubicBezTo>
                  <a:cubicBezTo>
                    <a:pt x="183" y="5898"/>
                    <a:pt x="395" y="5898"/>
                    <a:pt x="578" y="5898"/>
                  </a:cubicBezTo>
                  <a:lnTo>
                    <a:pt x="2158" y="5898"/>
                  </a:lnTo>
                  <a:cubicBezTo>
                    <a:pt x="3891" y="5867"/>
                    <a:pt x="5623" y="5563"/>
                    <a:pt x="7265" y="5016"/>
                  </a:cubicBezTo>
                  <a:cubicBezTo>
                    <a:pt x="8937" y="4439"/>
                    <a:pt x="10396" y="3375"/>
                    <a:pt x="11429" y="1946"/>
                  </a:cubicBezTo>
                  <a:cubicBezTo>
                    <a:pt x="11763" y="1521"/>
                    <a:pt x="12007" y="1034"/>
                    <a:pt x="12189" y="548"/>
                  </a:cubicBezTo>
                  <a:cubicBezTo>
                    <a:pt x="12250" y="366"/>
                    <a:pt x="12310" y="183"/>
                    <a:pt x="1234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7" name="Google Shape;1024;p47">
              <a:extLst>
                <a:ext uri="{FF2B5EF4-FFF2-40B4-BE49-F238E27FC236}">
                  <a16:creationId xmlns:a16="http://schemas.microsoft.com/office/drawing/2014/main" id="{E26F4A58-5A99-4FD9-268C-D4CAB56C3DA5}"/>
                </a:ext>
              </a:extLst>
            </p:cNvPr>
            <p:cNvSpPr/>
            <p:nvPr/>
          </p:nvSpPr>
          <p:spPr>
            <a:xfrm>
              <a:off x="1929211" y="4911875"/>
              <a:ext cx="168492" cy="120007"/>
            </a:xfrm>
            <a:custGeom>
              <a:avLst/>
              <a:gdLst/>
              <a:ahLst/>
              <a:cxnLst/>
              <a:rect l="l" t="t" r="r" b="b"/>
              <a:pathLst>
                <a:path w="6019" h="4287" extrusionOk="0">
                  <a:moveTo>
                    <a:pt x="3390" y="988"/>
                  </a:moveTo>
                  <a:cubicBezTo>
                    <a:pt x="3506" y="988"/>
                    <a:pt x="3625" y="1012"/>
                    <a:pt x="3739" y="1065"/>
                  </a:cubicBezTo>
                  <a:cubicBezTo>
                    <a:pt x="4104" y="1278"/>
                    <a:pt x="4316" y="1703"/>
                    <a:pt x="4286" y="2129"/>
                  </a:cubicBezTo>
                  <a:cubicBezTo>
                    <a:pt x="4273" y="2221"/>
                    <a:pt x="4254" y="2312"/>
                    <a:pt x="4229" y="2401"/>
                  </a:cubicBezTo>
                  <a:lnTo>
                    <a:pt x="4229" y="2401"/>
                  </a:lnTo>
                  <a:cubicBezTo>
                    <a:pt x="4228" y="2401"/>
                    <a:pt x="4226" y="2402"/>
                    <a:pt x="4225" y="2402"/>
                  </a:cubicBezTo>
                  <a:cubicBezTo>
                    <a:pt x="4065" y="2455"/>
                    <a:pt x="3899" y="2480"/>
                    <a:pt x="3736" y="2480"/>
                  </a:cubicBezTo>
                  <a:cubicBezTo>
                    <a:pt x="3526" y="2480"/>
                    <a:pt x="3319" y="2440"/>
                    <a:pt x="3131" y="2372"/>
                  </a:cubicBezTo>
                  <a:cubicBezTo>
                    <a:pt x="2766" y="2189"/>
                    <a:pt x="2584" y="1794"/>
                    <a:pt x="2675" y="1399"/>
                  </a:cubicBezTo>
                  <a:cubicBezTo>
                    <a:pt x="2826" y="1139"/>
                    <a:pt x="3101" y="988"/>
                    <a:pt x="3390" y="988"/>
                  </a:cubicBezTo>
                  <a:close/>
                  <a:moveTo>
                    <a:pt x="5927" y="1"/>
                  </a:moveTo>
                  <a:cubicBezTo>
                    <a:pt x="5897" y="1"/>
                    <a:pt x="5927" y="214"/>
                    <a:pt x="5836" y="578"/>
                  </a:cubicBezTo>
                  <a:cubicBezTo>
                    <a:pt x="5745" y="1065"/>
                    <a:pt x="5471" y="1521"/>
                    <a:pt x="5107" y="1885"/>
                  </a:cubicBezTo>
                  <a:cubicBezTo>
                    <a:pt x="4952" y="2021"/>
                    <a:pt x="4773" y="2144"/>
                    <a:pt x="4577" y="2247"/>
                  </a:cubicBezTo>
                  <a:lnTo>
                    <a:pt x="4577" y="2247"/>
                  </a:lnTo>
                  <a:cubicBezTo>
                    <a:pt x="4582" y="2218"/>
                    <a:pt x="4586" y="2188"/>
                    <a:pt x="4590" y="2159"/>
                  </a:cubicBezTo>
                  <a:cubicBezTo>
                    <a:pt x="4651" y="1582"/>
                    <a:pt x="4377" y="1034"/>
                    <a:pt x="3860" y="761"/>
                  </a:cubicBezTo>
                  <a:cubicBezTo>
                    <a:pt x="3715" y="696"/>
                    <a:pt x="3564" y="666"/>
                    <a:pt x="3414" y="666"/>
                  </a:cubicBezTo>
                  <a:cubicBezTo>
                    <a:pt x="3000" y="666"/>
                    <a:pt x="2602" y="898"/>
                    <a:pt x="2401" y="1278"/>
                  </a:cubicBezTo>
                  <a:cubicBezTo>
                    <a:pt x="2310" y="1551"/>
                    <a:pt x="2310" y="1855"/>
                    <a:pt x="2462" y="2098"/>
                  </a:cubicBezTo>
                  <a:cubicBezTo>
                    <a:pt x="2584" y="2311"/>
                    <a:pt x="2766" y="2493"/>
                    <a:pt x="3009" y="2615"/>
                  </a:cubicBezTo>
                  <a:cubicBezTo>
                    <a:pt x="3232" y="2710"/>
                    <a:pt x="3463" y="2756"/>
                    <a:pt x="3693" y="2756"/>
                  </a:cubicBezTo>
                  <a:cubicBezTo>
                    <a:pt x="3834" y="2756"/>
                    <a:pt x="3975" y="2739"/>
                    <a:pt x="4113" y="2706"/>
                  </a:cubicBezTo>
                  <a:lnTo>
                    <a:pt x="4113" y="2706"/>
                  </a:lnTo>
                  <a:cubicBezTo>
                    <a:pt x="4017" y="2903"/>
                    <a:pt x="3884" y="3080"/>
                    <a:pt x="3708" y="3223"/>
                  </a:cubicBezTo>
                  <a:cubicBezTo>
                    <a:pt x="3161" y="3740"/>
                    <a:pt x="2462" y="4044"/>
                    <a:pt x="1702" y="4044"/>
                  </a:cubicBezTo>
                  <a:cubicBezTo>
                    <a:pt x="1186" y="4044"/>
                    <a:pt x="699" y="3861"/>
                    <a:pt x="365" y="3496"/>
                  </a:cubicBezTo>
                  <a:cubicBezTo>
                    <a:pt x="91" y="3253"/>
                    <a:pt x="31" y="3040"/>
                    <a:pt x="0" y="3040"/>
                  </a:cubicBezTo>
                  <a:cubicBezTo>
                    <a:pt x="0" y="3040"/>
                    <a:pt x="31" y="3284"/>
                    <a:pt x="274" y="3588"/>
                  </a:cubicBezTo>
                  <a:cubicBezTo>
                    <a:pt x="638" y="3983"/>
                    <a:pt x="1155" y="4256"/>
                    <a:pt x="1702" y="4287"/>
                  </a:cubicBezTo>
                  <a:cubicBezTo>
                    <a:pt x="2523" y="4287"/>
                    <a:pt x="3313" y="3983"/>
                    <a:pt x="3921" y="3436"/>
                  </a:cubicBezTo>
                  <a:cubicBezTo>
                    <a:pt x="4178" y="3200"/>
                    <a:pt x="4375" y="2904"/>
                    <a:pt x="4490" y="2580"/>
                  </a:cubicBezTo>
                  <a:lnTo>
                    <a:pt x="4490" y="2580"/>
                  </a:lnTo>
                  <a:cubicBezTo>
                    <a:pt x="4786" y="2454"/>
                    <a:pt x="5055" y="2267"/>
                    <a:pt x="5259" y="2037"/>
                  </a:cubicBezTo>
                  <a:cubicBezTo>
                    <a:pt x="5654" y="1642"/>
                    <a:pt x="5897" y="1126"/>
                    <a:pt x="5958" y="609"/>
                  </a:cubicBezTo>
                  <a:cubicBezTo>
                    <a:pt x="6018" y="396"/>
                    <a:pt x="5988" y="214"/>
                    <a:pt x="5927"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8" name="Google Shape;1025;p47">
              <a:extLst>
                <a:ext uri="{FF2B5EF4-FFF2-40B4-BE49-F238E27FC236}">
                  <a16:creationId xmlns:a16="http://schemas.microsoft.com/office/drawing/2014/main" id="{76C03E5F-C85F-A9A9-90A0-4A37E691FFF1}"/>
                </a:ext>
              </a:extLst>
            </p:cNvPr>
            <p:cNvSpPr/>
            <p:nvPr/>
          </p:nvSpPr>
          <p:spPr>
            <a:xfrm>
              <a:off x="1091930" y="6876559"/>
              <a:ext cx="1724753" cy="5123"/>
            </a:xfrm>
            <a:custGeom>
              <a:avLst/>
              <a:gdLst/>
              <a:ahLst/>
              <a:cxnLst/>
              <a:rect l="l" t="t" r="r" b="b"/>
              <a:pathLst>
                <a:path w="61613" h="183" extrusionOk="0">
                  <a:moveTo>
                    <a:pt x="30822" y="0"/>
                  </a:moveTo>
                  <a:cubicBezTo>
                    <a:pt x="13800" y="0"/>
                    <a:pt x="1" y="31"/>
                    <a:pt x="1" y="92"/>
                  </a:cubicBezTo>
                  <a:cubicBezTo>
                    <a:pt x="1" y="152"/>
                    <a:pt x="13800" y="183"/>
                    <a:pt x="30822" y="183"/>
                  </a:cubicBezTo>
                  <a:cubicBezTo>
                    <a:pt x="47813" y="183"/>
                    <a:pt x="61613" y="152"/>
                    <a:pt x="61613" y="92"/>
                  </a:cubicBezTo>
                  <a:cubicBezTo>
                    <a:pt x="61613" y="31"/>
                    <a:pt x="47813" y="0"/>
                    <a:pt x="30822"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9" name="Google Shape;1026;p47">
              <a:extLst>
                <a:ext uri="{FF2B5EF4-FFF2-40B4-BE49-F238E27FC236}">
                  <a16:creationId xmlns:a16="http://schemas.microsoft.com/office/drawing/2014/main" id="{352941FC-4E93-A7BA-A752-844EF3A2A435}"/>
                </a:ext>
              </a:extLst>
            </p:cNvPr>
            <p:cNvSpPr/>
            <p:nvPr/>
          </p:nvSpPr>
          <p:spPr>
            <a:xfrm>
              <a:off x="494608" y="6262217"/>
              <a:ext cx="207655" cy="381213"/>
            </a:xfrm>
            <a:custGeom>
              <a:avLst/>
              <a:gdLst/>
              <a:ahLst/>
              <a:cxnLst/>
              <a:rect l="l" t="t" r="r" b="b"/>
              <a:pathLst>
                <a:path w="7418" h="13618" extrusionOk="0">
                  <a:moveTo>
                    <a:pt x="2250" y="1"/>
                  </a:moveTo>
                  <a:cubicBezTo>
                    <a:pt x="1" y="213"/>
                    <a:pt x="214" y="5320"/>
                    <a:pt x="1186" y="7812"/>
                  </a:cubicBezTo>
                  <a:cubicBezTo>
                    <a:pt x="1794" y="9423"/>
                    <a:pt x="3193" y="12402"/>
                    <a:pt x="5807" y="13618"/>
                  </a:cubicBezTo>
                  <a:cubicBezTo>
                    <a:pt x="6718" y="11217"/>
                    <a:pt x="7418" y="8329"/>
                    <a:pt x="6992" y="5776"/>
                  </a:cubicBezTo>
                  <a:cubicBezTo>
                    <a:pt x="6779" y="4438"/>
                    <a:pt x="6293" y="3192"/>
                    <a:pt x="5563" y="2068"/>
                  </a:cubicBezTo>
                  <a:cubicBezTo>
                    <a:pt x="4773" y="943"/>
                    <a:pt x="3588" y="213"/>
                    <a:pt x="2250" y="1"/>
                  </a:cubicBezTo>
                  <a:close/>
                </a:path>
              </a:pathLst>
            </a:custGeom>
            <a:solidFill>
              <a:srgbClr val="7030A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20" name="Google Shape;1027;p47">
              <a:extLst>
                <a:ext uri="{FF2B5EF4-FFF2-40B4-BE49-F238E27FC236}">
                  <a16:creationId xmlns:a16="http://schemas.microsoft.com/office/drawing/2014/main" id="{6AE7DB80-D780-972B-F885-6704317694DC}"/>
                </a:ext>
              </a:extLst>
            </p:cNvPr>
            <p:cNvSpPr/>
            <p:nvPr/>
          </p:nvSpPr>
          <p:spPr>
            <a:xfrm>
              <a:off x="737982" y="6549345"/>
              <a:ext cx="201664" cy="189403"/>
            </a:xfrm>
            <a:custGeom>
              <a:avLst/>
              <a:gdLst/>
              <a:ahLst/>
              <a:cxnLst/>
              <a:rect l="l" t="t" r="r" b="b"/>
              <a:pathLst>
                <a:path w="7204" h="6766" extrusionOk="0">
                  <a:moveTo>
                    <a:pt x="5293" y="1"/>
                  </a:moveTo>
                  <a:cubicBezTo>
                    <a:pt x="5036" y="1"/>
                    <a:pt x="4777" y="33"/>
                    <a:pt x="4529" y="78"/>
                  </a:cubicBezTo>
                  <a:cubicBezTo>
                    <a:pt x="3040" y="382"/>
                    <a:pt x="1733" y="1233"/>
                    <a:pt x="882" y="2510"/>
                  </a:cubicBezTo>
                  <a:cubicBezTo>
                    <a:pt x="61" y="3786"/>
                    <a:pt x="0" y="5397"/>
                    <a:pt x="699" y="6765"/>
                  </a:cubicBezTo>
                  <a:cubicBezTo>
                    <a:pt x="2918" y="6765"/>
                    <a:pt x="4620" y="5428"/>
                    <a:pt x="6110" y="3786"/>
                  </a:cubicBezTo>
                  <a:cubicBezTo>
                    <a:pt x="6566" y="3331"/>
                    <a:pt x="6870" y="2753"/>
                    <a:pt x="7052" y="2145"/>
                  </a:cubicBezTo>
                  <a:cubicBezTo>
                    <a:pt x="7204" y="1476"/>
                    <a:pt x="6991" y="808"/>
                    <a:pt x="6505" y="382"/>
                  </a:cubicBezTo>
                  <a:cubicBezTo>
                    <a:pt x="6160" y="95"/>
                    <a:pt x="5731" y="1"/>
                    <a:pt x="5293" y="1"/>
                  </a:cubicBezTo>
                  <a:close/>
                </a:path>
              </a:pathLst>
            </a:custGeom>
            <a:solidFill>
              <a:srgbClr val="7030A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21" name="Google Shape;1028;p47">
              <a:extLst>
                <a:ext uri="{FF2B5EF4-FFF2-40B4-BE49-F238E27FC236}">
                  <a16:creationId xmlns:a16="http://schemas.microsoft.com/office/drawing/2014/main" id="{99B17D6A-EF43-B88A-3004-E3D0BF776135}"/>
                </a:ext>
              </a:extLst>
            </p:cNvPr>
            <p:cNvSpPr/>
            <p:nvPr/>
          </p:nvSpPr>
          <p:spPr>
            <a:xfrm>
              <a:off x="732020" y="6629798"/>
              <a:ext cx="114885" cy="341239"/>
            </a:xfrm>
            <a:custGeom>
              <a:avLst/>
              <a:gdLst/>
              <a:ahLst/>
              <a:cxnLst/>
              <a:rect l="l" t="t" r="r" b="b"/>
              <a:pathLst>
                <a:path w="4104" h="12190" extrusionOk="0">
                  <a:moveTo>
                    <a:pt x="4104" y="1"/>
                  </a:moveTo>
                  <a:cubicBezTo>
                    <a:pt x="4073" y="1"/>
                    <a:pt x="4043" y="31"/>
                    <a:pt x="3982" y="61"/>
                  </a:cubicBezTo>
                  <a:cubicBezTo>
                    <a:pt x="3861" y="122"/>
                    <a:pt x="3769" y="183"/>
                    <a:pt x="3648" y="244"/>
                  </a:cubicBezTo>
                  <a:cubicBezTo>
                    <a:pt x="3253" y="517"/>
                    <a:pt x="2858" y="821"/>
                    <a:pt x="2523" y="1186"/>
                  </a:cubicBezTo>
                  <a:cubicBezTo>
                    <a:pt x="1459" y="2402"/>
                    <a:pt x="699" y="3861"/>
                    <a:pt x="365" y="5441"/>
                  </a:cubicBezTo>
                  <a:cubicBezTo>
                    <a:pt x="61" y="7022"/>
                    <a:pt x="0" y="8633"/>
                    <a:pt x="213" y="10214"/>
                  </a:cubicBezTo>
                  <a:cubicBezTo>
                    <a:pt x="274" y="10791"/>
                    <a:pt x="335" y="11277"/>
                    <a:pt x="365" y="11673"/>
                  </a:cubicBezTo>
                  <a:cubicBezTo>
                    <a:pt x="365" y="11824"/>
                    <a:pt x="396" y="12007"/>
                    <a:pt x="426" y="12189"/>
                  </a:cubicBezTo>
                  <a:cubicBezTo>
                    <a:pt x="456" y="12007"/>
                    <a:pt x="456" y="11824"/>
                    <a:pt x="426" y="11642"/>
                  </a:cubicBezTo>
                  <a:cubicBezTo>
                    <a:pt x="426" y="11308"/>
                    <a:pt x="396" y="10791"/>
                    <a:pt x="335" y="10183"/>
                  </a:cubicBezTo>
                  <a:cubicBezTo>
                    <a:pt x="274" y="8967"/>
                    <a:pt x="122" y="7265"/>
                    <a:pt x="547" y="5472"/>
                  </a:cubicBezTo>
                  <a:cubicBezTo>
                    <a:pt x="882" y="3922"/>
                    <a:pt x="1581" y="2463"/>
                    <a:pt x="2645" y="1277"/>
                  </a:cubicBezTo>
                  <a:cubicBezTo>
                    <a:pt x="3070" y="791"/>
                    <a:pt x="3587" y="365"/>
                    <a:pt x="410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22" name="Google Shape;1029;p47">
              <a:extLst>
                <a:ext uri="{FF2B5EF4-FFF2-40B4-BE49-F238E27FC236}">
                  <a16:creationId xmlns:a16="http://schemas.microsoft.com/office/drawing/2014/main" id="{1E2867C6-C77E-42DC-E8E7-AACD408B8E31}"/>
                </a:ext>
              </a:extLst>
            </p:cNvPr>
            <p:cNvSpPr/>
            <p:nvPr/>
          </p:nvSpPr>
          <p:spPr>
            <a:xfrm>
              <a:off x="572038" y="6370272"/>
              <a:ext cx="174482" cy="611822"/>
            </a:xfrm>
            <a:custGeom>
              <a:avLst/>
              <a:gdLst/>
              <a:ahLst/>
              <a:cxnLst/>
              <a:rect l="l" t="t" r="r" b="b"/>
              <a:pathLst>
                <a:path w="6233" h="21856" extrusionOk="0">
                  <a:moveTo>
                    <a:pt x="1" y="1"/>
                  </a:moveTo>
                  <a:cubicBezTo>
                    <a:pt x="31" y="62"/>
                    <a:pt x="31" y="123"/>
                    <a:pt x="62" y="214"/>
                  </a:cubicBezTo>
                  <a:cubicBezTo>
                    <a:pt x="123" y="366"/>
                    <a:pt x="183" y="578"/>
                    <a:pt x="244" y="852"/>
                  </a:cubicBezTo>
                  <a:cubicBezTo>
                    <a:pt x="427" y="1430"/>
                    <a:pt x="670" y="2220"/>
                    <a:pt x="974" y="3162"/>
                  </a:cubicBezTo>
                  <a:cubicBezTo>
                    <a:pt x="1551" y="5138"/>
                    <a:pt x="2372" y="7843"/>
                    <a:pt x="3253" y="10883"/>
                  </a:cubicBezTo>
                  <a:cubicBezTo>
                    <a:pt x="4104" y="13892"/>
                    <a:pt x="4834" y="16627"/>
                    <a:pt x="5351" y="18633"/>
                  </a:cubicBezTo>
                  <a:cubicBezTo>
                    <a:pt x="5594" y="19606"/>
                    <a:pt x="5837" y="20396"/>
                    <a:pt x="5989" y="20974"/>
                  </a:cubicBezTo>
                  <a:lnTo>
                    <a:pt x="6171" y="21612"/>
                  </a:lnTo>
                  <a:cubicBezTo>
                    <a:pt x="6171" y="21703"/>
                    <a:pt x="6202" y="21764"/>
                    <a:pt x="6232" y="21855"/>
                  </a:cubicBezTo>
                  <a:cubicBezTo>
                    <a:pt x="6232" y="21764"/>
                    <a:pt x="6202" y="21673"/>
                    <a:pt x="6202" y="21612"/>
                  </a:cubicBezTo>
                  <a:cubicBezTo>
                    <a:pt x="6171" y="21430"/>
                    <a:pt x="6111" y="21217"/>
                    <a:pt x="6050" y="20974"/>
                  </a:cubicBezTo>
                  <a:cubicBezTo>
                    <a:pt x="5928" y="20396"/>
                    <a:pt x="5746" y="19606"/>
                    <a:pt x="5503" y="18603"/>
                  </a:cubicBezTo>
                  <a:cubicBezTo>
                    <a:pt x="4986" y="16597"/>
                    <a:pt x="4287" y="13861"/>
                    <a:pt x="3436" y="10822"/>
                  </a:cubicBezTo>
                  <a:cubicBezTo>
                    <a:pt x="2554" y="7813"/>
                    <a:pt x="1734" y="5077"/>
                    <a:pt x="1095" y="3132"/>
                  </a:cubicBezTo>
                  <a:cubicBezTo>
                    <a:pt x="791" y="2159"/>
                    <a:pt x="518" y="1369"/>
                    <a:pt x="335" y="822"/>
                  </a:cubicBezTo>
                  <a:cubicBezTo>
                    <a:pt x="244" y="578"/>
                    <a:pt x="153" y="366"/>
                    <a:pt x="92" y="214"/>
                  </a:cubicBezTo>
                  <a:cubicBezTo>
                    <a:pt x="62" y="123"/>
                    <a:pt x="62" y="62"/>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23" name="Google Shape;1030;p47">
              <a:extLst>
                <a:ext uri="{FF2B5EF4-FFF2-40B4-BE49-F238E27FC236}">
                  <a16:creationId xmlns:a16="http://schemas.microsoft.com/office/drawing/2014/main" id="{45D2133F-94E0-AE8C-CC60-09BBA0368715}"/>
                </a:ext>
              </a:extLst>
            </p:cNvPr>
            <p:cNvSpPr/>
            <p:nvPr/>
          </p:nvSpPr>
          <p:spPr>
            <a:xfrm>
              <a:off x="394224" y="6653788"/>
              <a:ext cx="275706" cy="170255"/>
            </a:xfrm>
            <a:custGeom>
              <a:avLst/>
              <a:gdLst/>
              <a:ahLst/>
              <a:cxnLst/>
              <a:rect l="l" t="t" r="r" b="b"/>
              <a:pathLst>
                <a:path w="9849" h="6082" extrusionOk="0">
                  <a:moveTo>
                    <a:pt x="1916" y="0"/>
                  </a:moveTo>
                  <a:cubicBezTo>
                    <a:pt x="1317" y="0"/>
                    <a:pt x="735" y="155"/>
                    <a:pt x="426" y="663"/>
                  </a:cubicBezTo>
                  <a:cubicBezTo>
                    <a:pt x="0" y="1332"/>
                    <a:pt x="395" y="2244"/>
                    <a:pt x="882" y="2882"/>
                  </a:cubicBezTo>
                  <a:cubicBezTo>
                    <a:pt x="2520" y="4941"/>
                    <a:pt x="4986" y="6082"/>
                    <a:pt x="7546" y="6082"/>
                  </a:cubicBezTo>
                  <a:cubicBezTo>
                    <a:pt x="8312" y="6082"/>
                    <a:pt x="9086" y="5980"/>
                    <a:pt x="9848" y="5770"/>
                  </a:cubicBezTo>
                  <a:lnTo>
                    <a:pt x="9818" y="5557"/>
                  </a:lnTo>
                  <a:cubicBezTo>
                    <a:pt x="8420" y="2669"/>
                    <a:pt x="5745" y="633"/>
                    <a:pt x="2584" y="55"/>
                  </a:cubicBezTo>
                  <a:cubicBezTo>
                    <a:pt x="2368" y="22"/>
                    <a:pt x="2141" y="0"/>
                    <a:pt x="1916" y="0"/>
                  </a:cubicBezTo>
                  <a:close/>
                </a:path>
              </a:pathLst>
            </a:custGeom>
            <a:solidFill>
              <a:srgbClr val="7030A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24" name="Google Shape;1031;p47">
              <a:extLst>
                <a:ext uri="{FF2B5EF4-FFF2-40B4-BE49-F238E27FC236}">
                  <a16:creationId xmlns:a16="http://schemas.microsoft.com/office/drawing/2014/main" id="{038D29B1-0E87-7ED9-CE3B-4C4BB8F49662}"/>
                </a:ext>
              </a:extLst>
            </p:cNvPr>
            <p:cNvSpPr/>
            <p:nvPr/>
          </p:nvSpPr>
          <p:spPr>
            <a:xfrm>
              <a:off x="494608" y="6718285"/>
              <a:ext cx="244242" cy="228929"/>
            </a:xfrm>
            <a:custGeom>
              <a:avLst/>
              <a:gdLst/>
              <a:ahLst/>
              <a:cxnLst/>
              <a:rect l="l" t="t" r="r" b="b"/>
              <a:pathLst>
                <a:path w="8725" h="8178" extrusionOk="0">
                  <a:moveTo>
                    <a:pt x="31" y="1"/>
                  </a:moveTo>
                  <a:cubicBezTo>
                    <a:pt x="1" y="31"/>
                    <a:pt x="730" y="153"/>
                    <a:pt x="1794" y="517"/>
                  </a:cubicBezTo>
                  <a:cubicBezTo>
                    <a:pt x="2068" y="609"/>
                    <a:pt x="2372" y="730"/>
                    <a:pt x="2645" y="882"/>
                  </a:cubicBezTo>
                  <a:cubicBezTo>
                    <a:pt x="2980" y="1034"/>
                    <a:pt x="3314" y="1186"/>
                    <a:pt x="3618" y="1369"/>
                  </a:cubicBezTo>
                  <a:cubicBezTo>
                    <a:pt x="5047" y="2159"/>
                    <a:pt x="6262" y="3314"/>
                    <a:pt x="7174" y="4651"/>
                  </a:cubicBezTo>
                  <a:cubicBezTo>
                    <a:pt x="7357" y="4955"/>
                    <a:pt x="7539" y="5259"/>
                    <a:pt x="7691" y="5594"/>
                  </a:cubicBezTo>
                  <a:cubicBezTo>
                    <a:pt x="7843" y="5867"/>
                    <a:pt x="7995" y="6141"/>
                    <a:pt x="8117" y="6445"/>
                  </a:cubicBezTo>
                  <a:cubicBezTo>
                    <a:pt x="8542" y="7478"/>
                    <a:pt x="8664" y="8177"/>
                    <a:pt x="8725" y="8177"/>
                  </a:cubicBezTo>
                  <a:cubicBezTo>
                    <a:pt x="8694" y="8025"/>
                    <a:pt x="8664" y="7843"/>
                    <a:pt x="8633" y="7691"/>
                  </a:cubicBezTo>
                  <a:cubicBezTo>
                    <a:pt x="8603" y="7478"/>
                    <a:pt x="8542" y="7296"/>
                    <a:pt x="8481" y="7113"/>
                  </a:cubicBezTo>
                  <a:cubicBezTo>
                    <a:pt x="8421" y="6870"/>
                    <a:pt x="8329" y="6627"/>
                    <a:pt x="8238" y="6384"/>
                  </a:cubicBezTo>
                  <a:cubicBezTo>
                    <a:pt x="8117" y="6080"/>
                    <a:pt x="7995" y="5806"/>
                    <a:pt x="7843" y="5533"/>
                  </a:cubicBezTo>
                  <a:cubicBezTo>
                    <a:pt x="7691" y="5198"/>
                    <a:pt x="7509" y="4864"/>
                    <a:pt x="7326" y="4560"/>
                  </a:cubicBezTo>
                  <a:cubicBezTo>
                    <a:pt x="6840" y="3891"/>
                    <a:pt x="6323" y="3253"/>
                    <a:pt x="5715" y="2676"/>
                  </a:cubicBezTo>
                  <a:cubicBezTo>
                    <a:pt x="5107" y="2098"/>
                    <a:pt x="4439" y="1612"/>
                    <a:pt x="3709" y="1217"/>
                  </a:cubicBezTo>
                  <a:cubicBezTo>
                    <a:pt x="3375" y="1034"/>
                    <a:pt x="3071" y="882"/>
                    <a:pt x="2737" y="730"/>
                  </a:cubicBezTo>
                  <a:cubicBezTo>
                    <a:pt x="2433" y="609"/>
                    <a:pt x="2159" y="487"/>
                    <a:pt x="1855" y="396"/>
                  </a:cubicBezTo>
                  <a:cubicBezTo>
                    <a:pt x="1551" y="305"/>
                    <a:pt x="1308" y="244"/>
                    <a:pt x="1095" y="183"/>
                  </a:cubicBezTo>
                  <a:cubicBezTo>
                    <a:pt x="882" y="122"/>
                    <a:pt x="700" y="92"/>
                    <a:pt x="518" y="62"/>
                  </a:cubicBezTo>
                  <a:cubicBezTo>
                    <a:pt x="335" y="31"/>
                    <a:pt x="183" y="1"/>
                    <a:pt x="3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grpSp>
    </p:spTree>
    <p:extLst>
      <p:ext uri="{BB962C8B-B14F-4D97-AF65-F5344CB8AC3E}">
        <p14:creationId xmlns:p14="http://schemas.microsoft.com/office/powerpoint/2010/main" val="277661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282CDB0C-8867-4FB1-1AC4-D9E1EB290FC9}"/>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0C9CB539-1786-3251-992E-2D43B8F95873}"/>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منطوق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26" name="TextBox 25">
            <a:extLst>
              <a:ext uri="{FF2B5EF4-FFF2-40B4-BE49-F238E27FC236}">
                <a16:creationId xmlns:a16="http://schemas.microsoft.com/office/drawing/2014/main" id="{12B79424-B79C-5023-5608-D64701B3E02F}"/>
              </a:ext>
            </a:extLst>
          </p:cNvPr>
          <p:cNvSpPr txBox="1"/>
          <p:nvPr/>
        </p:nvSpPr>
        <p:spPr>
          <a:xfrm>
            <a:off x="0" y="812972"/>
            <a:ext cx="12192000" cy="3347070"/>
          </a:xfrm>
          <a:prstGeom prst="rect">
            <a:avLst/>
          </a:prstGeom>
          <a:noFill/>
        </p:spPr>
        <p:txBody>
          <a:bodyPr wrap="square" rtlCol="0">
            <a:spAutoFit/>
          </a:bodyPr>
          <a:lstStyle/>
          <a:p>
            <a:pPr algn="ctr">
              <a:lnSpc>
                <a:spcPct val="150000"/>
              </a:lnSpc>
            </a:pPr>
            <a:r>
              <a:rPr lang="ar-EG" sz="3600" dirty="0">
                <a:latin typeface="Alnaseeb" panose="00000500000000000000" pitchFamily="50" charset="-78"/>
                <a:cs typeface="Alnaseeb" panose="00000500000000000000" pitchFamily="50" charset="-78"/>
              </a:rPr>
              <a:t>التعلم هو التعلم بالمحاوله والخطأ، فحين يواجه المتعلم موقف مشكله ويريد أن يصل فيه الى هدف معين فإنه يحاول أن يختار استجابة معينه من بين عدد من الاستجابات المختلفه الممكنه او المحتملة لتحقيق هدفه، وتعلم الأداء فى هذه الحاله تدعيم تدريجي للارتباط ما بين المثير والاستجابة الصحيحه..</a:t>
            </a:r>
          </a:p>
        </p:txBody>
      </p:sp>
      <p:sp>
        <p:nvSpPr>
          <p:cNvPr id="30" name="Rectangle 29">
            <a:extLst>
              <a:ext uri="{FF2B5EF4-FFF2-40B4-BE49-F238E27FC236}">
                <a16:creationId xmlns:a16="http://schemas.microsoft.com/office/drawing/2014/main" id="{A71C38DE-FDD5-B029-C1FA-87469FC245D9}"/>
              </a:ext>
            </a:extLst>
          </p:cNvPr>
          <p:cNvSpPr/>
          <p:nvPr/>
        </p:nvSpPr>
        <p:spPr>
          <a:xfrm>
            <a:off x="103617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Google Shape;922;p47">
            <a:extLst>
              <a:ext uri="{FF2B5EF4-FFF2-40B4-BE49-F238E27FC236}">
                <a16:creationId xmlns:a16="http://schemas.microsoft.com/office/drawing/2014/main" id="{2C7EF237-7A49-5038-39D3-9342ACA3FBE9}"/>
              </a:ext>
            </a:extLst>
          </p:cNvPr>
          <p:cNvSpPr/>
          <p:nvPr/>
        </p:nvSpPr>
        <p:spPr>
          <a:xfrm rot="13525651">
            <a:off x="-2940722" y="3280808"/>
            <a:ext cx="11043753" cy="1073263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5F5F5"/>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41" name="Google Shape;923;p47">
            <a:extLst>
              <a:ext uri="{FF2B5EF4-FFF2-40B4-BE49-F238E27FC236}">
                <a16:creationId xmlns:a16="http://schemas.microsoft.com/office/drawing/2014/main" id="{BB01BFAB-3535-DB63-15C3-895EF06B4AC9}"/>
              </a:ext>
            </a:extLst>
          </p:cNvPr>
          <p:cNvSpPr/>
          <p:nvPr/>
        </p:nvSpPr>
        <p:spPr>
          <a:xfrm rot="14698274">
            <a:off x="578235" y="11414177"/>
            <a:ext cx="602051" cy="60852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5F5F5"/>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42" name="Google Shape;924;p47">
            <a:extLst>
              <a:ext uri="{FF2B5EF4-FFF2-40B4-BE49-F238E27FC236}">
                <a16:creationId xmlns:a16="http://schemas.microsoft.com/office/drawing/2014/main" id="{4C9A6EA9-7244-AABC-602A-12A3F9471A2C}"/>
              </a:ext>
            </a:extLst>
          </p:cNvPr>
          <p:cNvSpPr/>
          <p:nvPr/>
        </p:nvSpPr>
        <p:spPr>
          <a:xfrm rot="14698274">
            <a:off x="119618" y="11459297"/>
            <a:ext cx="266421" cy="269286"/>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5F5F5"/>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5" name="Google Shape;969;p47">
            <a:extLst>
              <a:ext uri="{FF2B5EF4-FFF2-40B4-BE49-F238E27FC236}">
                <a16:creationId xmlns:a16="http://schemas.microsoft.com/office/drawing/2014/main" id="{88ADE77C-7487-CF95-6891-0E71382145CC}"/>
              </a:ext>
            </a:extLst>
          </p:cNvPr>
          <p:cNvSpPr/>
          <p:nvPr/>
        </p:nvSpPr>
        <p:spPr>
          <a:xfrm>
            <a:off x="4683503" y="4270604"/>
            <a:ext cx="55315" cy="31241"/>
          </a:xfrm>
          <a:custGeom>
            <a:avLst/>
            <a:gdLst/>
            <a:ahLst/>
            <a:cxnLst/>
            <a:rect l="l" t="t" r="r" b="b"/>
            <a:pathLst>
              <a:path w="1976" h="1116" extrusionOk="0">
                <a:moveTo>
                  <a:pt x="1689" y="1"/>
                </a:moveTo>
                <a:cubicBezTo>
                  <a:pt x="952" y="1"/>
                  <a:pt x="296" y="415"/>
                  <a:pt x="0" y="1115"/>
                </a:cubicBezTo>
                <a:cubicBezTo>
                  <a:pt x="517" y="538"/>
                  <a:pt x="1216" y="143"/>
                  <a:pt x="1976" y="21"/>
                </a:cubicBezTo>
                <a:cubicBezTo>
                  <a:pt x="1879" y="7"/>
                  <a:pt x="1784" y="1"/>
                  <a:pt x="168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6" name="Google Shape;970;p47">
            <a:extLst>
              <a:ext uri="{FF2B5EF4-FFF2-40B4-BE49-F238E27FC236}">
                <a16:creationId xmlns:a16="http://schemas.microsoft.com/office/drawing/2014/main" id="{E2CC68F0-2424-44FC-5D19-E06D4CB84E4C}"/>
              </a:ext>
            </a:extLst>
          </p:cNvPr>
          <p:cNvSpPr/>
          <p:nvPr/>
        </p:nvSpPr>
        <p:spPr>
          <a:xfrm>
            <a:off x="4670738" y="4223519"/>
            <a:ext cx="11925" cy="87675"/>
          </a:xfrm>
          <a:custGeom>
            <a:avLst/>
            <a:gdLst/>
            <a:ahLst/>
            <a:cxnLst/>
            <a:rect l="l" t="t" r="r" b="b"/>
            <a:pathLst>
              <a:path w="426" h="3132" extrusionOk="0">
                <a:moveTo>
                  <a:pt x="91" y="1"/>
                </a:moveTo>
                <a:lnTo>
                  <a:pt x="91" y="1"/>
                </a:lnTo>
                <a:cubicBezTo>
                  <a:pt x="30" y="31"/>
                  <a:pt x="213" y="730"/>
                  <a:pt x="213" y="1581"/>
                </a:cubicBezTo>
                <a:cubicBezTo>
                  <a:pt x="182" y="2098"/>
                  <a:pt x="122" y="2615"/>
                  <a:pt x="0" y="3132"/>
                </a:cubicBezTo>
                <a:cubicBezTo>
                  <a:pt x="91" y="3010"/>
                  <a:pt x="182" y="2858"/>
                  <a:pt x="243" y="2706"/>
                </a:cubicBezTo>
                <a:cubicBezTo>
                  <a:pt x="365" y="2341"/>
                  <a:pt x="426" y="1946"/>
                  <a:pt x="426" y="1581"/>
                </a:cubicBezTo>
                <a:cubicBezTo>
                  <a:pt x="426" y="1034"/>
                  <a:pt x="304" y="487"/>
                  <a:pt x="9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grpSp>
        <p:nvGrpSpPr>
          <p:cNvPr id="44" name="Group 43">
            <a:extLst>
              <a:ext uri="{FF2B5EF4-FFF2-40B4-BE49-F238E27FC236}">
                <a16:creationId xmlns:a16="http://schemas.microsoft.com/office/drawing/2014/main" id="{E08A220D-3E88-DAAB-45B5-49B9F461F42D}"/>
              </a:ext>
            </a:extLst>
          </p:cNvPr>
          <p:cNvGrpSpPr/>
          <p:nvPr/>
        </p:nvGrpSpPr>
        <p:grpSpPr>
          <a:xfrm>
            <a:off x="3028537" y="4209942"/>
            <a:ext cx="4095285" cy="2872368"/>
            <a:chOff x="3028537" y="4209942"/>
            <a:chExt cx="4095285" cy="2872368"/>
          </a:xfrm>
        </p:grpSpPr>
        <p:sp>
          <p:nvSpPr>
            <p:cNvPr id="544" name="Google Shape;928;p47">
              <a:extLst>
                <a:ext uri="{FF2B5EF4-FFF2-40B4-BE49-F238E27FC236}">
                  <a16:creationId xmlns:a16="http://schemas.microsoft.com/office/drawing/2014/main" id="{2EE6DC8E-9EA0-3A21-F7AC-67121FA4E9AD}"/>
                </a:ext>
              </a:extLst>
            </p:cNvPr>
            <p:cNvSpPr/>
            <p:nvPr/>
          </p:nvSpPr>
          <p:spPr>
            <a:xfrm>
              <a:off x="5911319" y="4949330"/>
              <a:ext cx="1212503" cy="1243156"/>
            </a:xfrm>
            <a:custGeom>
              <a:avLst/>
              <a:gdLst/>
              <a:ahLst/>
              <a:cxnLst/>
              <a:rect l="l" t="t" r="r" b="b"/>
              <a:pathLst>
                <a:path w="43314" h="44409" extrusionOk="0">
                  <a:moveTo>
                    <a:pt x="21251" y="12609"/>
                  </a:moveTo>
                  <a:cubicBezTo>
                    <a:pt x="24472" y="12609"/>
                    <a:pt x="27712" y="14174"/>
                    <a:pt x="29605" y="17478"/>
                  </a:cubicBezTo>
                  <a:cubicBezTo>
                    <a:pt x="32280" y="22098"/>
                    <a:pt x="30669" y="28025"/>
                    <a:pt x="26049" y="30669"/>
                  </a:cubicBezTo>
                  <a:cubicBezTo>
                    <a:pt x="24467" y="31576"/>
                    <a:pt x="22820" y="31984"/>
                    <a:pt x="21228" y="31984"/>
                  </a:cubicBezTo>
                  <a:cubicBezTo>
                    <a:pt x="15291" y="31984"/>
                    <a:pt x="10111" y="26324"/>
                    <a:pt x="11885" y="19757"/>
                  </a:cubicBezTo>
                  <a:cubicBezTo>
                    <a:pt x="13140" y="15108"/>
                    <a:pt x="17181" y="12609"/>
                    <a:pt x="21251" y="12609"/>
                  </a:cubicBezTo>
                  <a:close/>
                  <a:moveTo>
                    <a:pt x="22341" y="0"/>
                  </a:moveTo>
                  <a:lnTo>
                    <a:pt x="17417" y="547"/>
                  </a:lnTo>
                  <a:lnTo>
                    <a:pt x="17143" y="4681"/>
                  </a:lnTo>
                  <a:lnTo>
                    <a:pt x="13465" y="6535"/>
                  </a:lnTo>
                  <a:lnTo>
                    <a:pt x="9575" y="3800"/>
                  </a:lnTo>
                  <a:lnTo>
                    <a:pt x="5654" y="6657"/>
                  </a:lnTo>
                  <a:lnTo>
                    <a:pt x="7690" y="11064"/>
                  </a:lnTo>
                  <a:lnTo>
                    <a:pt x="5350" y="14590"/>
                  </a:lnTo>
                  <a:lnTo>
                    <a:pt x="1094" y="14377"/>
                  </a:lnTo>
                  <a:lnTo>
                    <a:pt x="0" y="19605"/>
                  </a:lnTo>
                  <a:lnTo>
                    <a:pt x="4043" y="21156"/>
                  </a:lnTo>
                  <a:lnTo>
                    <a:pt x="4377" y="25563"/>
                  </a:lnTo>
                  <a:lnTo>
                    <a:pt x="213" y="27995"/>
                  </a:lnTo>
                  <a:lnTo>
                    <a:pt x="2219" y="32554"/>
                  </a:lnTo>
                  <a:lnTo>
                    <a:pt x="6565" y="31885"/>
                  </a:lnTo>
                  <a:lnTo>
                    <a:pt x="9423" y="35198"/>
                  </a:lnTo>
                  <a:lnTo>
                    <a:pt x="7903" y="39332"/>
                  </a:lnTo>
                  <a:lnTo>
                    <a:pt x="11885" y="42129"/>
                  </a:lnTo>
                  <a:lnTo>
                    <a:pt x="14985" y="38785"/>
                  </a:lnTo>
                  <a:lnTo>
                    <a:pt x="19301" y="39940"/>
                  </a:lnTo>
                  <a:lnTo>
                    <a:pt x="20639" y="44408"/>
                  </a:lnTo>
                  <a:lnTo>
                    <a:pt x="25441" y="44074"/>
                  </a:lnTo>
                  <a:lnTo>
                    <a:pt x="26049" y="40092"/>
                  </a:lnTo>
                  <a:lnTo>
                    <a:pt x="30153" y="37721"/>
                  </a:lnTo>
                  <a:lnTo>
                    <a:pt x="33496" y="40396"/>
                  </a:lnTo>
                  <a:lnTo>
                    <a:pt x="37751" y="37235"/>
                  </a:lnTo>
                  <a:lnTo>
                    <a:pt x="35593" y="33527"/>
                  </a:lnTo>
                  <a:lnTo>
                    <a:pt x="37691" y="29758"/>
                  </a:lnTo>
                  <a:lnTo>
                    <a:pt x="42007" y="30062"/>
                  </a:lnTo>
                  <a:lnTo>
                    <a:pt x="43314" y="25198"/>
                  </a:lnTo>
                  <a:lnTo>
                    <a:pt x="39636" y="23192"/>
                  </a:lnTo>
                  <a:lnTo>
                    <a:pt x="39150" y="18754"/>
                  </a:lnTo>
                  <a:lnTo>
                    <a:pt x="42736" y="16323"/>
                  </a:lnTo>
                  <a:lnTo>
                    <a:pt x="40366" y="12219"/>
                  </a:lnTo>
                  <a:lnTo>
                    <a:pt x="36688" y="12736"/>
                  </a:lnTo>
                  <a:lnTo>
                    <a:pt x="33648" y="8906"/>
                  </a:lnTo>
                  <a:lnTo>
                    <a:pt x="35198" y="5107"/>
                  </a:lnTo>
                  <a:lnTo>
                    <a:pt x="31095" y="2402"/>
                  </a:lnTo>
                  <a:lnTo>
                    <a:pt x="28025" y="5472"/>
                  </a:lnTo>
                  <a:lnTo>
                    <a:pt x="23952" y="4772"/>
                  </a:lnTo>
                  <a:lnTo>
                    <a:pt x="22341" y="0"/>
                  </a:ln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1" name="Google Shape;935;p47">
              <a:extLst>
                <a:ext uri="{FF2B5EF4-FFF2-40B4-BE49-F238E27FC236}">
                  <a16:creationId xmlns:a16="http://schemas.microsoft.com/office/drawing/2014/main" id="{E1E9F59F-405F-739B-8F05-3A4899966A25}"/>
                </a:ext>
              </a:extLst>
            </p:cNvPr>
            <p:cNvSpPr/>
            <p:nvPr/>
          </p:nvSpPr>
          <p:spPr>
            <a:xfrm>
              <a:off x="5415249" y="4693751"/>
              <a:ext cx="340371" cy="326234"/>
            </a:xfrm>
            <a:custGeom>
              <a:avLst/>
              <a:gdLst/>
              <a:ahLst/>
              <a:cxnLst/>
              <a:rect l="l" t="t" r="r" b="b"/>
              <a:pathLst>
                <a:path w="12159" h="11654" extrusionOk="0">
                  <a:moveTo>
                    <a:pt x="5841" y="1"/>
                  </a:moveTo>
                  <a:cubicBezTo>
                    <a:pt x="3551" y="1"/>
                    <a:pt x="1459" y="1350"/>
                    <a:pt x="547" y="3477"/>
                  </a:cubicBezTo>
                  <a:cubicBezTo>
                    <a:pt x="304" y="4024"/>
                    <a:pt x="122" y="4601"/>
                    <a:pt x="92" y="5179"/>
                  </a:cubicBezTo>
                  <a:cubicBezTo>
                    <a:pt x="0" y="5726"/>
                    <a:pt x="31" y="6304"/>
                    <a:pt x="122" y="6851"/>
                  </a:cubicBezTo>
                  <a:cubicBezTo>
                    <a:pt x="304" y="7884"/>
                    <a:pt x="760" y="8857"/>
                    <a:pt x="1459" y="9647"/>
                  </a:cubicBezTo>
                  <a:cubicBezTo>
                    <a:pt x="2523" y="10893"/>
                    <a:pt x="4134" y="11653"/>
                    <a:pt x="5806" y="11653"/>
                  </a:cubicBezTo>
                  <a:cubicBezTo>
                    <a:pt x="6353" y="11653"/>
                    <a:pt x="6900" y="11592"/>
                    <a:pt x="7447" y="11410"/>
                  </a:cubicBezTo>
                  <a:cubicBezTo>
                    <a:pt x="7630" y="11380"/>
                    <a:pt x="7842" y="11288"/>
                    <a:pt x="8025" y="11228"/>
                  </a:cubicBezTo>
                  <a:cubicBezTo>
                    <a:pt x="8146" y="11167"/>
                    <a:pt x="8298" y="11106"/>
                    <a:pt x="8420" y="11015"/>
                  </a:cubicBezTo>
                  <a:lnTo>
                    <a:pt x="8663" y="10893"/>
                  </a:lnTo>
                  <a:cubicBezTo>
                    <a:pt x="8724" y="10863"/>
                    <a:pt x="8754" y="10833"/>
                    <a:pt x="8754" y="10832"/>
                  </a:cubicBezTo>
                  <a:lnTo>
                    <a:pt x="8754" y="10832"/>
                  </a:lnTo>
                  <a:cubicBezTo>
                    <a:pt x="8329" y="11045"/>
                    <a:pt x="7873" y="11228"/>
                    <a:pt x="7417" y="11349"/>
                  </a:cubicBezTo>
                  <a:cubicBezTo>
                    <a:pt x="6986" y="11476"/>
                    <a:pt x="6535" y="11539"/>
                    <a:pt x="6079" y="11539"/>
                  </a:cubicBezTo>
                  <a:cubicBezTo>
                    <a:pt x="5988" y="11539"/>
                    <a:pt x="5897" y="11537"/>
                    <a:pt x="5806" y="11532"/>
                  </a:cubicBezTo>
                  <a:cubicBezTo>
                    <a:pt x="4165" y="11501"/>
                    <a:pt x="2614" y="10772"/>
                    <a:pt x="1581" y="9525"/>
                  </a:cubicBezTo>
                  <a:cubicBezTo>
                    <a:pt x="912" y="8766"/>
                    <a:pt x="487" y="7823"/>
                    <a:pt x="304" y="6820"/>
                  </a:cubicBezTo>
                  <a:cubicBezTo>
                    <a:pt x="122" y="5726"/>
                    <a:pt x="243" y="4601"/>
                    <a:pt x="699" y="3568"/>
                  </a:cubicBezTo>
                  <a:cubicBezTo>
                    <a:pt x="1616" y="1485"/>
                    <a:pt x="3648" y="189"/>
                    <a:pt x="5870" y="189"/>
                  </a:cubicBezTo>
                  <a:cubicBezTo>
                    <a:pt x="6080" y="189"/>
                    <a:pt x="6292" y="201"/>
                    <a:pt x="6505" y="224"/>
                  </a:cubicBezTo>
                  <a:cubicBezTo>
                    <a:pt x="7083" y="285"/>
                    <a:pt x="7630" y="437"/>
                    <a:pt x="8146" y="680"/>
                  </a:cubicBezTo>
                  <a:cubicBezTo>
                    <a:pt x="8663" y="893"/>
                    <a:pt x="9119" y="1167"/>
                    <a:pt x="9545" y="1531"/>
                  </a:cubicBezTo>
                  <a:cubicBezTo>
                    <a:pt x="11611" y="3294"/>
                    <a:pt x="12159" y="6273"/>
                    <a:pt x="10821" y="8644"/>
                  </a:cubicBezTo>
                  <a:cubicBezTo>
                    <a:pt x="10578" y="9130"/>
                    <a:pt x="10244" y="9586"/>
                    <a:pt x="9849" y="9951"/>
                  </a:cubicBezTo>
                  <a:cubicBezTo>
                    <a:pt x="9484" y="10285"/>
                    <a:pt x="9119" y="10559"/>
                    <a:pt x="8724" y="10832"/>
                  </a:cubicBezTo>
                  <a:cubicBezTo>
                    <a:pt x="8724" y="10832"/>
                    <a:pt x="8785" y="10832"/>
                    <a:pt x="8815" y="10772"/>
                  </a:cubicBezTo>
                  <a:lnTo>
                    <a:pt x="9058" y="10650"/>
                  </a:lnTo>
                  <a:cubicBezTo>
                    <a:pt x="9180" y="10559"/>
                    <a:pt x="9301" y="10498"/>
                    <a:pt x="9423" y="10407"/>
                  </a:cubicBezTo>
                  <a:cubicBezTo>
                    <a:pt x="9605" y="10285"/>
                    <a:pt x="9757" y="10164"/>
                    <a:pt x="9909" y="10012"/>
                  </a:cubicBezTo>
                  <a:cubicBezTo>
                    <a:pt x="10304" y="9647"/>
                    <a:pt x="10669" y="9191"/>
                    <a:pt x="10943" y="8705"/>
                  </a:cubicBezTo>
                  <a:cubicBezTo>
                    <a:pt x="11763" y="7246"/>
                    <a:pt x="11915" y="5513"/>
                    <a:pt x="11399" y="3933"/>
                  </a:cubicBezTo>
                  <a:cubicBezTo>
                    <a:pt x="11034" y="2960"/>
                    <a:pt x="10456" y="2079"/>
                    <a:pt x="9636" y="1379"/>
                  </a:cubicBezTo>
                  <a:cubicBezTo>
                    <a:pt x="8754" y="650"/>
                    <a:pt x="7690" y="164"/>
                    <a:pt x="6535" y="42"/>
                  </a:cubicBezTo>
                  <a:cubicBezTo>
                    <a:pt x="6303" y="14"/>
                    <a:pt x="6071" y="1"/>
                    <a:pt x="5841" y="1"/>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2" name="Google Shape;936;p47">
              <a:extLst>
                <a:ext uri="{FF2B5EF4-FFF2-40B4-BE49-F238E27FC236}">
                  <a16:creationId xmlns:a16="http://schemas.microsoft.com/office/drawing/2014/main" id="{816799E9-09A3-7985-7ACD-A17A91E5A89D}"/>
                </a:ext>
              </a:extLst>
            </p:cNvPr>
            <p:cNvSpPr/>
            <p:nvPr/>
          </p:nvSpPr>
          <p:spPr>
            <a:xfrm>
              <a:off x="5222095" y="4484753"/>
              <a:ext cx="727519" cy="743699"/>
            </a:xfrm>
            <a:custGeom>
              <a:avLst/>
              <a:gdLst/>
              <a:ahLst/>
              <a:cxnLst/>
              <a:rect l="l" t="t" r="r" b="b"/>
              <a:pathLst>
                <a:path w="25989" h="26567" extrusionOk="0">
                  <a:moveTo>
                    <a:pt x="13375" y="0"/>
                  </a:moveTo>
                  <a:lnTo>
                    <a:pt x="10426" y="304"/>
                  </a:lnTo>
                  <a:lnTo>
                    <a:pt x="10365" y="304"/>
                  </a:lnTo>
                  <a:lnTo>
                    <a:pt x="10365" y="365"/>
                  </a:lnTo>
                  <a:cubicBezTo>
                    <a:pt x="10306" y="1161"/>
                    <a:pt x="10276" y="1956"/>
                    <a:pt x="10219" y="2779"/>
                  </a:cubicBezTo>
                  <a:lnTo>
                    <a:pt x="10219" y="2779"/>
                  </a:lnTo>
                  <a:lnTo>
                    <a:pt x="8121" y="3873"/>
                  </a:lnTo>
                  <a:lnTo>
                    <a:pt x="8121" y="3873"/>
                  </a:lnTo>
                  <a:lnTo>
                    <a:pt x="5867" y="2250"/>
                  </a:lnTo>
                  <a:lnTo>
                    <a:pt x="5806" y="2219"/>
                  </a:lnTo>
                  <a:lnTo>
                    <a:pt x="5745" y="2250"/>
                  </a:lnTo>
                  <a:lnTo>
                    <a:pt x="3405" y="3952"/>
                  </a:lnTo>
                  <a:lnTo>
                    <a:pt x="3344" y="3982"/>
                  </a:lnTo>
                  <a:lnTo>
                    <a:pt x="3374" y="4073"/>
                  </a:lnTo>
                  <a:cubicBezTo>
                    <a:pt x="3761" y="4907"/>
                    <a:pt x="4178" y="5770"/>
                    <a:pt x="4566" y="6633"/>
                  </a:cubicBezTo>
                  <a:lnTo>
                    <a:pt x="4566" y="6633"/>
                  </a:lnTo>
                  <a:lnTo>
                    <a:pt x="3234" y="8630"/>
                  </a:lnTo>
                  <a:lnTo>
                    <a:pt x="3234" y="8630"/>
                  </a:lnTo>
                  <a:lnTo>
                    <a:pt x="760" y="8511"/>
                  </a:lnTo>
                  <a:lnTo>
                    <a:pt x="669" y="8511"/>
                  </a:lnTo>
                  <a:lnTo>
                    <a:pt x="669" y="8602"/>
                  </a:lnTo>
                  <a:cubicBezTo>
                    <a:pt x="456" y="9636"/>
                    <a:pt x="244" y="10669"/>
                    <a:pt x="0" y="11703"/>
                  </a:cubicBezTo>
                  <a:lnTo>
                    <a:pt x="0" y="11794"/>
                  </a:lnTo>
                  <a:lnTo>
                    <a:pt x="92" y="11824"/>
                  </a:lnTo>
                  <a:lnTo>
                    <a:pt x="2468" y="12715"/>
                  </a:lnTo>
                  <a:lnTo>
                    <a:pt x="2468" y="12715"/>
                  </a:lnTo>
                  <a:cubicBezTo>
                    <a:pt x="2527" y="13522"/>
                    <a:pt x="2611" y="14355"/>
                    <a:pt x="2670" y="15188"/>
                  </a:cubicBezTo>
                  <a:lnTo>
                    <a:pt x="2670" y="15188"/>
                  </a:lnTo>
                  <a:cubicBezTo>
                    <a:pt x="1891" y="15638"/>
                    <a:pt x="1083" y="16117"/>
                    <a:pt x="274" y="16566"/>
                  </a:cubicBezTo>
                  <a:lnTo>
                    <a:pt x="244" y="16596"/>
                  </a:lnTo>
                  <a:lnTo>
                    <a:pt x="152" y="16657"/>
                  </a:lnTo>
                  <a:lnTo>
                    <a:pt x="183" y="16718"/>
                  </a:lnTo>
                  <a:cubicBezTo>
                    <a:pt x="578" y="17660"/>
                    <a:pt x="1004" y="18572"/>
                    <a:pt x="1368" y="19423"/>
                  </a:cubicBezTo>
                  <a:lnTo>
                    <a:pt x="1399" y="19514"/>
                  </a:lnTo>
                  <a:lnTo>
                    <a:pt x="1490" y="19514"/>
                  </a:lnTo>
                  <a:lnTo>
                    <a:pt x="4017" y="19098"/>
                  </a:lnTo>
                  <a:lnTo>
                    <a:pt x="5660" y="21006"/>
                  </a:lnTo>
                  <a:lnTo>
                    <a:pt x="5660" y="21006"/>
                  </a:lnTo>
                  <a:cubicBezTo>
                    <a:pt x="5335" y="21836"/>
                    <a:pt x="5039" y="22664"/>
                    <a:pt x="4773" y="23405"/>
                  </a:cubicBezTo>
                  <a:lnTo>
                    <a:pt x="4742" y="23466"/>
                  </a:lnTo>
                  <a:lnTo>
                    <a:pt x="4803" y="23527"/>
                  </a:lnTo>
                  <a:lnTo>
                    <a:pt x="7174" y="25198"/>
                  </a:lnTo>
                  <a:lnTo>
                    <a:pt x="7235" y="25229"/>
                  </a:lnTo>
                  <a:lnTo>
                    <a:pt x="7295" y="25168"/>
                  </a:lnTo>
                  <a:lnTo>
                    <a:pt x="9109" y="23206"/>
                  </a:lnTo>
                  <a:lnTo>
                    <a:pt x="9109" y="23206"/>
                  </a:lnTo>
                  <a:lnTo>
                    <a:pt x="11565" y="23879"/>
                  </a:lnTo>
                  <a:lnTo>
                    <a:pt x="11565" y="23879"/>
                  </a:lnTo>
                  <a:lnTo>
                    <a:pt x="12341" y="26475"/>
                  </a:lnTo>
                  <a:lnTo>
                    <a:pt x="12372" y="26566"/>
                  </a:lnTo>
                  <a:lnTo>
                    <a:pt x="12432" y="26566"/>
                  </a:lnTo>
                  <a:lnTo>
                    <a:pt x="15290" y="26353"/>
                  </a:lnTo>
                  <a:lnTo>
                    <a:pt x="15320" y="26353"/>
                  </a:lnTo>
                  <a:lnTo>
                    <a:pt x="15320" y="26293"/>
                  </a:lnTo>
                  <a:cubicBezTo>
                    <a:pt x="15470" y="25483"/>
                    <a:pt x="15590" y="24673"/>
                    <a:pt x="15710" y="23951"/>
                  </a:cubicBezTo>
                  <a:lnTo>
                    <a:pt x="15710" y="23951"/>
                  </a:lnTo>
                  <a:lnTo>
                    <a:pt x="18063" y="22615"/>
                  </a:lnTo>
                  <a:lnTo>
                    <a:pt x="18063" y="22615"/>
                  </a:lnTo>
                  <a:lnTo>
                    <a:pt x="20001" y="24165"/>
                  </a:lnTo>
                  <a:lnTo>
                    <a:pt x="20062" y="24195"/>
                  </a:lnTo>
                  <a:lnTo>
                    <a:pt x="20122" y="24165"/>
                  </a:lnTo>
                  <a:lnTo>
                    <a:pt x="22645" y="22280"/>
                  </a:lnTo>
                  <a:lnTo>
                    <a:pt x="22676" y="22220"/>
                  </a:lnTo>
                  <a:lnTo>
                    <a:pt x="22645" y="22159"/>
                  </a:lnTo>
                  <a:cubicBezTo>
                    <a:pt x="22199" y="21416"/>
                    <a:pt x="21783" y="20672"/>
                    <a:pt x="21395" y="19986"/>
                  </a:cubicBezTo>
                  <a:lnTo>
                    <a:pt x="21395" y="19986"/>
                  </a:lnTo>
                  <a:lnTo>
                    <a:pt x="22656" y="17815"/>
                  </a:lnTo>
                  <a:lnTo>
                    <a:pt x="22656" y="17815"/>
                  </a:lnTo>
                  <a:lnTo>
                    <a:pt x="25168" y="17995"/>
                  </a:lnTo>
                  <a:lnTo>
                    <a:pt x="25229" y="17995"/>
                  </a:lnTo>
                  <a:lnTo>
                    <a:pt x="25229" y="17964"/>
                  </a:lnTo>
                  <a:cubicBezTo>
                    <a:pt x="25472" y="16900"/>
                    <a:pt x="25746" y="15928"/>
                    <a:pt x="25989" y="15046"/>
                  </a:cubicBezTo>
                  <a:lnTo>
                    <a:pt x="25989" y="15016"/>
                  </a:lnTo>
                  <a:lnTo>
                    <a:pt x="25928" y="15016"/>
                  </a:lnTo>
                  <a:lnTo>
                    <a:pt x="23768" y="13846"/>
                  </a:lnTo>
                  <a:lnTo>
                    <a:pt x="23768" y="13846"/>
                  </a:lnTo>
                  <a:cubicBezTo>
                    <a:pt x="23649" y="12803"/>
                    <a:pt x="23530" y="11935"/>
                    <a:pt x="23468" y="11215"/>
                  </a:cubicBezTo>
                  <a:lnTo>
                    <a:pt x="23468" y="11215"/>
                  </a:lnTo>
                  <a:lnTo>
                    <a:pt x="25047" y="10152"/>
                  </a:lnTo>
                  <a:lnTo>
                    <a:pt x="25411" y="9849"/>
                  </a:lnTo>
                  <a:lnTo>
                    <a:pt x="25016" y="10122"/>
                  </a:lnTo>
                  <a:lnTo>
                    <a:pt x="23436" y="11186"/>
                  </a:lnTo>
                  <a:lnTo>
                    <a:pt x="23709" y="13861"/>
                  </a:lnTo>
                  <a:lnTo>
                    <a:pt x="25857" y="15054"/>
                  </a:lnTo>
                  <a:lnTo>
                    <a:pt x="25857" y="15054"/>
                  </a:lnTo>
                  <a:cubicBezTo>
                    <a:pt x="25619" y="15915"/>
                    <a:pt x="25353" y="16863"/>
                    <a:pt x="25086" y="17869"/>
                  </a:cubicBezTo>
                  <a:lnTo>
                    <a:pt x="25086" y="17869"/>
                  </a:lnTo>
                  <a:lnTo>
                    <a:pt x="22584" y="17691"/>
                  </a:lnTo>
                  <a:lnTo>
                    <a:pt x="22524" y="17691"/>
                  </a:lnTo>
                  <a:lnTo>
                    <a:pt x="22524" y="17721"/>
                  </a:lnTo>
                  <a:lnTo>
                    <a:pt x="21277" y="19940"/>
                  </a:lnTo>
                  <a:lnTo>
                    <a:pt x="21247" y="19970"/>
                  </a:lnTo>
                  <a:lnTo>
                    <a:pt x="21277" y="20001"/>
                  </a:lnTo>
                  <a:cubicBezTo>
                    <a:pt x="21662" y="20680"/>
                    <a:pt x="22075" y="21418"/>
                    <a:pt x="22516" y="22157"/>
                  </a:cubicBezTo>
                  <a:lnTo>
                    <a:pt x="22516" y="22157"/>
                  </a:lnTo>
                  <a:lnTo>
                    <a:pt x="20078" y="23978"/>
                  </a:lnTo>
                  <a:lnTo>
                    <a:pt x="20078" y="23978"/>
                  </a:lnTo>
                  <a:lnTo>
                    <a:pt x="18116" y="22432"/>
                  </a:lnTo>
                  <a:lnTo>
                    <a:pt x="18086" y="22372"/>
                  </a:lnTo>
                  <a:lnTo>
                    <a:pt x="18025" y="22402"/>
                  </a:lnTo>
                  <a:lnTo>
                    <a:pt x="15593" y="23800"/>
                  </a:lnTo>
                  <a:lnTo>
                    <a:pt x="15563" y="23830"/>
                  </a:lnTo>
                  <a:lnTo>
                    <a:pt x="15563" y="23861"/>
                  </a:lnTo>
                  <a:cubicBezTo>
                    <a:pt x="15416" y="24595"/>
                    <a:pt x="15298" y="25358"/>
                    <a:pt x="15180" y="26176"/>
                  </a:cubicBezTo>
                  <a:lnTo>
                    <a:pt x="15180" y="26176"/>
                  </a:lnTo>
                  <a:lnTo>
                    <a:pt x="12474" y="26349"/>
                  </a:lnTo>
                  <a:lnTo>
                    <a:pt x="12474" y="26349"/>
                  </a:lnTo>
                  <a:cubicBezTo>
                    <a:pt x="12235" y="25545"/>
                    <a:pt x="11969" y="24657"/>
                    <a:pt x="11703" y="23770"/>
                  </a:cubicBezTo>
                  <a:lnTo>
                    <a:pt x="11703" y="23709"/>
                  </a:lnTo>
                  <a:lnTo>
                    <a:pt x="11642" y="23709"/>
                  </a:lnTo>
                  <a:lnTo>
                    <a:pt x="9089" y="23010"/>
                  </a:lnTo>
                  <a:lnTo>
                    <a:pt x="9028" y="23010"/>
                  </a:lnTo>
                  <a:lnTo>
                    <a:pt x="8998" y="23071"/>
                  </a:lnTo>
                  <a:lnTo>
                    <a:pt x="7192" y="24994"/>
                  </a:lnTo>
                  <a:lnTo>
                    <a:pt x="4984" y="23417"/>
                  </a:lnTo>
                  <a:lnTo>
                    <a:pt x="4984" y="23417"/>
                  </a:lnTo>
                  <a:cubicBezTo>
                    <a:pt x="5250" y="22677"/>
                    <a:pt x="5543" y="21856"/>
                    <a:pt x="5836" y="21034"/>
                  </a:cubicBezTo>
                  <a:lnTo>
                    <a:pt x="5836" y="20973"/>
                  </a:lnTo>
                  <a:lnTo>
                    <a:pt x="5806" y="20943"/>
                  </a:lnTo>
                  <a:cubicBezTo>
                    <a:pt x="5259" y="20335"/>
                    <a:pt x="4681" y="19636"/>
                    <a:pt x="4104" y="18967"/>
                  </a:cubicBezTo>
                  <a:lnTo>
                    <a:pt x="4043" y="18937"/>
                  </a:lnTo>
                  <a:lnTo>
                    <a:pt x="4013" y="18937"/>
                  </a:lnTo>
                  <a:lnTo>
                    <a:pt x="1490" y="19323"/>
                  </a:lnTo>
                  <a:lnTo>
                    <a:pt x="367" y="16761"/>
                  </a:lnTo>
                  <a:lnTo>
                    <a:pt x="2797" y="15381"/>
                  </a:lnTo>
                  <a:lnTo>
                    <a:pt x="2858" y="15350"/>
                  </a:lnTo>
                  <a:lnTo>
                    <a:pt x="2858" y="15289"/>
                  </a:lnTo>
                  <a:cubicBezTo>
                    <a:pt x="2766" y="14408"/>
                    <a:pt x="2706" y="13526"/>
                    <a:pt x="2645" y="12645"/>
                  </a:cubicBezTo>
                  <a:lnTo>
                    <a:pt x="2645" y="12584"/>
                  </a:lnTo>
                  <a:lnTo>
                    <a:pt x="2584" y="12584"/>
                  </a:lnTo>
                  <a:lnTo>
                    <a:pt x="262" y="11673"/>
                  </a:lnTo>
                  <a:lnTo>
                    <a:pt x="262" y="11673"/>
                  </a:lnTo>
                  <a:cubicBezTo>
                    <a:pt x="462" y="10673"/>
                    <a:pt x="662" y="9700"/>
                    <a:pt x="862" y="8727"/>
                  </a:cubicBezTo>
                  <a:lnTo>
                    <a:pt x="862" y="8727"/>
                  </a:lnTo>
                  <a:lnTo>
                    <a:pt x="3314" y="8845"/>
                  </a:lnTo>
                  <a:lnTo>
                    <a:pt x="3374" y="8845"/>
                  </a:lnTo>
                  <a:lnTo>
                    <a:pt x="3405" y="8815"/>
                  </a:lnTo>
                  <a:lnTo>
                    <a:pt x="4803" y="6718"/>
                  </a:lnTo>
                  <a:lnTo>
                    <a:pt x="4833" y="6657"/>
                  </a:lnTo>
                  <a:lnTo>
                    <a:pt x="4803" y="6627"/>
                  </a:lnTo>
                  <a:lnTo>
                    <a:pt x="3621" y="4057"/>
                  </a:lnTo>
                  <a:lnTo>
                    <a:pt x="5852" y="2435"/>
                  </a:lnTo>
                  <a:lnTo>
                    <a:pt x="8116" y="4073"/>
                  </a:lnTo>
                  <a:lnTo>
                    <a:pt x="8177" y="4104"/>
                  </a:lnTo>
                  <a:lnTo>
                    <a:pt x="8207" y="4073"/>
                  </a:lnTo>
                  <a:lnTo>
                    <a:pt x="10396" y="2949"/>
                  </a:lnTo>
                  <a:lnTo>
                    <a:pt x="10426" y="2949"/>
                  </a:lnTo>
                  <a:lnTo>
                    <a:pt x="10426" y="2888"/>
                  </a:lnTo>
                  <a:cubicBezTo>
                    <a:pt x="10486" y="2055"/>
                    <a:pt x="10545" y="1252"/>
                    <a:pt x="10605" y="478"/>
                  </a:cubicBezTo>
                  <a:lnTo>
                    <a:pt x="10605" y="478"/>
                  </a:lnTo>
                  <a:lnTo>
                    <a:pt x="13396" y="187"/>
                  </a:lnTo>
                  <a:lnTo>
                    <a:pt x="13396" y="187"/>
                  </a:lnTo>
                  <a:cubicBezTo>
                    <a:pt x="13722" y="1164"/>
                    <a:pt x="14020" y="2057"/>
                    <a:pt x="14347" y="2949"/>
                  </a:cubicBezTo>
                  <a:lnTo>
                    <a:pt x="14347" y="3010"/>
                  </a:lnTo>
                  <a:lnTo>
                    <a:pt x="14378" y="3010"/>
                  </a:lnTo>
                  <a:lnTo>
                    <a:pt x="16749" y="3405"/>
                  </a:lnTo>
                  <a:lnTo>
                    <a:pt x="16809" y="3405"/>
                  </a:lnTo>
                  <a:lnTo>
                    <a:pt x="16809" y="3374"/>
                  </a:lnTo>
                  <a:cubicBezTo>
                    <a:pt x="17468" y="2715"/>
                    <a:pt x="18069" y="2115"/>
                    <a:pt x="18610" y="1545"/>
                  </a:cubicBezTo>
                  <a:lnTo>
                    <a:pt x="18610" y="1545"/>
                  </a:lnTo>
                  <a:lnTo>
                    <a:pt x="20984" y="3118"/>
                  </a:lnTo>
                  <a:lnTo>
                    <a:pt x="20984" y="3118"/>
                  </a:lnTo>
                  <a:cubicBezTo>
                    <a:pt x="20628" y="3950"/>
                    <a:pt x="20330" y="4694"/>
                    <a:pt x="20062" y="5350"/>
                  </a:cubicBezTo>
                  <a:lnTo>
                    <a:pt x="20062" y="5380"/>
                  </a:lnTo>
                  <a:lnTo>
                    <a:pt x="20062" y="5411"/>
                  </a:lnTo>
                  <a:lnTo>
                    <a:pt x="21885" y="7690"/>
                  </a:lnTo>
                  <a:lnTo>
                    <a:pt x="21916" y="7690"/>
                  </a:lnTo>
                  <a:lnTo>
                    <a:pt x="24076" y="7360"/>
                  </a:lnTo>
                  <a:lnTo>
                    <a:pt x="24076" y="7360"/>
                  </a:lnTo>
                  <a:lnTo>
                    <a:pt x="25138" y="9210"/>
                  </a:lnTo>
                  <a:cubicBezTo>
                    <a:pt x="25259" y="9393"/>
                    <a:pt x="25351" y="9545"/>
                    <a:pt x="25411" y="9636"/>
                  </a:cubicBezTo>
                  <a:lnTo>
                    <a:pt x="25168" y="9210"/>
                  </a:lnTo>
                  <a:lnTo>
                    <a:pt x="24135" y="7326"/>
                  </a:lnTo>
                  <a:lnTo>
                    <a:pt x="24104" y="7326"/>
                  </a:lnTo>
                  <a:lnTo>
                    <a:pt x="21943" y="7626"/>
                  </a:lnTo>
                  <a:lnTo>
                    <a:pt x="21943" y="7626"/>
                  </a:lnTo>
                  <a:lnTo>
                    <a:pt x="20169" y="5370"/>
                  </a:lnTo>
                  <a:lnTo>
                    <a:pt x="20169" y="5370"/>
                  </a:lnTo>
                  <a:cubicBezTo>
                    <a:pt x="20438" y="4683"/>
                    <a:pt x="20737" y="3966"/>
                    <a:pt x="21065" y="3131"/>
                  </a:cubicBezTo>
                  <a:lnTo>
                    <a:pt x="21065" y="3070"/>
                  </a:lnTo>
                  <a:lnTo>
                    <a:pt x="21034" y="3040"/>
                  </a:lnTo>
                  <a:lnTo>
                    <a:pt x="18603" y="1429"/>
                  </a:lnTo>
                  <a:lnTo>
                    <a:pt x="18542" y="1399"/>
                  </a:lnTo>
                  <a:lnTo>
                    <a:pt x="18511" y="1429"/>
                  </a:lnTo>
                  <a:lnTo>
                    <a:pt x="16697" y="3274"/>
                  </a:lnTo>
                  <a:lnTo>
                    <a:pt x="16697" y="3274"/>
                  </a:lnTo>
                  <a:lnTo>
                    <a:pt x="14401" y="2867"/>
                  </a:lnTo>
                  <a:lnTo>
                    <a:pt x="14401" y="2867"/>
                  </a:lnTo>
                  <a:lnTo>
                    <a:pt x="13435" y="61"/>
                  </a:lnTo>
                  <a:lnTo>
                    <a:pt x="13435" y="0"/>
                  </a:ln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3" name="Google Shape;937;p47">
              <a:extLst>
                <a:ext uri="{FF2B5EF4-FFF2-40B4-BE49-F238E27FC236}">
                  <a16:creationId xmlns:a16="http://schemas.microsoft.com/office/drawing/2014/main" id="{E24D6E0A-071E-6034-4AFD-16034500CEE0}"/>
                </a:ext>
              </a:extLst>
            </p:cNvPr>
            <p:cNvSpPr/>
            <p:nvPr/>
          </p:nvSpPr>
          <p:spPr>
            <a:xfrm>
              <a:off x="4299742" y="5476025"/>
              <a:ext cx="2235296" cy="1500947"/>
            </a:xfrm>
            <a:custGeom>
              <a:avLst/>
              <a:gdLst/>
              <a:ahLst/>
              <a:cxnLst/>
              <a:rect l="l" t="t" r="r" b="b"/>
              <a:pathLst>
                <a:path w="79851" h="53618" extrusionOk="0">
                  <a:moveTo>
                    <a:pt x="19545" y="0"/>
                  </a:moveTo>
                  <a:cubicBezTo>
                    <a:pt x="19150" y="0"/>
                    <a:pt x="18785" y="243"/>
                    <a:pt x="18633" y="639"/>
                  </a:cubicBezTo>
                  <a:lnTo>
                    <a:pt x="1" y="53618"/>
                  </a:lnTo>
                  <a:lnTo>
                    <a:pt x="58695" y="53618"/>
                  </a:lnTo>
                  <a:lnTo>
                    <a:pt x="79577" y="1368"/>
                  </a:lnTo>
                  <a:cubicBezTo>
                    <a:pt x="79850" y="730"/>
                    <a:pt x="79364" y="31"/>
                    <a:pt x="78695" y="31"/>
                  </a:cubicBezTo>
                  <a:lnTo>
                    <a:pt x="19545"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4" name="Google Shape;938;p47">
              <a:extLst>
                <a:ext uri="{FF2B5EF4-FFF2-40B4-BE49-F238E27FC236}">
                  <a16:creationId xmlns:a16="http://schemas.microsoft.com/office/drawing/2014/main" id="{6080FA56-35B2-67FA-B9A1-7D5EEA308A32}"/>
                </a:ext>
              </a:extLst>
            </p:cNvPr>
            <p:cNvSpPr/>
            <p:nvPr/>
          </p:nvSpPr>
          <p:spPr>
            <a:xfrm>
              <a:off x="4371209" y="5535566"/>
              <a:ext cx="2070219" cy="1341021"/>
            </a:xfrm>
            <a:custGeom>
              <a:avLst/>
              <a:gdLst/>
              <a:ahLst/>
              <a:cxnLst/>
              <a:rect l="l" t="t" r="r" b="b"/>
              <a:pathLst>
                <a:path w="73954" h="47905" extrusionOk="0">
                  <a:moveTo>
                    <a:pt x="17661" y="1"/>
                  </a:moveTo>
                  <a:cubicBezTo>
                    <a:pt x="17418" y="1"/>
                    <a:pt x="17235" y="153"/>
                    <a:pt x="17144" y="366"/>
                  </a:cubicBezTo>
                  <a:lnTo>
                    <a:pt x="153" y="47205"/>
                  </a:lnTo>
                  <a:cubicBezTo>
                    <a:pt x="1" y="47540"/>
                    <a:pt x="274" y="47904"/>
                    <a:pt x="669" y="47904"/>
                  </a:cubicBezTo>
                  <a:lnTo>
                    <a:pt x="54105" y="47904"/>
                  </a:lnTo>
                  <a:cubicBezTo>
                    <a:pt x="54318" y="47904"/>
                    <a:pt x="54531" y="47783"/>
                    <a:pt x="54622" y="47570"/>
                  </a:cubicBezTo>
                  <a:lnTo>
                    <a:pt x="73802" y="730"/>
                  </a:lnTo>
                  <a:cubicBezTo>
                    <a:pt x="73954" y="396"/>
                    <a:pt x="73680" y="1"/>
                    <a:pt x="73315"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5" name="Google Shape;939;p47">
              <a:extLst>
                <a:ext uri="{FF2B5EF4-FFF2-40B4-BE49-F238E27FC236}">
                  <a16:creationId xmlns:a16="http://schemas.microsoft.com/office/drawing/2014/main" id="{3D56926E-0D64-1675-68AF-D180EAA02182}"/>
                </a:ext>
              </a:extLst>
            </p:cNvPr>
            <p:cNvSpPr/>
            <p:nvPr/>
          </p:nvSpPr>
          <p:spPr>
            <a:xfrm>
              <a:off x="3710091" y="6876559"/>
              <a:ext cx="2232720" cy="102987"/>
            </a:xfrm>
            <a:custGeom>
              <a:avLst/>
              <a:gdLst/>
              <a:ahLst/>
              <a:cxnLst/>
              <a:rect l="l" t="t" r="r" b="b"/>
              <a:pathLst>
                <a:path w="79759" h="3679" extrusionOk="0">
                  <a:moveTo>
                    <a:pt x="0" y="0"/>
                  </a:moveTo>
                  <a:lnTo>
                    <a:pt x="0" y="3678"/>
                  </a:lnTo>
                  <a:lnTo>
                    <a:pt x="79759" y="3678"/>
                  </a:lnTo>
                  <a:lnTo>
                    <a:pt x="77570"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6" name="Google Shape;940;p47">
              <a:extLst>
                <a:ext uri="{FF2B5EF4-FFF2-40B4-BE49-F238E27FC236}">
                  <a16:creationId xmlns:a16="http://schemas.microsoft.com/office/drawing/2014/main" id="{C5402E36-79BD-92F5-8749-9F403D52B13E}"/>
                </a:ext>
              </a:extLst>
            </p:cNvPr>
            <p:cNvSpPr/>
            <p:nvPr/>
          </p:nvSpPr>
          <p:spPr>
            <a:xfrm>
              <a:off x="3028537" y="5570474"/>
              <a:ext cx="1574149" cy="918377"/>
            </a:xfrm>
            <a:custGeom>
              <a:avLst/>
              <a:gdLst/>
              <a:ahLst/>
              <a:cxnLst/>
              <a:rect l="l" t="t" r="r" b="b"/>
              <a:pathLst>
                <a:path w="56233" h="32807" extrusionOk="0">
                  <a:moveTo>
                    <a:pt x="43527" y="0"/>
                  </a:moveTo>
                  <a:cubicBezTo>
                    <a:pt x="43527" y="0"/>
                    <a:pt x="41946" y="19119"/>
                    <a:pt x="38481" y="20061"/>
                  </a:cubicBezTo>
                  <a:cubicBezTo>
                    <a:pt x="34949" y="21007"/>
                    <a:pt x="31224" y="21333"/>
                    <a:pt x="27749" y="21333"/>
                  </a:cubicBezTo>
                  <a:cubicBezTo>
                    <a:pt x="21955" y="21333"/>
                    <a:pt x="16855" y="20426"/>
                    <a:pt x="14499" y="19970"/>
                  </a:cubicBezTo>
                  <a:cubicBezTo>
                    <a:pt x="14074" y="19575"/>
                    <a:pt x="13557" y="19149"/>
                    <a:pt x="13010" y="18602"/>
                  </a:cubicBezTo>
                  <a:cubicBezTo>
                    <a:pt x="12554" y="18116"/>
                    <a:pt x="12159" y="17569"/>
                    <a:pt x="11885" y="16961"/>
                  </a:cubicBezTo>
                  <a:cubicBezTo>
                    <a:pt x="11490" y="16231"/>
                    <a:pt x="11186" y="15441"/>
                    <a:pt x="11004" y="14620"/>
                  </a:cubicBezTo>
                  <a:cubicBezTo>
                    <a:pt x="10947" y="14147"/>
                    <a:pt x="10559" y="13862"/>
                    <a:pt x="10194" y="13862"/>
                  </a:cubicBezTo>
                  <a:cubicBezTo>
                    <a:pt x="9974" y="13862"/>
                    <a:pt x="9762" y="13966"/>
                    <a:pt x="9636" y="14195"/>
                  </a:cubicBezTo>
                  <a:cubicBezTo>
                    <a:pt x="9301" y="14833"/>
                    <a:pt x="9149" y="17143"/>
                    <a:pt x="10426" y="19271"/>
                  </a:cubicBezTo>
                  <a:cubicBezTo>
                    <a:pt x="10669" y="19848"/>
                    <a:pt x="10335" y="20487"/>
                    <a:pt x="9727" y="20639"/>
                  </a:cubicBezTo>
                  <a:cubicBezTo>
                    <a:pt x="8116" y="21247"/>
                    <a:pt x="2493" y="22979"/>
                    <a:pt x="1581" y="23405"/>
                  </a:cubicBezTo>
                  <a:cubicBezTo>
                    <a:pt x="760" y="23800"/>
                    <a:pt x="0" y="24499"/>
                    <a:pt x="851" y="24621"/>
                  </a:cubicBezTo>
                  <a:cubicBezTo>
                    <a:pt x="938" y="24636"/>
                    <a:pt x="1065" y="24643"/>
                    <a:pt x="1222" y="24643"/>
                  </a:cubicBezTo>
                  <a:cubicBezTo>
                    <a:pt x="2186" y="24643"/>
                    <a:pt x="4306" y="24380"/>
                    <a:pt x="5497" y="24221"/>
                  </a:cubicBezTo>
                  <a:lnTo>
                    <a:pt x="5497" y="24221"/>
                  </a:lnTo>
                  <a:cubicBezTo>
                    <a:pt x="3814" y="24468"/>
                    <a:pt x="249" y="25071"/>
                    <a:pt x="365" y="25745"/>
                  </a:cubicBezTo>
                  <a:cubicBezTo>
                    <a:pt x="432" y="26079"/>
                    <a:pt x="956" y="26321"/>
                    <a:pt x="2078" y="26321"/>
                  </a:cubicBezTo>
                  <a:cubicBezTo>
                    <a:pt x="2245" y="26321"/>
                    <a:pt x="2426" y="26315"/>
                    <a:pt x="2621" y="26304"/>
                  </a:cubicBezTo>
                  <a:lnTo>
                    <a:pt x="2621" y="26304"/>
                  </a:lnTo>
                  <a:cubicBezTo>
                    <a:pt x="1635" y="26499"/>
                    <a:pt x="775" y="26721"/>
                    <a:pt x="578" y="26931"/>
                  </a:cubicBezTo>
                  <a:cubicBezTo>
                    <a:pt x="33" y="27462"/>
                    <a:pt x="954" y="27609"/>
                    <a:pt x="2136" y="27609"/>
                  </a:cubicBezTo>
                  <a:cubicBezTo>
                    <a:pt x="3590" y="27609"/>
                    <a:pt x="5440" y="27387"/>
                    <a:pt x="5441" y="27387"/>
                  </a:cubicBezTo>
                  <a:lnTo>
                    <a:pt x="5441" y="27387"/>
                  </a:lnTo>
                  <a:cubicBezTo>
                    <a:pt x="1186" y="27934"/>
                    <a:pt x="1247" y="27721"/>
                    <a:pt x="1186" y="28298"/>
                  </a:cubicBezTo>
                  <a:cubicBezTo>
                    <a:pt x="1155" y="28724"/>
                    <a:pt x="2128" y="28906"/>
                    <a:pt x="4469" y="28937"/>
                  </a:cubicBezTo>
                  <a:cubicBezTo>
                    <a:pt x="6353" y="28967"/>
                    <a:pt x="8298" y="29362"/>
                    <a:pt x="11186" y="29545"/>
                  </a:cubicBezTo>
                  <a:cubicBezTo>
                    <a:pt x="11186" y="29545"/>
                    <a:pt x="22714" y="32807"/>
                    <a:pt x="33685" y="32807"/>
                  </a:cubicBezTo>
                  <a:cubicBezTo>
                    <a:pt x="42213" y="32807"/>
                    <a:pt x="50405" y="30836"/>
                    <a:pt x="52585" y="23830"/>
                  </a:cubicBezTo>
                  <a:cubicBezTo>
                    <a:pt x="55290" y="15198"/>
                    <a:pt x="55321" y="11915"/>
                    <a:pt x="56232" y="6231"/>
                  </a:cubicBezTo>
                  <a:lnTo>
                    <a:pt x="43527" y="0"/>
                  </a:ln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0" name="Google Shape;944;p47">
              <a:extLst>
                <a:ext uri="{FF2B5EF4-FFF2-40B4-BE49-F238E27FC236}">
                  <a16:creationId xmlns:a16="http://schemas.microsoft.com/office/drawing/2014/main" id="{EF6EB4E5-CA4C-6CDD-BC89-8E0D37CF71D7}"/>
                </a:ext>
              </a:extLst>
            </p:cNvPr>
            <p:cNvSpPr/>
            <p:nvPr/>
          </p:nvSpPr>
          <p:spPr>
            <a:xfrm>
              <a:off x="4602658" y="6483449"/>
              <a:ext cx="1033850" cy="386336"/>
            </a:xfrm>
            <a:custGeom>
              <a:avLst/>
              <a:gdLst/>
              <a:ahLst/>
              <a:cxnLst/>
              <a:rect l="l" t="t" r="r" b="b"/>
              <a:pathLst>
                <a:path w="36932" h="13801" extrusionOk="0">
                  <a:moveTo>
                    <a:pt x="34560" y="1"/>
                  </a:moveTo>
                  <a:lnTo>
                    <a:pt x="1429" y="3071"/>
                  </a:lnTo>
                  <a:lnTo>
                    <a:pt x="0" y="13800"/>
                  </a:lnTo>
                  <a:lnTo>
                    <a:pt x="36931" y="13800"/>
                  </a:lnTo>
                  <a:lnTo>
                    <a:pt x="34560"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1" name="Google Shape;945;p47">
              <a:extLst>
                <a:ext uri="{FF2B5EF4-FFF2-40B4-BE49-F238E27FC236}">
                  <a16:creationId xmlns:a16="http://schemas.microsoft.com/office/drawing/2014/main" id="{5FF2F795-33AC-4723-86C9-94AB8CFA5D2F}"/>
                </a:ext>
              </a:extLst>
            </p:cNvPr>
            <p:cNvSpPr/>
            <p:nvPr/>
          </p:nvSpPr>
          <p:spPr>
            <a:xfrm>
              <a:off x="4201906" y="5157796"/>
              <a:ext cx="340371" cy="546290"/>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2" name="Google Shape;946;p47">
              <a:extLst>
                <a:ext uri="{FF2B5EF4-FFF2-40B4-BE49-F238E27FC236}">
                  <a16:creationId xmlns:a16="http://schemas.microsoft.com/office/drawing/2014/main" id="{FB4A7BD1-AFAB-3E6E-DB5C-0F12CC5ADD4D}"/>
                </a:ext>
              </a:extLst>
            </p:cNvPr>
            <p:cNvSpPr/>
            <p:nvPr/>
          </p:nvSpPr>
          <p:spPr>
            <a:xfrm>
              <a:off x="4201906" y="5157796"/>
              <a:ext cx="340371" cy="546290"/>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3" name="Google Shape;947;p47">
              <a:extLst>
                <a:ext uri="{FF2B5EF4-FFF2-40B4-BE49-F238E27FC236}">
                  <a16:creationId xmlns:a16="http://schemas.microsoft.com/office/drawing/2014/main" id="{FBEF5057-6EA0-098C-4904-9A146F6745D6}"/>
                </a:ext>
              </a:extLst>
            </p:cNvPr>
            <p:cNvSpPr/>
            <p:nvPr/>
          </p:nvSpPr>
          <p:spPr>
            <a:xfrm>
              <a:off x="4349095" y="5006772"/>
              <a:ext cx="1253374" cy="1645168"/>
            </a:xfrm>
            <a:custGeom>
              <a:avLst/>
              <a:gdLst/>
              <a:ahLst/>
              <a:cxnLst/>
              <a:rect l="l" t="t" r="r" b="b"/>
              <a:pathLst>
                <a:path w="44774" h="58770" extrusionOk="0">
                  <a:moveTo>
                    <a:pt x="11589" y="1"/>
                  </a:moveTo>
                  <a:cubicBezTo>
                    <a:pt x="10125" y="1"/>
                    <a:pt x="8660" y="96"/>
                    <a:pt x="7204" y="289"/>
                  </a:cubicBezTo>
                  <a:lnTo>
                    <a:pt x="6505" y="380"/>
                  </a:lnTo>
                  <a:cubicBezTo>
                    <a:pt x="3587" y="684"/>
                    <a:pt x="1125" y="2660"/>
                    <a:pt x="122" y="5395"/>
                  </a:cubicBezTo>
                  <a:cubicBezTo>
                    <a:pt x="122" y="5395"/>
                    <a:pt x="0" y="13329"/>
                    <a:pt x="2432" y="18587"/>
                  </a:cubicBezTo>
                  <a:lnTo>
                    <a:pt x="10213" y="35669"/>
                  </a:lnTo>
                  <a:lnTo>
                    <a:pt x="9089" y="58770"/>
                  </a:lnTo>
                  <a:lnTo>
                    <a:pt x="44773" y="54727"/>
                  </a:lnTo>
                  <a:lnTo>
                    <a:pt x="39181" y="32417"/>
                  </a:lnTo>
                  <a:cubicBezTo>
                    <a:pt x="39181" y="32417"/>
                    <a:pt x="35351" y="6550"/>
                    <a:pt x="28360" y="3693"/>
                  </a:cubicBezTo>
                  <a:cubicBezTo>
                    <a:pt x="25928" y="2751"/>
                    <a:pt x="23436" y="1961"/>
                    <a:pt x="20913" y="1292"/>
                  </a:cubicBezTo>
                  <a:cubicBezTo>
                    <a:pt x="17883" y="441"/>
                    <a:pt x="14739" y="1"/>
                    <a:pt x="11589" y="1"/>
                  </a:cubicBezTo>
                  <a:close/>
                </a:path>
              </a:pathLst>
            </a:custGeom>
            <a:solidFill>
              <a:srgbClr val="8C77C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4" name="Google Shape;948;p47">
              <a:extLst>
                <a:ext uri="{FF2B5EF4-FFF2-40B4-BE49-F238E27FC236}">
                  <a16:creationId xmlns:a16="http://schemas.microsoft.com/office/drawing/2014/main" id="{A24CF39F-BEA4-C988-CD91-5E0CBD591F14}"/>
                </a:ext>
              </a:extLst>
            </p:cNvPr>
            <p:cNvSpPr/>
            <p:nvPr/>
          </p:nvSpPr>
          <p:spPr>
            <a:xfrm>
              <a:off x="4865572" y="6622995"/>
              <a:ext cx="8538" cy="234024"/>
            </a:xfrm>
            <a:custGeom>
              <a:avLst/>
              <a:gdLst/>
              <a:ahLst/>
              <a:cxnLst/>
              <a:rect l="l" t="t" r="r" b="b"/>
              <a:pathLst>
                <a:path w="305" h="8360" extrusionOk="0">
                  <a:moveTo>
                    <a:pt x="61" y="0"/>
                  </a:moveTo>
                  <a:cubicBezTo>
                    <a:pt x="1" y="0"/>
                    <a:pt x="1" y="1885"/>
                    <a:pt x="61" y="4195"/>
                  </a:cubicBezTo>
                  <a:cubicBezTo>
                    <a:pt x="92" y="6505"/>
                    <a:pt x="183" y="8359"/>
                    <a:pt x="213" y="8359"/>
                  </a:cubicBezTo>
                  <a:cubicBezTo>
                    <a:pt x="305" y="8359"/>
                    <a:pt x="274" y="6505"/>
                    <a:pt x="213" y="4195"/>
                  </a:cubicBezTo>
                  <a:cubicBezTo>
                    <a:pt x="183" y="1885"/>
                    <a:pt x="92" y="0"/>
                    <a:pt x="61"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5" name="Google Shape;949;p47">
              <a:extLst>
                <a:ext uri="{FF2B5EF4-FFF2-40B4-BE49-F238E27FC236}">
                  <a16:creationId xmlns:a16="http://schemas.microsoft.com/office/drawing/2014/main" id="{891642BE-5429-7E4B-5A0C-0ED83A43FC1C}"/>
                </a:ext>
              </a:extLst>
            </p:cNvPr>
            <p:cNvSpPr/>
            <p:nvPr/>
          </p:nvSpPr>
          <p:spPr>
            <a:xfrm>
              <a:off x="4908122" y="6646818"/>
              <a:ext cx="48540" cy="44397"/>
            </a:xfrm>
            <a:custGeom>
              <a:avLst/>
              <a:gdLst/>
              <a:ahLst/>
              <a:cxnLst/>
              <a:rect l="l" t="t" r="r" b="b"/>
              <a:pathLst>
                <a:path w="1734" h="1586" extrusionOk="0">
                  <a:moveTo>
                    <a:pt x="396" y="1"/>
                  </a:moveTo>
                  <a:cubicBezTo>
                    <a:pt x="396" y="1"/>
                    <a:pt x="122" y="153"/>
                    <a:pt x="61" y="578"/>
                  </a:cubicBezTo>
                  <a:cubicBezTo>
                    <a:pt x="0" y="852"/>
                    <a:pt x="92" y="1095"/>
                    <a:pt x="274" y="1308"/>
                  </a:cubicBezTo>
                  <a:cubicBezTo>
                    <a:pt x="432" y="1489"/>
                    <a:pt x="675" y="1585"/>
                    <a:pt x="914" y="1585"/>
                  </a:cubicBezTo>
                  <a:cubicBezTo>
                    <a:pt x="996" y="1585"/>
                    <a:pt x="1078" y="1574"/>
                    <a:pt x="1156" y="1551"/>
                  </a:cubicBezTo>
                  <a:cubicBezTo>
                    <a:pt x="1490" y="1429"/>
                    <a:pt x="1703" y="1125"/>
                    <a:pt x="1733" y="791"/>
                  </a:cubicBezTo>
                  <a:cubicBezTo>
                    <a:pt x="1733" y="372"/>
                    <a:pt x="1396" y="67"/>
                    <a:pt x="1011" y="67"/>
                  </a:cubicBezTo>
                  <a:cubicBezTo>
                    <a:pt x="949" y="67"/>
                    <a:pt x="885" y="75"/>
                    <a:pt x="821" y="92"/>
                  </a:cubicBezTo>
                  <a:cubicBezTo>
                    <a:pt x="700" y="122"/>
                    <a:pt x="669" y="183"/>
                    <a:pt x="669" y="183"/>
                  </a:cubicBezTo>
                  <a:cubicBezTo>
                    <a:pt x="722" y="175"/>
                    <a:pt x="776" y="171"/>
                    <a:pt x="828" y="171"/>
                  </a:cubicBezTo>
                  <a:cubicBezTo>
                    <a:pt x="985" y="171"/>
                    <a:pt x="1133" y="206"/>
                    <a:pt x="1247" y="274"/>
                  </a:cubicBezTo>
                  <a:cubicBezTo>
                    <a:pt x="1459" y="365"/>
                    <a:pt x="1551" y="578"/>
                    <a:pt x="1551" y="791"/>
                  </a:cubicBezTo>
                  <a:cubicBezTo>
                    <a:pt x="1520" y="1034"/>
                    <a:pt x="1338" y="1277"/>
                    <a:pt x="1095" y="1368"/>
                  </a:cubicBezTo>
                  <a:cubicBezTo>
                    <a:pt x="1034" y="1383"/>
                    <a:pt x="975" y="1391"/>
                    <a:pt x="916" y="1391"/>
                  </a:cubicBezTo>
                  <a:cubicBezTo>
                    <a:pt x="503" y="1391"/>
                    <a:pt x="156" y="1034"/>
                    <a:pt x="183" y="608"/>
                  </a:cubicBezTo>
                  <a:cubicBezTo>
                    <a:pt x="213" y="396"/>
                    <a:pt x="304" y="183"/>
                    <a:pt x="396"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6" name="Google Shape;950;p47">
              <a:extLst>
                <a:ext uri="{FF2B5EF4-FFF2-40B4-BE49-F238E27FC236}">
                  <a16:creationId xmlns:a16="http://schemas.microsoft.com/office/drawing/2014/main" id="{F4FF5FFB-3BAC-1AC3-3D51-54EEE3D203F0}"/>
                </a:ext>
              </a:extLst>
            </p:cNvPr>
            <p:cNvSpPr/>
            <p:nvPr/>
          </p:nvSpPr>
          <p:spPr>
            <a:xfrm>
              <a:off x="5177837" y="6583861"/>
              <a:ext cx="409319" cy="180277"/>
            </a:xfrm>
            <a:custGeom>
              <a:avLst/>
              <a:gdLst/>
              <a:ahLst/>
              <a:cxnLst/>
              <a:rect l="l" t="t" r="r" b="b"/>
              <a:pathLst>
                <a:path w="14622" h="6440" extrusionOk="0">
                  <a:moveTo>
                    <a:pt x="1" y="0"/>
                  </a:moveTo>
                  <a:cubicBezTo>
                    <a:pt x="1" y="0"/>
                    <a:pt x="1" y="61"/>
                    <a:pt x="31" y="152"/>
                  </a:cubicBezTo>
                  <a:cubicBezTo>
                    <a:pt x="92" y="274"/>
                    <a:pt x="122" y="426"/>
                    <a:pt x="244" y="639"/>
                  </a:cubicBezTo>
                  <a:cubicBezTo>
                    <a:pt x="487" y="1216"/>
                    <a:pt x="791" y="1794"/>
                    <a:pt x="1156" y="2310"/>
                  </a:cubicBezTo>
                  <a:cubicBezTo>
                    <a:pt x="3009" y="4955"/>
                    <a:pt x="6006" y="6440"/>
                    <a:pt x="9108" y="6440"/>
                  </a:cubicBezTo>
                  <a:cubicBezTo>
                    <a:pt x="10177" y="6440"/>
                    <a:pt x="11259" y="6263"/>
                    <a:pt x="12311" y="5897"/>
                  </a:cubicBezTo>
                  <a:cubicBezTo>
                    <a:pt x="12919" y="5684"/>
                    <a:pt x="13497" y="5411"/>
                    <a:pt x="14044" y="5107"/>
                  </a:cubicBezTo>
                  <a:cubicBezTo>
                    <a:pt x="14196" y="5016"/>
                    <a:pt x="14317" y="4924"/>
                    <a:pt x="14469" y="4803"/>
                  </a:cubicBezTo>
                  <a:cubicBezTo>
                    <a:pt x="14530" y="4772"/>
                    <a:pt x="14560" y="4742"/>
                    <a:pt x="14621" y="4712"/>
                  </a:cubicBezTo>
                  <a:lnTo>
                    <a:pt x="14621" y="4712"/>
                  </a:lnTo>
                  <a:cubicBezTo>
                    <a:pt x="14408" y="4803"/>
                    <a:pt x="14196" y="4894"/>
                    <a:pt x="13983" y="5016"/>
                  </a:cubicBezTo>
                  <a:cubicBezTo>
                    <a:pt x="13436" y="5319"/>
                    <a:pt x="12858" y="5563"/>
                    <a:pt x="12281" y="5775"/>
                  </a:cubicBezTo>
                  <a:cubicBezTo>
                    <a:pt x="11399" y="6049"/>
                    <a:pt x="10457" y="6201"/>
                    <a:pt x="9545" y="6262"/>
                  </a:cubicBezTo>
                  <a:cubicBezTo>
                    <a:pt x="9416" y="6267"/>
                    <a:pt x="9288" y="6269"/>
                    <a:pt x="9159" y="6269"/>
                  </a:cubicBezTo>
                  <a:cubicBezTo>
                    <a:pt x="6986" y="6269"/>
                    <a:pt x="4886" y="5544"/>
                    <a:pt x="3192" y="4195"/>
                  </a:cubicBezTo>
                  <a:cubicBezTo>
                    <a:pt x="1977" y="3253"/>
                    <a:pt x="974" y="2006"/>
                    <a:pt x="305" y="608"/>
                  </a:cubicBezTo>
                  <a:cubicBezTo>
                    <a:pt x="123" y="213"/>
                    <a:pt x="1" y="0"/>
                    <a:pt x="1"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7" name="Google Shape;951;p47">
              <a:extLst>
                <a:ext uri="{FF2B5EF4-FFF2-40B4-BE49-F238E27FC236}">
                  <a16:creationId xmlns:a16="http://schemas.microsoft.com/office/drawing/2014/main" id="{9A374F89-10F5-8315-382B-CC44E35E6542}"/>
                </a:ext>
              </a:extLst>
            </p:cNvPr>
            <p:cNvSpPr/>
            <p:nvPr/>
          </p:nvSpPr>
          <p:spPr>
            <a:xfrm>
              <a:off x="4396739" y="5444532"/>
              <a:ext cx="383789" cy="64973"/>
            </a:xfrm>
            <a:custGeom>
              <a:avLst/>
              <a:gdLst/>
              <a:ahLst/>
              <a:cxnLst/>
              <a:rect l="l" t="t" r="r" b="b"/>
              <a:pathLst>
                <a:path w="13710" h="2321" extrusionOk="0">
                  <a:moveTo>
                    <a:pt x="13709" y="1"/>
                  </a:moveTo>
                  <a:lnTo>
                    <a:pt x="13709" y="1"/>
                  </a:lnTo>
                  <a:cubicBezTo>
                    <a:pt x="13557" y="122"/>
                    <a:pt x="13375" y="244"/>
                    <a:pt x="13253" y="365"/>
                  </a:cubicBezTo>
                  <a:cubicBezTo>
                    <a:pt x="12828" y="700"/>
                    <a:pt x="12402" y="1004"/>
                    <a:pt x="11946" y="1308"/>
                  </a:cubicBezTo>
                  <a:cubicBezTo>
                    <a:pt x="11277" y="1733"/>
                    <a:pt x="10548" y="2037"/>
                    <a:pt x="9758" y="2128"/>
                  </a:cubicBezTo>
                  <a:cubicBezTo>
                    <a:pt x="9689" y="2130"/>
                    <a:pt x="9620" y="2132"/>
                    <a:pt x="9551" y="2132"/>
                  </a:cubicBezTo>
                  <a:cubicBezTo>
                    <a:pt x="8651" y="2132"/>
                    <a:pt x="7780" y="1946"/>
                    <a:pt x="6961" y="1551"/>
                  </a:cubicBezTo>
                  <a:cubicBezTo>
                    <a:pt x="6019" y="1125"/>
                    <a:pt x="5138" y="639"/>
                    <a:pt x="4286" y="335"/>
                  </a:cubicBezTo>
                  <a:cubicBezTo>
                    <a:pt x="3744" y="118"/>
                    <a:pt x="3170" y="9"/>
                    <a:pt x="2587" y="9"/>
                  </a:cubicBezTo>
                  <a:cubicBezTo>
                    <a:pt x="2354" y="9"/>
                    <a:pt x="2120" y="27"/>
                    <a:pt x="1885" y="61"/>
                  </a:cubicBezTo>
                  <a:cubicBezTo>
                    <a:pt x="1338" y="122"/>
                    <a:pt x="821" y="335"/>
                    <a:pt x="396" y="700"/>
                  </a:cubicBezTo>
                  <a:cubicBezTo>
                    <a:pt x="305" y="791"/>
                    <a:pt x="183" y="882"/>
                    <a:pt x="92" y="1004"/>
                  </a:cubicBezTo>
                  <a:cubicBezTo>
                    <a:pt x="61" y="1034"/>
                    <a:pt x="31" y="1095"/>
                    <a:pt x="1" y="1125"/>
                  </a:cubicBezTo>
                  <a:cubicBezTo>
                    <a:pt x="3" y="1127"/>
                    <a:pt x="6" y="1129"/>
                    <a:pt x="9" y="1129"/>
                  </a:cubicBezTo>
                  <a:cubicBezTo>
                    <a:pt x="50" y="1129"/>
                    <a:pt x="175" y="958"/>
                    <a:pt x="457" y="760"/>
                  </a:cubicBezTo>
                  <a:cubicBezTo>
                    <a:pt x="882" y="457"/>
                    <a:pt x="1368" y="244"/>
                    <a:pt x="1916" y="183"/>
                  </a:cubicBezTo>
                  <a:cubicBezTo>
                    <a:pt x="2068" y="171"/>
                    <a:pt x="2220" y="165"/>
                    <a:pt x="2372" y="165"/>
                  </a:cubicBezTo>
                  <a:cubicBezTo>
                    <a:pt x="3008" y="165"/>
                    <a:pt x="3637" y="272"/>
                    <a:pt x="4226" y="517"/>
                  </a:cubicBezTo>
                  <a:cubicBezTo>
                    <a:pt x="5046" y="821"/>
                    <a:pt x="5928" y="1308"/>
                    <a:pt x="6870" y="1733"/>
                  </a:cubicBezTo>
                  <a:cubicBezTo>
                    <a:pt x="7679" y="2111"/>
                    <a:pt x="8560" y="2321"/>
                    <a:pt x="9428" y="2321"/>
                  </a:cubicBezTo>
                  <a:cubicBezTo>
                    <a:pt x="9538" y="2321"/>
                    <a:pt x="9648" y="2317"/>
                    <a:pt x="9758" y="2311"/>
                  </a:cubicBezTo>
                  <a:cubicBezTo>
                    <a:pt x="10578" y="2189"/>
                    <a:pt x="11338" y="1885"/>
                    <a:pt x="12007" y="1429"/>
                  </a:cubicBezTo>
                  <a:cubicBezTo>
                    <a:pt x="12463" y="1125"/>
                    <a:pt x="12888" y="791"/>
                    <a:pt x="13284" y="426"/>
                  </a:cubicBezTo>
                  <a:cubicBezTo>
                    <a:pt x="13436" y="305"/>
                    <a:pt x="13588" y="153"/>
                    <a:pt x="13709"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8" name="Google Shape;952;p47">
              <a:extLst>
                <a:ext uri="{FF2B5EF4-FFF2-40B4-BE49-F238E27FC236}">
                  <a16:creationId xmlns:a16="http://schemas.microsoft.com/office/drawing/2014/main" id="{4A2B7DF0-F959-0CD1-4EDC-61FC20E4DAD6}"/>
                </a:ext>
              </a:extLst>
            </p:cNvPr>
            <p:cNvSpPr/>
            <p:nvPr/>
          </p:nvSpPr>
          <p:spPr>
            <a:xfrm>
              <a:off x="4356765" y="5192592"/>
              <a:ext cx="161690" cy="44817"/>
            </a:xfrm>
            <a:custGeom>
              <a:avLst/>
              <a:gdLst/>
              <a:ahLst/>
              <a:cxnLst/>
              <a:rect l="l" t="t" r="r" b="b"/>
              <a:pathLst>
                <a:path w="5776" h="1601" extrusionOk="0">
                  <a:moveTo>
                    <a:pt x="5767" y="1"/>
                  </a:moveTo>
                  <a:cubicBezTo>
                    <a:pt x="5713" y="1"/>
                    <a:pt x="5471" y="205"/>
                    <a:pt x="5015" y="490"/>
                  </a:cubicBezTo>
                  <a:cubicBezTo>
                    <a:pt x="3994" y="1088"/>
                    <a:pt x="2829" y="1420"/>
                    <a:pt x="1656" y="1420"/>
                  </a:cubicBezTo>
                  <a:cubicBezTo>
                    <a:pt x="1398" y="1420"/>
                    <a:pt x="1139" y="1404"/>
                    <a:pt x="882" y="1371"/>
                  </a:cubicBezTo>
                  <a:cubicBezTo>
                    <a:pt x="409" y="1319"/>
                    <a:pt x="95" y="1244"/>
                    <a:pt x="18" y="1244"/>
                  </a:cubicBezTo>
                  <a:cubicBezTo>
                    <a:pt x="6" y="1244"/>
                    <a:pt x="0" y="1246"/>
                    <a:pt x="0" y="1250"/>
                  </a:cubicBezTo>
                  <a:cubicBezTo>
                    <a:pt x="274" y="1402"/>
                    <a:pt x="547" y="1493"/>
                    <a:pt x="882" y="1523"/>
                  </a:cubicBezTo>
                  <a:cubicBezTo>
                    <a:pt x="1194" y="1575"/>
                    <a:pt x="1509" y="1601"/>
                    <a:pt x="1824" y="1601"/>
                  </a:cubicBezTo>
                  <a:cubicBezTo>
                    <a:pt x="2979" y="1601"/>
                    <a:pt x="4127" y="1256"/>
                    <a:pt x="5107" y="611"/>
                  </a:cubicBezTo>
                  <a:cubicBezTo>
                    <a:pt x="5350" y="429"/>
                    <a:pt x="5593" y="247"/>
                    <a:pt x="5775" y="3"/>
                  </a:cubicBezTo>
                  <a:cubicBezTo>
                    <a:pt x="5773" y="2"/>
                    <a:pt x="5771" y="1"/>
                    <a:pt x="5767"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9" name="Google Shape;953;p47">
              <a:extLst>
                <a:ext uri="{FF2B5EF4-FFF2-40B4-BE49-F238E27FC236}">
                  <a16:creationId xmlns:a16="http://schemas.microsoft.com/office/drawing/2014/main" id="{E1B76E4B-387B-91DD-AADF-00DF4BAFA824}"/>
                </a:ext>
              </a:extLst>
            </p:cNvPr>
            <p:cNvSpPr/>
            <p:nvPr/>
          </p:nvSpPr>
          <p:spPr>
            <a:xfrm>
              <a:off x="4561816" y="5793973"/>
              <a:ext cx="859423" cy="107410"/>
            </a:xfrm>
            <a:custGeom>
              <a:avLst/>
              <a:gdLst/>
              <a:ahLst/>
              <a:cxnLst/>
              <a:rect l="l" t="t" r="r" b="b"/>
              <a:pathLst>
                <a:path w="30701" h="3837" extrusionOk="0">
                  <a:moveTo>
                    <a:pt x="20400" y="0"/>
                  </a:moveTo>
                  <a:cubicBezTo>
                    <a:pt x="19690" y="0"/>
                    <a:pt x="18979" y="81"/>
                    <a:pt x="18268" y="253"/>
                  </a:cubicBezTo>
                  <a:cubicBezTo>
                    <a:pt x="17235" y="496"/>
                    <a:pt x="16201" y="831"/>
                    <a:pt x="15229" y="1256"/>
                  </a:cubicBezTo>
                  <a:cubicBezTo>
                    <a:pt x="13192" y="2107"/>
                    <a:pt x="11277" y="3050"/>
                    <a:pt x="9423" y="3414"/>
                  </a:cubicBezTo>
                  <a:cubicBezTo>
                    <a:pt x="8666" y="3583"/>
                    <a:pt x="7895" y="3667"/>
                    <a:pt x="7124" y="3667"/>
                  </a:cubicBezTo>
                  <a:cubicBezTo>
                    <a:pt x="6223" y="3667"/>
                    <a:pt x="5322" y="3552"/>
                    <a:pt x="4438" y="3323"/>
                  </a:cubicBezTo>
                  <a:cubicBezTo>
                    <a:pt x="3344" y="3080"/>
                    <a:pt x="2250" y="2746"/>
                    <a:pt x="1186" y="2351"/>
                  </a:cubicBezTo>
                  <a:lnTo>
                    <a:pt x="304" y="2047"/>
                  </a:lnTo>
                  <a:cubicBezTo>
                    <a:pt x="183" y="1986"/>
                    <a:pt x="92" y="1955"/>
                    <a:pt x="0" y="1955"/>
                  </a:cubicBezTo>
                  <a:cubicBezTo>
                    <a:pt x="92" y="1986"/>
                    <a:pt x="183" y="2047"/>
                    <a:pt x="274" y="2077"/>
                  </a:cubicBezTo>
                  <a:lnTo>
                    <a:pt x="1155" y="2411"/>
                  </a:lnTo>
                  <a:cubicBezTo>
                    <a:pt x="2219" y="2837"/>
                    <a:pt x="3283" y="3202"/>
                    <a:pt x="4408" y="3475"/>
                  </a:cubicBezTo>
                  <a:cubicBezTo>
                    <a:pt x="5323" y="3712"/>
                    <a:pt x="6266" y="3836"/>
                    <a:pt x="7211" y="3836"/>
                  </a:cubicBezTo>
                  <a:cubicBezTo>
                    <a:pt x="7962" y="3836"/>
                    <a:pt x="8714" y="3758"/>
                    <a:pt x="9453" y="3597"/>
                  </a:cubicBezTo>
                  <a:cubicBezTo>
                    <a:pt x="11368" y="3202"/>
                    <a:pt x="13283" y="2290"/>
                    <a:pt x="15289" y="1439"/>
                  </a:cubicBezTo>
                  <a:cubicBezTo>
                    <a:pt x="16262" y="1013"/>
                    <a:pt x="17296" y="679"/>
                    <a:pt x="18329" y="436"/>
                  </a:cubicBezTo>
                  <a:cubicBezTo>
                    <a:pt x="19047" y="279"/>
                    <a:pt x="19766" y="188"/>
                    <a:pt x="20497" y="188"/>
                  </a:cubicBezTo>
                  <a:cubicBezTo>
                    <a:pt x="20755" y="188"/>
                    <a:pt x="21015" y="199"/>
                    <a:pt x="21277" y="223"/>
                  </a:cubicBezTo>
                  <a:cubicBezTo>
                    <a:pt x="22159" y="345"/>
                    <a:pt x="23071" y="496"/>
                    <a:pt x="23922" y="740"/>
                  </a:cubicBezTo>
                  <a:cubicBezTo>
                    <a:pt x="24682" y="952"/>
                    <a:pt x="25472" y="1104"/>
                    <a:pt x="26262" y="1226"/>
                  </a:cubicBezTo>
                  <a:cubicBezTo>
                    <a:pt x="26630" y="1286"/>
                    <a:pt x="27005" y="1316"/>
                    <a:pt x="27380" y="1316"/>
                  </a:cubicBezTo>
                  <a:cubicBezTo>
                    <a:pt x="28150" y="1316"/>
                    <a:pt x="28921" y="1188"/>
                    <a:pt x="29636" y="922"/>
                  </a:cubicBezTo>
                  <a:cubicBezTo>
                    <a:pt x="29940" y="800"/>
                    <a:pt x="30214" y="648"/>
                    <a:pt x="30457" y="466"/>
                  </a:cubicBezTo>
                  <a:cubicBezTo>
                    <a:pt x="30548" y="405"/>
                    <a:pt x="30639" y="314"/>
                    <a:pt x="30700" y="253"/>
                  </a:cubicBezTo>
                  <a:lnTo>
                    <a:pt x="30700" y="253"/>
                  </a:lnTo>
                  <a:cubicBezTo>
                    <a:pt x="30366" y="496"/>
                    <a:pt x="29971" y="679"/>
                    <a:pt x="29575" y="831"/>
                  </a:cubicBezTo>
                  <a:cubicBezTo>
                    <a:pt x="28871" y="1066"/>
                    <a:pt x="28142" y="1187"/>
                    <a:pt x="27419" y="1187"/>
                  </a:cubicBezTo>
                  <a:cubicBezTo>
                    <a:pt x="27020" y="1187"/>
                    <a:pt x="26622" y="1150"/>
                    <a:pt x="26232" y="1074"/>
                  </a:cubicBezTo>
                  <a:cubicBezTo>
                    <a:pt x="25442" y="952"/>
                    <a:pt x="24682" y="800"/>
                    <a:pt x="23952" y="588"/>
                  </a:cubicBezTo>
                  <a:cubicBezTo>
                    <a:pt x="23071" y="345"/>
                    <a:pt x="22189" y="162"/>
                    <a:pt x="21277" y="41"/>
                  </a:cubicBezTo>
                  <a:cubicBezTo>
                    <a:pt x="20985" y="14"/>
                    <a:pt x="20693" y="0"/>
                    <a:pt x="20400"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0" name="Google Shape;954;p47">
              <a:extLst>
                <a:ext uri="{FF2B5EF4-FFF2-40B4-BE49-F238E27FC236}">
                  <a16:creationId xmlns:a16="http://schemas.microsoft.com/office/drawing/2014/main" id="{D8A50876-EEA7-5DCB-BFC7-4807BCDEF222}"/>
                </a:ext>
              </a:extLst>
            </p:cNvPr>
            <p:cNvSpPr/>
            <p:nvPr/>
          </p:nvSpPr>
          <p:spPr>
            <a:xfrm>
              <a:off x="4629896" y="6123622"/>
              <a:ext cx="887473" cy="114325"/>
            </a:xfrm>
            <a:custGeom>
              <a:avLst/>
              <a:gdLst/>
              <a:ahLst/>
              <a:cxnLst/>
              <a:rect l="l" t="t" r="r" b="b"/>
              <a:pathLst>
                <a:path w="31703" h="4084" extrusionOk="0">
                  <a:moveTo>
                    <a:pt x="77" y="2498"/>
                  </a:moveTo>
                  <a:cubicBezTo>
                    <a:pt x="68" y="2507"/>
                    <a:pt x="60" y="2516"/>
                    <a:pt x="51" y="2525"/>
                  </a:cubicBezTo>
                  <a:lnTo>
                    <a:pt x="51" y="2525"/>
                  </a:lnTo>
                  <a:cubicBezTo>
                    <a:pt x="54" y="2523"/>
                    <a:pt x="58" y="2522"/>
                    <a:pt x="61" y="2520"/>
                  </a:cubicBezTo>
                  <a:lnTo>
                    <a:pt x="77" y="2498"/>
                  </a:lnTo>
                  <a:close/>
                  <a:moveTo>
                    <a:pt x="51" y="2525"/>
                  </a:moveTo>
                  <a:cubicBezTo>
                    <a:pt x="0" y="2554"/>
                    <a:pt x="0" y="2581"/>
                    <a:pt x="0" y="2581"/>
                  </a:cubicBezTo>
                  <a:cubicBezTo>
                    <a:pt x="17" y="2562"/>
                    <a:pt x="34" y="2544"/>
                    <a:pt x="51" y="2525"/>
                  </a:cubicBezTo>
                  <a:close/>
                  <a:moveTo>
                    <a:pt x="26193" y="0"/>
                  </a:moveTo>
                  <a:cubicBezTo>
                    <a:pt x="25771" y="0"/>
                    <a:pt x="25347" y="39"/>
                    <a:pt x="24925" y="119"/>
                  </a:cubicBezTo>
                  <a:cubicBezTo>
                    <a:pt x="23952" y="301"/>
                    <a:pt x="23040" y="666"/>
                    <a:pt x="22189" y="1183"/>
                  </a:cubicBezTo>
                  <a:cubicBezTo>
                    <a:pt x="21277" y="1669"/>
                    <a:pt x="20365" y="2277"/>
                    <a:pt x="19393" y="2824"/>
                  </a:cubicBezTo>
                  <a:cubicBezTo>
                    <a:pt x="18389" y="3402"/>
                    <a:pt x="17295" y="3766"/>
                    <a:pt x="16171" y="3888"/>
                  </a:cubicBezTo>
                  <a:cubicBezTo>
                    <a:pt x="16024" y="3896"/>
                    <a:pt x="15877" y="3899"/>
                    <a:pt x="15731" y="3899"/>
                  </a:cubicBezTo>
                  <a:cubicBezTo>
                    <a:pt x="14723" y="3899"/>
                    <a:pt x="13722" y="3720"/>
                    <a:pt x="12766" y="3402"/>
                  </a:cubicBezTo>
                  <a:cubicBezTo>
                    <a:pt x="11763" y="3067"/>
                    <a:pt x="10760" y="2672"/>
                    <a:pt x="9787" y="2216"/>
                  </a:cubicBezTo>
                  <a:cubicBezTo>
                    <a:pt x="7903" y="1395"/>
                    <a:pt x="6110" y="727"/>
                    <a:pt x="4529" y="696"/>
                  </a:cubicBezTo>
                  <a:cubicBezTo>
                    <a:pt x="4442" y="693"/>
                    <a:pt x="4354" y="691"/>
                    <a:pt x="4266" y="691"/>
                  </a:cubicBezTo>
                  <a:cubicBezTo>
                    <a:pt x="3649" y="691"/>
                    <a:pt x="3017" y="784"/>
                    <a:pt x="2432" y="970"/>
                  </a:cubicBezTo>
                  <a:cubicBezTo>
                    <a:pt x="1915" y="1122"/>
                    <a:pt x="1429" y="1335"/>
                    <a:pt x="973" y="1639"/>
                  </a:cubicBezTo>
                  <a:cubicBezTo>
                    <a:pt x="699" y="1821"/>
                    <a:pt x="456" y="2034"/>
                    <a:pt x="213" y="2307"/>
                  </a:cubicBezTo>
                  <a:lnTo>
                    <a:pt x="77" y="2498"/>
                  </a:lnTo>
                  <a:lnTo>
                    <a:pt x="77" y="2498"/>
                  </a:lnTo>
                  <a:cubicBezTo>
                    <a:pt x="360" y="2196"/>
                    <a:pt x="671" y="1922"/>
                    <a:pt x="1034" y="1699"/>
                  </a:cubicBezTo>
                  <a:cubicBezTo>
                    <a:pt x="1459" y="1426"/>
                    <a:pt x="1945" y="1213"/>
                    <a:pt x="2462" y="1061"/>
                  </a:cubicBezTo>
                  <a:cubicBezTo>
                    <a:pt x="3022" y="908"/>
                    <a:pt x="3604" y="841"/>
                    <a:pt x="4189" y="841"/>
                  </a:cubicBezTo>
                  <a:cubicBezTo>
                    <a:pt x="4302" y="841"/>
                    <a:pt x="4416" y="843"/>
                    <a:pt x="4529" y="848"/>
                  </a:cubicBezTo>
                  <a:cubicBezTo>
                    <a:pt x="6079" y="879"/>
                    <a:pt x="7842" y="1547"/>
                    <a:pt x="9696" y="2398"/>
                  </a:cubicBezTo>
                  <a:cubicBezTo>
                    <a:pt x="10699" y="2854"/>
                    <a:pt x="11702" y="3250"/>
                    <a:pt x="12705" y="3584"/>
                  </a:cubicBezTo>
                  <a:cubicBezTo>
                    <a:pt x="13671" y="3923"/>
                    <a:pt x="14681" y="4083"/>
                    <a:pt x="15679" y="4083"/>
                  </a:cubicBezTo>
                  <a:cubicBezTo>
                    <a:pt x="15843" y="4083"/>
                    <a:pt x="16007" y="4079"/>
                    <a:pt x="16171" y="4070"/>
                  </a:cubicBezTo>
                  <a:cubicBezTo>
                    <a:pt x="17356" y="3949"/>
                    <a:pt x="18481" y="3584"/>
                    <a:pt x="19484" y="2976"/>
                  </a:cubicBezTo>
                  <a:cubicBezTo>
                    <a:pt x="20487" y="2429"/>
                    <a:pt x="21368" y="1821"/>
                    <a:pt x="22280" y="1335"/>
                  </a:cubicBezTo>
                  <a:cubicBezTo>
                    <a:pt x="23101" y="848"/>
                    <a:pt x="24013" y="484"/>
                    <a:pt x="24955" y="271"/>
                  </a:cubicBezTo>
                  <a:cubicBezTo>
                    <a:pt x="25365" y="195"/>
                    <a:pt x="25783" y="157"/>
                    <a:pt x="26201" y="157"/>
                  </a:cubicBezTo>
                  <a:cubicBezTo>
                    <a:pt x="26619" y="157"/>
                    <a:pt x="27037" y="195"/>
                    <a:pt x="27447" y="271"/>
                  </a:cubicBezTo>
                  <a:cubicBezTo>
                    <a:pt x="28663" y="484"/>
                    <a:pt x="29788" y="1000"/>
                    <a:pt x="30761" y="1791"/>
                  </a:cubicBezTo>
                  <a:cubicBezTo>
                    <a:pt x="30882" y="1912"/>
                    <a:pt x="31034" y="2034"/>
                    <a:pt x="31186" y="2155"/>
                  </a:cubicBezTo>
                  <a:cubicBezTo>
                    <a:pt x="31277" y="2247"/>
                    <a:pt x="31368" y="2368"/>
                    <a:pt x="31460" y="2459"/>
                  </a:cubicBezTo>
                  <a:cubicBezTo>
                    <a:pt x="31551" y="2550"/>
                    <a:pt x="31612" y="2611"/>
                    <a:pt x="31642" y="2672"/>
                  </a:cubicBezTo>
                  <a:cubicBezTo>
                    <a:pt x="31672" y="2672"/>
                    <a:pt x="31672" y="2702"/>
                    <a:pt x="31703" y="2733"/>
                  </a:cubicBezTo>
                  <a:cubicBezTo>
                    <a:pt x="31460" y="2338"/>
                    <a:pt x="31156" y="2003"/>
                    <a:pt x="30791" y="1730"/>
                  </a:cubicBezTo>
                  <a:cubicBezTo>
                    <a:pt x="29504" y="613"/>
                    <a:pt x="27868" y="0"/>
                    <a:pt x="26193"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1" name="Google Shape;955;p47">
              <a:extLst>
                <a:ext uri="{FF2B5EF4-FFF2-40B4-BE49-F238E27FC236}">
                  <a16:creationId xmlns:a16="http://schemas.microsoft.com/office/drawing/2014/main" id="{D1D7B750-64BF-70B3-5EFC-A10B67FB9A4C}"/>
                </a:ext>
              </a:extLst>
            </p:cNvPr>
            <p:cNvSpPr/>
            <p:nvPr/>
          </p:nvSpPr>
          <p:spPr>
            <a:xfrm>
              <a:off x="4612008" y="6429729"/>
              <a:ext cx="920673" cy="136048"/>
            </a:xfrm>
            <a:custGeom>
              <a:avLst/>
              <a:gdLst/>
              <a:ahLst/>
              <a:cxnLst/>
              <a:rect l="l" t="t" r="r" b="b"/>
              <a:pathLst>
                <a:path w="32889" h="4860" extrusionOk="0">
                  <a:moveTo>
                    <a:pt x="26801" y="0"/>
                  </a:moveTo>
                  <a:cubicBezTo>
                    <a:pt x="26713" y="0"/>
                    <a:pt x="26624" y="2"/>
                    <a:pt x="26536" y="5"/>
                  </a:cubicBezTo>
                  <a:cubicBezTo>
                    <a:pt x="25503" y="35"/>
                    <a:pt x="24500" y="217"/>
                    <a:pt x="23527" y="521"/>
                  </a:cubicBezTo>
                  <a:cubicBezTo>
                    <a:pt x="22433" y="856"/>
                    <a:pt x="21399" y="1281"/>
                    <a:pt x="20366" y="1768"/>
                  </a:cubicBezTo>
                  <a:cubicBezTo>
                    <a:pt x="19302" y="2254"/>
                    <a:pt x="18238" y="2801"/>
                    <a:pt x="17114" y="3287"/>
                  </a:cubicBezTo>
                  <a:cubicBezTo>
                    <a:pt x="15989" y="3774"/>
                    <a:pt x="14864" y="4169"/>
                    <a:pt x="13679" y="4412"/>
                  </a:cubicBezTo>
                  <a:cubicBezTo>
                    <a:pt x="12843" y="4598"/>
                    <a:pt x="11989" y="4677"/>
                    <a:pt x="11145" y="4677"/>
                  </a:cubicBezTo>
                  <a:cubicBezTo>
                    <a:pt x="10884" y="4677"/>
                    <a:pt x="10624" y="4670"/>
                    <a:pt x="10366" y="4655"/>
                  </a:cubicBezTo>
                  <a:cubicBezTo>
                    <a:pt x="8481" y="4503"/>
                    <a:pt x="6597" y="4078"/>
                    <a:pt x="4834" y="3409"/>
                  </a:cubicBezTo>
                  <a:cubicBezTo>
                    <a:pt x="3314" y="2862"/>
                    <a:pt x="2128" y="2345"/>
                    <a:pt x="1277" y="1950"/>
                  </a:cubicBezTo>
                  <a:lnTo>
                    <a:pt x="335" y="1524"/>
                  </a:lnTo>
                  <a:lnTo>
                    <a:pt x="92" y="1433"/>
                  </a:lnTo>
                  <a:cubicBezTo>
                    <a:pt x="62" y="1403"/>
                    <a:pt x="31" y="1403"/>
                    <a:pt x="1" y="1403"/>
                  </a:cubicBezTo>
                  <a:lnTo>
                    <a:pt x="62" y="1433"/>
                  </a:lnTo>
                  <a:lnTo>
                    <a:pt x="305" y="1555"/>
                  </a:lnTo>
                  <a:lnTo>
                    <a:pt x="1247" y="2011"/>
                  </a:lnTo>
                  <a:cubicBezTo>
                    <a:pt x="2068" y="2406"/>
                    <a:pt x="3284" y="2953"/>
                    <a:pt x="4803" y="3531"/>
                  </a:cubicBezTo>
                  <a:cubicBezTo>
                    <a:pt x="6566" y="4230"/>
                    <a:pt x="8451" y="4686"/>
                    <a:pt x="10366" y="4838"/>
                  </a:cubicBezTo>
                  <a:cubicBezTo>
                    <a:pt x="10639" y="4852"/>
                    <a:pt x="10911" y="4860"/>
                    <a:pt x="11184" y="4860"/>
                  </a:cubicBezTo>
                  <a:cubicBezTo>
                    <a:pt x="12036" y="4860"/>
                    <a:pt x="12888" y="4786"/>
                    <a:pt x="13740" y="4625"/>
                  </a:cubicBezTo>
                  <a:cubicBezTo>
                    <a:pt x="14895" y="4351"/>
                    <a:pt x="16050" y="3956"/>
                    <a:pt x="17144" y="3470"/>
                  </a:cubicBezTo>
                  <a:cubicBezTo>
                    <a:pt x="18299" y="2953"/>
                    <a:pt x="19363" y="2406"/>
                    <a:pt x="20427" y="1920"/>
                  </a:cubicBezTo>
                  <a:cubicBezTo>
                    <a:pt x="21430" y="1433"/>
                    <a:pt x="22463" y="1008"/>
                    <a:pt x="23527" y="673"/>
                  </a:cubicBezTo>
                  <a:cubicBezTo>
                    <a:pt x="24500" y="369"/>
                    <a:pt x="25503" y="187"/>
                    <a:pt x="26506" y="126"/>
                  </a:cubicBezTo>
                  <a:cubicBezTo>
                    <a:pt x="26594" y="123"/>
                    <a:pt x="26682" y="122"/>
                    <a:pt x="26770" y="122"/>
                  </a:cubicBezTo>
                  <a:cubicBezTo>
                    <a:pt x="27563" y="122"/>
                    <a:pt x="28351" y="245"/>
                    <a:pt x="29089" y="491"/>
                  </a:cubicBezTo>
                  <a:cubicBezTo>
                    <a:pt x="30336" y="856"/>
                    <a:pt x="31400" y="1585"/>
                    <a:pt x="32190" y="2619"/>
                  </a:cubicBezTo>
                  <a:cubicBezTo>
                    <a:pt x="32463" y="2983"/>
                    <a:pt x="32676" y="3409"/>
                    <a:pt x="32859" y="3834"/>
                  </a:cubicBezTo>
                  <a:cubicBezTo>
                    <a:pt x="32859" y="3804"/>
                    <a:pt x="32889" y="3804"/>
                    <a:pt x="32889" y="3774"/>
                  </a:cubicBezTo>
                  <a:cubicBezTo>
                    <a:pt x="32859" y="3713"/>
                    <a:pt x="32828" y="3622"/>
                    <a:pt x="32798" y="3500"/>
                  </a:cubicBezTo>
                  <a:cubicBezTo>
                    <a:pt x="32676" y="3196"/>
                    <a:pt x="32494" y="2862"/>
                    <a:pt x="32311" y="2588"/>
                  </a:cubicBezTo>
                  <a:cubicBezTo>
                    <a:pt x="31521" y="1524"/>
                    <a:pt x="30427" y="765"/>
                    <a:pt x="29181" y="369"/>
                  </a:cubicBezTo>
                  <a:cubicBezTo>
                    <a:pt x="28415" y="123"/>
                    <a:pt x="27599" y="0"/>
                    <a:pt x="26801"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2" name="Google Shape;956;p47">
              <a:extLst>
                <a:ext uri="{FF2B5EF4-FFF2-40B4-BE49-F238E27FC236}">
                  <a16:creationId xmlns:a16="http://schemas.microsoft.com/office/drawing/2014/main" id="{2F4C48B1-1CC6-5120-13F4-83BEFE439E36}"/>
                </a:ext>
              </a:extLst>
            </p:cNvPr>
            <p:cNvSpPr/>
            <p:nvPr/>
          </p:nvSpPr>
          <p:spPr>
            <a:xfrm>
              <a:off x="4683503" y="5744900"/>
              <a:ext cx="549677" cy="891728"/>
            </a:xfrm>
            <a:custGeom>
              <a:avLst/>
              <a:gdLst/>
              <a:ahLst/>
              <a:cxnLst/>
              <a:rect l="l" t="t" r="r" b="b"/>
              <a:pathLst>
                <a:path w="19636" h="31855" extrusionOk="0">
                  <a:moveTo>
                    <a:pt x="17873" y="0"/>
                  </a:moveTo>
                  <a:cubicBezTo>
                    <a:pt x="14468" y="4742"/>
                    <a:pt x="11733" y="9909"/>
                    <a:pt x="9666" y="15380"/>
                  </a:cubicBezTo>
                  <a:cubicBezTo>
                    <a:pt x="8328" y="18967"/>
                    <a:pt x="7143" y="22888"/>
                    <a:pt x="4164" y="25289"/>
                  </a:cubicBezTo>
                  <a:cubicBezTo>
                    <a:pt x="3100" y="26140"/>
                    <a:pt x="1824" y="26779"/>
                    <a:pt x="1003" y="27873"/>
                  </a:cubicBezTo>
                  <a:cubicBezTo>
                    <a:pt x="182" y="28937"/>
                    <a:pt x="0" y="30730"/>
                    <a:pt x="1094" y="31551"/>
                  </a:cubicBezTo>
                  <a:lnTo>
                    <a:pt x="2067" y="31855"/>
                  </a:lnTo>
                  <a:lnTo>
                    <a:pt x="3131" y="31612"/>
                  </a:lnTo>
                  <a:cubicBezTo>
                    <a:pt x="6748" y="31490"/>
                    <a:pt x="10365" y="30274"/>
                    <a:pt x="13131" y="27934"/>
                  </a:cubicBezTo>
                  <a:cubicBezTo>
                    <a:pt x="16930" y="24742"/>
                    <a:pt x="18785" y="19727"/>
                    <a:pt x="19210" y="14772"/>
                  </a:cubicBezTo>
                  <a:cubicBezTo>
                    <a:pt x="19636" y="9818"/>
                    <a:pt x="18754" y="4894"/>
                    <a:pt x="17873" y="0"/>
                  </a:cubicBezTo>
                  <a:close/>
                </a:path>
              </a:pathLst>
            </a:custGeom>
            <a:solidFill>
              <a:srgbClr val="203E8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3" name="Google Shape;957;p47">
              <a:extLst>
                <a:ext uri="{FF2B5EF4-FFF2-40B4-BE49-F238E27FC236}">
                  <a16:creationId xmlns:a16="http://schemas.microsoft.com/office/drawing/2014/main" id="{DF15B694-6CA7-4E15-1F76-9E8214CA7B50}"/>
                </a:ext>
              </a:extLst>
            </p:cNvPr>
            <p:cNvSpPr/>
            <p:nvPr/>
          </p:nvSpPr>
          <p:spPr>
            <a:xfrm>
              <a:off x="3943107" y="5469222"/>
              <a:ext cx="1271345" cy="1613088"/>
            </a:xfrm>
            <a:custGeom>
              <a:avLst/>
              <a:gdLst/>
              <a:ahLst/>
              <a:cxnLst/>
              <a:rect l="l" t="t" r="r" b="b"/>
              <a:pathLst>
                <a:path w="45416" h="57624" extrusionOk="0">
                  <a:moveTo>
                    <a:pt x="32042" y="0"/>
                  </a:moveTo>
                  <a:cubicBezTo>
                    <a:pt x="32042" y="0"/>
                    <a:pt x="31373" y="20304"/>
                    <a:pt x="28972" y="23374"/>
                  </a:cubicBezTo>
                  <a:cubicBezTo>
                    <a:pt x="26996" y="25927"/>
                    <a:pt x="15841" y="37235"/>
                    <a:pt x="11737" y="40821"/>
                  </a:cubicBezTo>
                  <a:cubicBezTo>
                    <a:pt x="10795" y="41612"/>
                    <a:pt x="9640" y="42159"/>
                    <a:pt x="8424" y="42371"/>
                  </a:cubicBezTo>
                  <a:cubicBezTo>
                    <a:pt x="8151" y="42402"/>
                    <a:pt x="7877" y="42432"/>
                    <a:pt x="7573" y="42493"/>
                  </a:cubicBezTo>
                  <a:cubicBezTo>
                    <a:pt x="7371" y="42513"/>
                    <a:pt x="7161" y="42523"/>
                    <a:pt x="6950" y="42523"/>
                  </a:cubicBezTo>
                  <a:cubicBezTo>
                    <a:pt x="6526" y="42523"/>
                    <a:pt x="6094" y="42483"/>
                    <a:pt x="5689" y="42402"/>
                  </a:cubicBezTo>
                  <a:cubicBezTo>
                    <a:pt x="4898" y="42250"/>
                    <a:pt x="4139" y="42007"/>
                    <a:pt x="3409" y="41672"/>
                  </a:cubicBezTo>
                  <a:cubicBezTo>
                    <a:pt x="3263" y="41582"/>
                    <a:pt x="3111" y="41543"/>
                    <a:pt x="2966" y="41543"/>
                  </a:cubicBezTo>
                  <a:cubicBezTo>
                    <a:pt x="2476" y="41543"/>
                    <a:pt x="2066" y="41994"/>
                    <a:pt x="2254" y="42463"/>
                  </a:cubicBezTo>
                  <a:cubicBezTo>
                    <a:pt x="2528" y="43071"/>
                    <a:pt x="4199" y="44195"/>
                    <a:pt x="6540" y="44469"/>
                  </a:cubicBezTo>
                  <a:cubicBezTo>
                    <a:pt x="8911" y="44773"/>
                    <a:pt x="5750" y="46748"/>
                    <a:pt x="4625" y="47478"/>
                  </a:cubicBezTo>
                  <a:cubicBezTo>
                    <a:pt x="3470" y="48207"/>
                    <a:pt x="96" y="50669"/>
                    <a:pt x="35" y="51217"/>
                  </a:cubicBezTo>
                  <a:cubicBezTo>
                    <a:pt x="0" y="51651"/>
                    <a:pt x="244" y="51917"/>
                    <a:pt x="669" y="51917"/>
                  </a:cubicBezTo>
                  <a:cubicBezTo>
                    <a:pt x="987" y="51917"/>
                    <a:pt x="1408" y="51768"/>
                    <a:pt x="1889" y="51429"/>
                  </a:cubicBezTo>
                  <a:cubicBezTo>
                    <a:pt x="2873" y="50765"/>
                    <a:pt x="5671" y="49100"/>
                    <a:pt x="6600" y="49100"/>
                  </a:cubicBezTo>
                  <a:cubicBezTo>
                    <a:pt x="6734" y="49100"/>
                    <a:pt x="6828" y="49134"/>
                    <a:pt x="6874" y="49210"/>
                  </a:cubicBezTo>
                  <a:cubicBezTo>
                    <a:pt x="7239" y="49849"/>
                    <a:pt x="1403" y="53527"/>
                    <a:pt x="1403" y="53527"/>
                  </a:cubicBezTo>
                  <a:cubicBezTo>
                    <a:pt x="1403" y="53527"/>
                    <a:pt x="66" y="54104"/>
                    <a:pt x="430" y="54834"/>
                  </a:cubicBezTo>
                  <a:cubicBezTo>
                    <a:pt x="521" y="55002"/>
                    <a:pt x="698" y="55076"/>
                    <a:pt x="940" y="55076"/>
                  </a:cubicBezTo>
                  <a:cubicBezTo>
                    <a:pt x="2570" y="55076"/>
                    <a:pt x="7127" y="51709"/>
                    <a:pt x="7604" y="51338"/>
                  </a:cubicBezTo>
                  <a:cubicBezTo>
                    <a:pt x="7669" y="51284"/>
                    <a:pt x="7736" y="51261"/>
                    <a:pt x="7802" y="51261"/>
                  </a:cubicBezTo>
                  <a:cubicBezTo>
                    <a:pt x="8102" y="51261"/>
                    <a:pt x="8343" y="51757"/>
                    <a:pt x="7968" y="52007"/>
                  </a:cubicBezTo>
                  <a:cubicBezTo>
                    <a:pt x="7543" y="52311"/>
                    <a:pt x="2072" y="55533"/>
                    <a:pt x="2801" y="56901"/>
                  </a:cubicBezTo>
                  <a:cubicBezTo>
                    <a:pt x="2856" y="57005"/>
                    <a:pt x="2951" y="57052"/>
                    <a:pt x="3077" y="57052"/>
                  </a:cubicBezTo>
                  <a:cubicBezTo>
                    <a:pt x="4198" y="57052"/>
                    <a:pt x="7845" y="53338"/>
                    <a:pt x="9184" y="53283"/>
                  </a:cubicBezTo>
                  <a:cubicBezTo>
                    <a:pt x="9191" y="53283"/>
                    <a:pt x="9198" y="53283"/>
                    <a:pt x="9205" y="53283"/>
                  </a:cubicBezTo>
                  <a:cubicBezTo>
                    <a:pt x="10655" y="53283"/>
                    <a:pt x="5540" y="56449"/>
                    <a:pt x="6114" y="57387"/>
                  </a:cubicBezTo>
                  <a:cubicBezTo>
                    <a:pt x="6188" y="57512"/>
                    <a:pt x="6257" y="57624"/>
                    <a:pt x="6427" y="57624"/>
                  </a:cubicBezTo>
                  <a:cubicBezTo>
                    <a:pt x="6752" y="57624"/>
                    <a:pt x="7441" y="57220"/>
                    <a:pt x="9215" y="55746"/>
                  </a:cubicBezTo>
                  <a:cubicBezTo>
                    <a:pt x="10522" y="54651"/>
                    <a:pt x="12619" y="52432"/>
                    <a:pt x="14503" y="50366"/>
                  </a:cubicBezTo>
                  <a:cubicBezTo>
                    <a:pt x="14534" y="50366"/>
                    <a:pt x="39793" y="35441"/>
                    <a:pt x="41890" y="28207"/>
                  </a:cubicBezTo>
                  <a:cubicBezTo>
                    <a:pt x="45173" y="16809"/>
                    <a:pt x="45416" y="2158"/>
                    <a:pt x="45416" y="2158"/>
                  </a:cubicBezTo>
                  <a:lnTo>
                    <a:pt x="32042" y="0"/>
                  </a:ln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4" name="Google Shape;958;p47">
              <a:extLst>
                <a:ext uri="{FF2B5EF4-FFF2-40B4-BE49-F238E27FC236}">
                  <a16:creationId xmlns:a16="http://schemas.microsoft.com/office/drawing/2014/main" id="{9F2D4E12-E50B-8957-037B-3E5DCDD220A2}"/>
                </a:ext>
              </a:extLst>
            </p:cNvPr>
            <p:cNvSpPr/>
            <p:nvPr/>
          </p:nvSpPr>
          <p:spPr>
            <a:xfrm>
              <a:off x="4774537" y="5093888"/>
              <a:ext cx="490135" cy="622096"/>
            </a:xfrm>
            <a:custGeom>
              <a:avLst/>
              <a:gdLst/>
              <a:ahLst/>
              <a:cxnLst/>
              <a:rect l="l" t="t" r="r" b="b"/>
              <a:pathLst>
                <a:path w="17509" h="22223" extrusionOk="0">
                  <a:moveTo>
                    <a:pt x="8914" y="1"/>
                  </a:moveTo>
                  <a:cubicBezTo>
                    <a:pt x="8397" y="1"/>
                    <a:pt x="7875" y="52"/>
                    <a:pt x="7356" y="156"/>
                  </a:cubicBezTo>
                  <a:cubicBezTo>
                    <a:pt x="1915" y="1311"/>
                    <a:pt x="639" y="7542"/>
                    <a:pt x="639" y="7542"/>
                  </a:cubicBezTo>
                  <a:lnTo>
                    <a:pt x="0" y="21645"/>
                  </a:lnTo>
                  <a:lnTo>
                    <a:pt x="16475" y="22223"/>
                  </a:lnTo>
                  <a:cubicBezTo>
                    <a:pt x="16475" y="22223"/>
                    <a:pt x="17113" y="19366"/>
                    <a:pt x="17387" y="10946"/>
                  </a:cubicBezTo>
                  <a:cubicBezTo>
                    <a:pt x="17508" y="6660"/>
                    <a:pt x="15958" y="3925"/>
                    <a:pt x="14408" y="2314"/>
                  </a:cubicBezTo>
                  <a:cubicBezTo>
                    <a:pt x="12951" y="808"/>
                    <a:pt x="10969" y="1"/>
                    <a:pt x="8914" y="1"/>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5" name="Google Shape;959;p47">
              <a:extLst>
                <a:ext uri="{FF2B5EF4-FFF2-40B4-BE49-F238E27FC236}">
                  <a16:creationId xmlns:a16="http://schemas.microsoft.com/office/drawing/2014/main" id="{573CE5F5-1734-F344-1D6A-88661B9E9FD0}"/>
                </a:ext>
              </a:extLst>
            </p:cNvPr>
            <p:cNvSpPr/>
            <p:nvPr/>
          </p:nvSpPr>
          <p:spPr>
            <a:xfrm>
              <a:off x="4774537" y="5093888"/>
              <a:ext cx="490975" cy="622096"/>
            </a:xfrm>
            <a:custGeom>
              <a:avLst/>
              <a:gdLst/>
              <a:ahLst/>
              <a:cxnLst/>
              <a:rect l="l" t="t" r="r" b="b"/>
              <a:pathLst>
                <a:path w="17539" h="22223" extrusionOk="0">
                  <a:moveTo>
                    <a:pt x="8914" y="1"/>
                  </a:moveTo>
                  <a:cubicBezTo>
                    <a:pt x="8397" y="1"/>
                    <a:pt x="7875" y="52"/>
                    <a:pt x="7356" y="156"/>
                  </a:cubicBezTo>
                  <a:cubicBezTo>
                    <a:pt x="1915" y="1311"/>
                    <a:pt x="669" y="7754"/>
                    <a:pt x="669" y="7754"/>
                  </a:cubicBezTo>
                  <a:lnTo>
                    <a:pt x="0" y="21645"/>
                  </a:lnTo>
                  <a:lnTo>
                    <a:pt x="16475" y="22223"/>
                  </a:lnTo>
                  <a:cubicBezTo>
                    <a:pt x="16475" y="22223"/>
                    <a:pt x="17144" y="19578"/>
                    <a:pt x="17417" y="11159"/>
                  </a:cubicBezTo>
                  <a:cubicBezTo>
                    <a:pt x="17539" y="6873"/>
                    <a:pt x="15958" y="3925"/>
                    <a:pt x="14408" y="2314"/>
                  </a:cubicBezTo>
                  <a:cubicBezTo>
                    <a:pt x="12951" y="808"/>
                    <a:pt x="10969" y="1"/>
                    <a:pt x="8914" y="1"/>
                  </a:cubicBez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6" name="Google Shape;960;p47">
              <a:extLst>
                <a:ext uri="{FF2B5EF4-FFF2-40B4-BE49-F238E27FC236}">
                  <a16:creationId xmlns:a16="http://schemas.microsoft.com/office/drawing/2014/main" id="{85AE7904-6470-9B8C-F12B-7E5B2C5487AA}"/>
                </a:ext>
              </a:extLst>
            </p:cNvPr>
            <p:cNvSpPr/>
            <p:nvPr/>
          </p:nvSpPr>
          <p:spPr>
            <a:xfrm>
              <a:off x="4780500" y="5535594"/>
              <a:ext cx="472248" cy="80285"/>
            </a:xfrm>
            <a:custGeom>
              <a:avLst/>
              <a:gdLst/>
              <a:ahLst/>
              <a:cxnLst/>
              <a:rect l="l" t="t" r="r" b="b"/>
              <a:pathLst>
                <a:path w="16870" h="2868" extrusionOk="0">
                  <a:moveTo>
                    <a:pt x="12879" y="0"/>
                  </a:moveTo>
                  <a:cubicBezTo>
                    <a:pt x="12505" y="0"/>
                    <a:pt x="12132" y="32"/>
                    <a:pt x="11763" y="91"/>
                  </a:cubicBezTo>
                  <a:cubicBezTo>
                    <a:pt x="10608" y="334"/>
                    <a:pt x="9514" y="729"/>
                    <a:pt x="8450" y="1246"/>
                  </a:cubicBezTo>
                  <a:cubicBezTo>
                    <a:pt x="7417" y="1763"/>
                    <a:pt x="6322" y="2158"/>
                    <a:pt x="5228" y="2492"/>
                  </a:cubicBezTo>
                  <a:cubicBezTo>
                    <a:pt x="4590" y="2641"/>
                    <a:pt x="3922" y="2716"/>
                    <a:pt x="3266" y="2716"/>
                  </a:cubicBezTo>
                  <a:cubicBezTo>
                    <a:pt x="2984" y="2716"/>
                    <a:pt x="2705" y="2702"/>
                    <a:pt x="2432" y="2675"/>
                  </a:cubicBezTo>
                  <a:cubicBezTo>
                    <a:pt x="1793" y="2584"/>
                    <a:pt x="1186" y="2401"/>
                    <a:pt x="608" y="2128"/>
                  </a:cubicBezTo>
                  <a:cubicBezTo>
                    <a:pt x="213" y="1915"/>
                    <a:pt x="0" y="1763"/>
                    <a:pt x="0" y="1763"/>
                  </a:cubicBezTo>
                  <a:lnTo>
                    <a:pt x="0" y="1763"/>
                  </a:lnTo>
                  <a:cubicBezTo>
                    <a:pt x="31" y="1824"/>
                    <a:pt x="91" y="1854"/>
                    <a:pt x="152" y="1884"/>
                  </a:cubicBezTo>
                  <a:cubicBezTo>
                    <a:pt x="274" y="2006"/>
                    <a:pt x="426" y="2097"/>
                    <a:pt x="578" y="2188"/>
                  </a:cubicBezTo>
                  <a:cubicBezTo>
                    <a:pt x="1125" y="2523"/>
                    <a:pt x="1763" y="2705"/>
                    <a:pt x="2401" y="2796"/>
                  </a:cubicBezTo>
                  <a:cubicBezTo>
                    <a:pt x="2764" y="2843"/>
                    <a:pt x="3132" y="2867"/>
                    <a:pt x="3500" y="2867"/>
                  </a:cubicBezTo>
                  <a:cubicBezTo>
                    <a:pt x="4088" y="2867"/>
                    <a:pt x="4679" y="2806"/>
                    <a:pt x="5259" y="2675"/>
                  </a:cubicBezTo>
                  <a:cubicBezTo>
                    <a:pt x="6383" y="2340"/>
                    <a:pt x="7477" y="1945"/>
                    <a:pt x="8541" y="1428"/>
                  </a:cubicBezTo>
                  <a:cubicBezTo>
                    <a:pt x="9575" y="912"/>
                    <a:pt x="10669" y="547"/>
                    <a:pt x="11794" y="273"/>
                  </a:cubicBezTo>
                  <a:cubicBezTo>
                    <a:pt x="12197" y="195"/>
                    <a:pt x="12601" y="156"/>
                    <a:pt x="13003" y="156"/>
                  </a:cubicBezTo>
                  <a:cubicBezTo>
                    <a:pt x="13538" y="156"/>
                    <a:pt x="14069" y="226"/>
                    <a:pt x="14590" y="365"/>
                  </a:cubicBezTo>
                  <a:cubicBezTo>
                    <a:pt x="15198" y="517"/>
                    <a:pt x="15775" y="760"/>
                    <a:pt x="16323" y="1125"/>
                  </a:cubicBezTo>
                  <a:cubicBezTo>
                    <a:pt x="16661" y="1378"/>
                    <a:pt x="16842" y="1553"/>
                    <a:pt x="16867" y="1553"/>
                  </a:cubicBezTo>
                  <a:cubicBezTo>
                    <a:pt x="16869" y="1553"/>
                    <a:pt x="16870" y="1552"/>
                    <a:pt x="16870" y="1550"/>
                  </a:cubicBezTo>
                  <a:cubicBezTo>
                    <a:pt x="16839" y="1489"/>
                    <a:pt x="16779" y="1459"/>
                    <a:pt x="16748" y="1428"/>
                  </a:cubicBezTo>
                  <a:cubicBezTo>
                    <a:pt x="16627" y="1307"/>
                    <a:pt x="16505" y="1185"/>
                    <a:pt x="16353" y="1064"/>
                  </a:cubicBezTo>
                  <a:cubicBezTo>
                    <a:pt x="15836" y="669"/>
                    <a:pt x="15259" y="395"/>
                    <a:pt x="14620" y="243"/>
                  </a:cubicBezTo>
                  <a:cubicBezTo>
                    <a:pt x="14047" y="77"/>
                    <a:pt x="13462" y="0"/>
                    <a:pt x="12879"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7" name="Google Shape;961;p47">
              <a:extLst>
                <a:ext uri="{FF2B5EF4-FFF2-40B4-BE49-F238E27FC236}">
                  <a16:creationId xmlns:a16="http://schemas.microsoft.com/office/drawing/2014/main" id="{23BCE979-BC1D-B687-8A7E-7E57673F3295}"/>
                </a:ext>
              </a:extLst>
            </p:cNvPr>
            <p:cNvSpPr/>
            <p:nvPr/>
          </p:nvSpPr>
          <p:spPr>
            <a:xfrm>
              <a:off x="4827277" y="5227556"/>
              <a:ext cx="406771" cy="53103"/>
            </a:xfrm>
            <a:custGeom>
              <a:avLst/>
              <a:gdLst/>
              <a:ahLst/>
              <a:cxnLst/>
              <a:rect l="l" t="t" r="r" b="b"/>
              <a:pathLst>
                <a:path w="14531" h="1897" extrusionOk="0">
                  <a:moveTo>
                    <a:pt x="1" y="1"/>
                  </a:moveTo>
                  <a:lnTo>
                    <a:pt x="1" y="1"/>
                  </a:lnTo>
                  <a:cubicBezTo>
                    <a:pt x="153" y="122"/>
                    <a:pt x="335" y="213"/>
                    <a:pt x="487" y="305"/>
                  </a:cubicBezTo>
                  <a:cubicBezTo>
                    <a:pt x="700" y="396"/>
                    <a:pt x="913" y="517"/>
                    <a:pt x="1126" y="609"/>
                  </a:cubicBezTo>
                  <a:cubicBezTo>
                    <a:pt x="1399" y="730"/>
                    <a:pt x="1673" y="852"/>
                    <a:pt x="1977" y="943"/>
                  </a:cubicBezTo>
                  <a:cubicBezTo>
                    <a:pt x="2736" y="1217"/>
                    <a:pt x="3496" y="1429"/>
                    <a:pt x="4287" y="1551"/>
                  </a:cubicBezTo>
                  <a:cubicBezTo>
                    <a:pt x="5229" y="1733"/>
                    <a:pt x="6202" y="1855"/>
                    <a:pt x="7174" y="1885"/>
                  </a:cubicBezTo>
                  <a:cubicBezTo>
                    <a:pt x="7404" y="1892"/>
                    <a:pt x="7633" y="1896"/>
                    <a:pt x="7863" y="1896"/>
                  </a:cubicBezTo>
                  <a:cubicBezTo>
                    <a:pt x="8606" y="1896"/>
                    <a:pt x="9349" y="1857"/>
                    <a:pt x="10092" y="1764"/>
                  </a:cubicBezTo>
                  <a:cubicBezTo>
                    <a:pt x="10883" y="1703"/>
                    <a:pt x="11673" y="1551"/>
                    <a:pt x="12463" y="1368"/>
                  </a:cubicBezTo>
                  <a:cubicBezTo>
                    <a:pt x="12767" y="1277"/>
                    <a:pt x="13071" y="1186"/>
                    <a:pt x="13345" y="1125"/>
                  </a:cubicBezTo>
                  <a:cubicBezTo>
                    <a:pt x="13618" y="1034"/>
                    <a:pt x="13801" y="973"/>
                    <a:pt x="13983" y="882"/>
                  </a:cubicBezTo>
                  <a:cubicBezTo>
                    <a:pt x="14165" y="821"/>
                    <a:pt x="14348" y="761"/>
                    <a:pt x="14530" y="669"/>
                  </a:cubicBezTo>
                  <a:lnTo>
                    <a:pt x="14530" y="669"/>
                  </a:lnTo>
                  <a:cubicBezTo>
                    <a:pt x="14317" y="700"/>
                    <a:pt x="14135" y="730"/>
                    <a:pt x="13953" y="821"/>
                  </a:cubicBezTo>
                  <a:cubicBezTo>
                    <a:pt x="13770" y="882"/>
                    <a:pt x="13557" y="913"/>
                    <a:pt x="13284" y="1004"/>
                  </a:cubicBezTo>
                  <a:cubicBezTo>
                    <a:pt x="13041" y="1065"/>
                    <a:pt x="12737" y="1156"/>
                    <a:pt x="12402" y="1217"/>
                  </a:cubicBezTo>
                  <a:cubicBezTo>
                    <a:pt x="11642" y="1399"/>
                    <a:pt x="10852" y="1520"/>
                    <a:pt x="10062" y="1581"/>
                  </a:cubicBezTo>
                  <a:cubicBezTo>
                    <a:pt x="9355" y="1650"/>
                    <a:pt x="8631" y="1684"/>
                    <a:pt x="7903" y="1684"/>
                  </a:cubicBezTo>
                  <a:cubicBezTo>
                    <a:pt x="7661" y="1684"/>
                    <a:pt x="7417" y="1680"/>
                    <a:pt x="7174" y="1672"/>
                  </a:cubicBezTo>
                  <a:cubicBezTo>
                    <a:pt x="6202" y="1642"/>
                    <a:pt x="5259" y="1551"/>
                    <a:pt x="4287" y="1399"/>
                  </a:cubicBezTo>
                  <a:cubicBezTo>
                    <a:pt x="3527" y="1247"/>
                    <a:pt x="2767" y="1065"/>
                    <a:pt x="2007" y="821"/>
                  </a:cubicBezTo>
                  <a:cubicBezTo>
                    <a:pt x="1733" y="730"/>
                    <a:pt x="1429" y="609"/>
                    <a:pt x="1156" y="487"/>
                  </a:cubicBezTo>
                  <a:cubicBezTo>
                    <a:pt x="943" y="426"/>
                    <a:pt x="730" y="335"/>
                    <a:pt x="548" y="213"/>
                  </a:cubicBezTo>
                  <a:cubicBezTo>
                    <a:pt x="366" y="122"/>
                    <a:pt x="183" y="61"/>
                    <a:pt x="1"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8" name="Google Shape;962;p47">
              <a:extLst>
                <a:ext uri="{FF2B5EF4-FFF2-40B4-BE49-F238E27FC236}">
                  <a16:creationId xmlns:a16="http://schemas.microsoft.com/office/drawing/2014/main" id="{4C1DB7F5-56AB-315A-78A0-D84EE2B63959}"/>
                </a:ext>
              </a:extLst>
            </p:cNvPr>
            <p:cNvSpPr/>
            <p:nvPr/>
          </p:nvSpPr>
          <p:spPr>
            <a:xfrm>
              <a:off x="4093543" y="4209942"/>
              <a:ext cx="743139" cy="411866"/>
            </a:xfrm>
            <a:custGeom>
              <a:avLst/>
              <a:gdLst/>
              <a:ahLst/>
              <a:cxnLst/>
              <a:rect l="l" t="t" r="r" b="b"/>
              <a:pathLst>
                <a:path w="26547" h="14713" extrusionOk="0">
                  <a:moveTo>
                    <a:pt x="7221" y="0"/>
                  </a:moveTo>
                  <a:cubicBezTo>
                    <a:pt x="2910" y="0"/>
                    <a:pt x="1" y="5060"/>
                    <a:pt x="2807" y="8875"/>
                  </a:cubicBezTo>
                  <a:cubicBezTo>
                    <a:pt x="3263" y="9574"/>
                    <a:pt x="3962" y="10061"/>
                    <a:pt x="4753" y="10304"/>
                  </a:cubicBezTo>
                  <a:lnTo>
                    <a:pt x="23020" y="13465"/>
                  </a:lnTo>
                  <a:cubicBezTo>
                    <a:pt x="22929" y="14175"/>
                    <a:pt x="23511" y="14713"/>
                    <a:pt x="24155" y="14713"/>
                  </a:cubicBezTo>
                  <a:cubicBezTo>
                    <a:pt x="24365" y="14713"/>
                    <a:pt x="24581" y="14656"/>
                    <a:pt x="24783" y="14529"/>
                  </a:cubicBezTo>
                  <a:cubicBezTo>
                    <a:pt x="25452" y="14042"/>
                    <a:pt x="25391" y="13009"/>
                    <a:pt x="25118" y="12249"/>
                  </a:cubicBezTo>
                  <a:cubicBezTo>
                    <a:pt x="24844" y="11489"/>
                    <a:pt x="24419" y="10638"/>
                    <a:pt x="24662" y="9848"/>
                  </a:cubicBezTo>
                  <a:cubicBezTo>
                    <a:pt x="24814" y="9209"/>
                    <a:pt x="25330" y="8784"/>
                    <a:pt x="25695" y="8267"/>
                  </a:cubicBezTo>
                  <a:cubicBezTo>
                    <a:pt x="26364" y="7325"/>
                    <a:pt x="26546" y="6170"/>
                    <a:pt x="26212" y="5106"/>
                  </a:cubicBezTo>
                  <a:cubicBezTo>
                    <a:pt x="25847" y="4012"/>
                    <a:pt x="24905" y="3252"/>
                    <a:pt x="23780" y="3070"/>
                  </a:cubicBezTo>
                  <a:cubicBezTo>
                    <a:pt x="23656" y="3056"/>
                    <a:pt x="23530" y="3050"/>
                    <a:pt x="23402" y="3050"/>
                  </a:cubicBezTo>
                  <a:cubicBezTo>
                    <a:pt x="22854" y="3050"/>
                    <a:pt x="22277" y="3153"/>
                    <a:pt x="21730" y="3153"/>
                  </a:cubicBezTo>
                  <a:cubicBezTo>
                    <a:pt x="21277" y="3153"/>
                    <a:pt x="20845" y="3083"/>
                    <a:pt x="20467" y="2826"/>
                  </a:cubicBezTo>
                  <a:cubicBezTo>
                    <a:pt x="19798" y="2340"/>
                    <a:pt x="19616" y="1428"/>
                    <a:pt x="19069" y="820"/>
                  </a:cubicBezTo>
                  <a:cubicBezTo>
                    <a:pt x="18569" y="285"/>
                    <a:pt x="17838" y="85"/>
                    <a:pt x="17074" y="85"/>
                  </a:cubicBezTo>
                  <a:cubicBezTo>
                    <a:pt x="16537" y="85"/>
                    <a:pt x="15984" y="183"/>
                    <a:pt x="15482" y="334"/>
                  </a:cubicBezTo>
                  <a:cubicBezTo>
                    <a:pt x="14353" y="673"/>
                    <a:pt x="13251" y="1195"/>
                    <a:pt x="12077" y="1195"/>
                  </a:cubicBezTo>
                  <a:cubicBezTo>
                    <a:pt x="11987" y="1195"/>
                    <a:pt x="11896" y="1192"/>
                    <a:pt x="11804" y="1185"/>
                  </a:cubicBezTo>
                  <a:cubicBezTo>
                    <a:pt x="10740" y="1094"/>
                    <a:pt x="9798" y="516"/>
                    <a:pt x="8765" y="212"/>
                  </a:cubicBezTo>
                  <a:cubicBezTo>
                    <a:pt x="8236" y="68"/>
                    <a:pt x="7719" y="0"/>
                    <a:pt x="722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9" name="Google Shape;963;p47">
              <a:extLst>
                <a:ext uri="{FF2B5EF4-FFF2-40B4-BE49-F238E27FC236}">
                  <a16:creationId xmlns:a16="http://schemas.microsoft.com/office/drawing/2014/main" id="{080CF88B-3AD4-DC5D-0E0C-35E904E748AF}"/>
                </a:ext>
              </a:extLst>
            </p:cNvPr>
            <p:cNvSpPr/>
            <p:nvPr/>
          </p:nvSpPr>
          <p:spPr>
            <a:xfrm>
              <a:off x="4237625" y="4342966"/>
              <a:ext cx="602445" cy="913786"/>
            </a:xfrm>
            <a:custGeom>
              <a:avLst/>
              <a:gdLst/>
              <a:ahLst/>
              <a:cxnLst/>
              <a:rect l="l" t="t" r="r" b="b"/>
              <a:pathLst>
                <a:path w="21521" h="32643" extrusionOk="0">
                  <a:moveTo>
                    <a:pt x="8752" y="1"/>
                  </a:moveTo>
                  <a:cubicBezTo>
                    <a:pt x="5685" y="1"/>
                    <a:pt x="2654" y="799"/>
                    <a:pt x="1" y="2512"/>
                  </a:cubicBezTo>
                  <a:lnTo>
                    <a:pt x="61" y="3181"/>
                  </a:lnTo>
                  <a:cubicBezTo>
                    <a:pt x="61" y="3181"/>
                    <a:pt x="1065" y="14062"/>
                    <a:pt x="1976" y="18987"/>
                  </a:cubicBezTo>
                  <a:cubicBezTo>
                    <a:pt x="2866" y="23822"/>
                    <a:pt x="7724" y="23880"/>
                    <a:pt x="7956" y="23880"/>
                  </a:cubicBezTo>
                  <a:cubicBezTo>
                    <a:pt x="7961" y="23880"/>
                    <a:pt x="7964" y="23880"/>
                    <a:pt x="7964" y="23880"/>
                  </a:cubicBezTo>
                  <a:cubicBezTo>
                    <a:pt x="7964" y="23880"/>
                    <a:pt x="8268" y="25522"/>
                    <a:pt x="8633" y="27467"/>
                  </a:cubicBezTo>
                  <a:cubicBezTo>
                    <a:pt x="9201" y="30524"/>
                    <a:pt x="11864" y="32642"/>
                    <a:pt x="14865" y="32642"/>
                  </a:cubicBezTo>
                  <a:cubicBezTo>
                    <a:pt x="15236" y="32642"/>
                    <a:pt x="15611" y="32610"/>
                    <a:pt x="15989" y="32543"/>
                  </a:cubicBezTo>
                  <a:cubicBezTo>
                    <a:pt x="19272" y="31935"/>
                    <a:pt x="21521" y="28926"/>
                    <a:pt x="21156" y="25613"/>
                  </a:cubicBezTo>
                  <a:lnTo>
                    <a:pt x="17934" y="3302"/>
                  </a:lnTo>
                  <a:lnTo>
                    <a:pt x="17752" y="2299"/>
                  </a:lnTo>
                  <a:cubicBezTo>
                    <a:pt x="14949" y="806"/>
                    <a:pt x="11833" y="1"/>
                    <a:pt x="8752" y="1"/>
                  </a:cubicBez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0" name="Google Shape;964;p47">
              <a:extLst>
                <a:ext uri="{FF2B5EF4-FFF2-40B4-BE49-F238E27FC236}">
                  <a16:creationId xmlns:a16="http://schemas.microsoft.com/office/drawing/2014/main" id="{361A3EC9-78FB-B46C-FD44-3A88A91D13EB}"/>
                </a:ext>
              </a:extLst>
            </p:cNvPr>
            <p:cNvSpPr/>
            <p:nvPr/>
          </p:nvSpPr>
          <p:spPr>
            <a:xfrm>
              <a:off x="4440997" y="4769781"/>
              <a:ext cx="104667" cy="60326"/>
            </a:xfrm>
            <a:custGeom>
              <a:avLst/>
              <a:gdLst/>
              <a:ahLst/>
              <a:cxnLst/>
              <a:rect l="l" t="t" r="r" b="b"/>
              <a:pathLst>
                <a:path w="3739" h="2155" extrusionOk="0">
                  <a:moveTo>
                    <a:pt x="3192" y="1"/>
                  </a:moveTo>
                  <a:lnTo>
                    <a:pt x="0" y="1521"/>
                  </a:lnTo>
                  <a:cubicBezTo>
                    <a:pt x="380" y="1938"/>
                    <a:pt x="901" y="2154"/>
                    <a:pt x="1424" y="2154"/>
                  </a:cubicBezTo>
                  <a:cubicBezTo>
                    <a:pt x="1739" y="2154"/>
                    <a:pt x="2055" y="2076"/>
                    <a:pt x="2341" y="1916"/>
                  </a:cubicBezTo>
                  <a:cubicBezTo>
                    <a:pt x="3739" y="1095"/>
                    <a:pt x="3192" y="1"/>
                    <a:pt x="319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1" name="Google Shape;965;p47">
              <a:extLst>
                <a:ext uri="{FF2B5EF4-FFF2-40B4-BE49-F238E27FC236}">
                  <a16:creationId xmlns:a16="http://schemas.microsoft.com/office/drawing/2014/main" id="{36FE328F-0744-0438-E461-797D746D171E}"/>
                </a:ext>
              </a:extLst>
            </p:cNvPr>
            <p:cNvSpPr/>
            <p:nvPr/>
          </p:nvSpPr>
          <p:spPr>
            <a:xfrm>
              <a:off x="4460564" y="4927215"/>
              <a:ext cx="171907" cy="118300"/>
            </a:xfrm>
            <a:custGeom>
              <a:avLst/>
              <a:gdLst/>
              <a:ahLst/>
              <a:cxnLst/>
              <a:rect l="l" t="t" r="r" b="b"/>
              <a:pathLst>
                <a:path w="6141" h="4226" extrusionOk="0">
                  <a:moveTo>
                    <a:pt x="6140" y="0"/>
                  </a:moveTo>
                  <a:cubicBezTo>
                    <a:pt x="4408" y="1550"/>
                    <a:pt x="2280" y="2584"/>
                    <a:pt x="0" y="2918"/>
                  </a:cubicBezTo>
                  <a:lnTo>
                    <a:pt x="183" y="4225"/>
                  </a:lnTo>
                  <a:cubicBezTo>
                    <a:pt x="5228" y="3830"/>
                    <a:pt x="6140" y="0"/>
                    <a:pt x="6140" y="0"/>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2" name="Google Shape;966;p47">
              <a:extLst>
                <a:ext uri="{FF2B5EF4-FFF2-40B4-BE49-F238E27FC236}">
                  <a16:creationId xmlns:a16="http://schemas.microsoft.com/office/drawing/2014/main" id="{C0B6A171-ED23-B970-E061-C02553BCDB43}"/>
                </a:ext>
              </a:extLst>
            </p:cNvPr>
            <p:cNvSpPr/>
            <p:nvPr/>
          </p:nvSpPr>
          <p:spPr>
            <a:xfrm>
              <a:off x="4731987" y="4525959"/>
              <a:ext cx="121211" cy="185372"/>
            </a:xfrm>
            <a:custGeom>
              <a:avLst/>
              <a:gdLst/>
              <a:ahLst/>
              <a:cxnLst/>
              <a:rect l="l" t="t" r="r" b="b"/>
              <a:pathLst>
                <a:path w="4330" h="6622" extrusionOk="0">
                  <a:moveTo>
                    <a:pt x="1351" y="1"/>
                  </a:moveTo>
                  <a:cubicBezTo>
                    <a:pt x="886" y="1"/>
                    <a:pt x="545" y="91"/>
                    <a:pt x="517" y="109"/>
                  </a:cubicBezTo>
                  <a:cubicBezTo>
                    <a:pt x="517" y="109"/>
                    <a:pt x="1" y="6218"/>
                    <a:pt x="1" y="6340"/>
                  </a:cubicBezTo>
                  <a:cubicBezTo>
                    <a:pt x="13" y="6388"/>
                    <a:pt x="699" y="6621"/>
                    <a:pt x="1517" y="6621"/>
                  </a:cubicBezTo>
                  <a:cubicBezTo>
                    <a:pt x="2768" y="6621"/>
                    <a:pt x="4330" y="6075"/>
                    <a:pt x="4256" y="3483"/>
                  </a:cubicBezTo>
                  <a:cubicBezTo>
                    <a:pt x="4192" y="486"/>
                    <a:pt x="2434" y="1"/>
                    <a:pt x="1351" y="1"/>
                  </a:cubicBez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3" name="Google Shape;967;p47">
              <a:extLst>
                <a:ext uri="{FF2B5EF4-FFF2-40B4-BE49-F238E27FC236}">
                  <a16:creationId xmlns:a16="http://schemas.microsoft.com/office/drawing/2014/main" id="{337528F1-A0B1-27B4-427D-D622E7BF36A8}"/>
                </a:ext>
              </a:extLst>
            </p:cNvPr>
            <p:cNvSpPr/>
            <p:nvPr/>
          </p:nvSpPr>
          <p:spPr>
            <a:xfrm>
              <a:off x="4767735" y="4565373"/>
              <a:ext cx="52767" cy="104891"/>
            </a:xfrm>
            <a:custGeom>
              <a:avLst/>
              <a:gdLst/>
              <a:ahLst/>
              <a:cxnLst/>
              <a:rect l="l" t="t" r="r" b="b"/>
              <a:pathLst>
                <a:path w="1885" h="3747" extrusionOk="0">
                  <a:moveTo>
                    <a:pt x="712" y="0"/>
                  </a:moveTo>
                  <a:cubicBezTo>
                    <a:pt x="595" y="0"/>
                    <a:pt x="495" y="54"/>
                    <a:pt x="395" y="130"/>
                  </a:cubicBezTo>
                  <a:cubicBezTo>
                    <a:pt x="304" y="190"/>
                    <a:pt x="243" y="281"/>
                    <a:pt x="243" y="403"/>
                  </a:cubicBezTo>
                  <a:cubicBezTo>
                    <a:pt x="213" y="585"/>
                    <a:pt x="274" y="646"/>
                    <a:pt x="304" y="646"/>
                  </a:cubicBezTo>
                  <a:cubicBezTo>
                    <a:pt x="304" y="646"/>
                    <a:pt x="274" y="555"/>
                    <a:pt x="335" y="433"/>
                  </a:cubicBezTo>
                  <a:cubicBezTo>
                    <a:pt x="407" y="289"/>
                    <a:pt x="536" y="202"/>
                    <a:pt x="677" y="202"/>
                  </a:cubicBezTo>
                  <a:cubicBezTo>
                    <a:pt x="714" y="202"/>
                    <a:pt x="752" y="208"/>
                    <a:pt x="790" y="221"/>
                  </a:cubicBezTo>
                  <a:cubicBezTo>
                    <a:pt x="1034" y="281"/>
                    <a:pt x="1277" y="494"/>
                    <a:pt x="1368" y="768"/>
                  </a:cubicBezTo>
                  <a:cubicBezTo>
                    <a:pt x="1520" y="1102"/>
                    <a:pt x="1581" y="1467"/>
                    <a:pt x="1581" y="1832"/>
                  </a:cubicBezTo>
                  <a:cubicBezTo>
                    <a:pt x="1581" y="2592"/>
                    <a:pt x="1216" y="3321"/>
                    <a:pt x="790" y="3503"/>
                  </a:cubicBezTo>
                  <a:cubicBezTo>
                    <a:pt x="699" y="3534"/>
                    <a:pt x="601" y="3549"/>
                    <a:pt x="502" y="3549"/>
                  </a:cubicBezTo>
                  <a:cubicBezTo>
                    <a:pt x="403" y="3549"/>
                    <a:pt x="304" y="3534"/>
                    <a:pt x="213" y="3503"/>
                  </a:cubicBezTo>
                  <a:cubicBezTo>
                    <a:pt x="91" y="3443"/>
                    <a:pt x="31" y="3412"/>
                    <a:pt x="31" y="3412"/>
                  </a:cubicBezTo>
                  <a:cubicBezTo>
                    <a:pt x="0" y="3412"/>
                    <a:pt x="31" y="3503"/>
                    <a:pt x="183" y="3625"/>
                  </a:cubicBezTo>
                  <a:cubicBezTo>
                    <a:pt x="304" y="3706"/>
                    <a:pt x="453" y="3747"/>
                    <a:pt x="610" y="3747"/>
                  </a:cubicBezTo>
                  <a:cubicBezTo>
                    <a:pt x="689" y="3747"/>
                    <a:pt x="770" y="3736"/>
                    <a:pt x="851" y="3716"/>
                  </a:cubicBezTo>
                  <a:cubicBezTo>
                    <a:pt x="1459" y="3503"/>
                    <a:pt x="1885" y="2683"/>
                    <a:pt x="1885" y="1832"/>
                  </a:cubicBezTo>
                  <a:cubicBezTo>
                    <a:pt x="1885" y="1406"/>
                    <a:pt x="1794" y="1011"/>
                    <a:pt x="1611" y="646"/>
                  </a:cubicBezTo>
                  <a:cubicBezTo>
                    <a:pt x="1459" y="312"/>
                    <a:pt x="1155" y="69"/>
                    <a:pt x="790" y="8"/>
                  </a:cubicBezTo>
                  <a:cubicBezTo>
                    <a:pt x="764" y="3"/>
                    <a:pt x="738" y="0"/>
                    <a:pt x="712" y="0"/>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4" name="Google Shape;968;p47">
              <a:extLst>
                <a:ext uri="{FF2B5EF4-FFF2-40B4-BE49-F238E27FC236}">
                  <a16:creationId xmlns:a16="http://schemas.microsoft.com/office/drawing/2014/main" id="{80D82086-A961-1DCD-E668-AA1A5560DE27}"/>
                </a:ext>
              </a:extLst>
            </p:cNvPr>
            <p:cNvSpPr/>
            <p:nvPr/>
          </p:nvSpPr>
          <p:spPr>
            <a:xfrm>
              <a:off x="4198491" y="4307779"/>
              <a:ext cx="610955" cy="310558"/>
            </a:xfrm>
            <a:custGeom>
              <a:avLst/>
              <a:gdLst/>
              <a:ahLst/>
              <a:cxnLst/>
              <a:rect l="l" t="t" r="r" b="b"/>
              <a:pathLst>
                <a:path w="21825" h="11094" extrusionOk="0">
                  <a:moveTo>
                    <a:pt x="8937" y="0"/>
                  </a:moveTo>
                  <a:lnTo>
                    <a:pt x="3101" y="1459"/>
                  </a:lnTo>
                  <a:lnTo>
                    <a:pt x="0" y="3952"/>
                  </a:lnTo>
                  <a:lnTo>
                    <a:pt x="608" y="6657"/>
                  </a:lnTo>
                  <a:cubicBezTo>
                    <a:pt x="608" y="6657"/>
                    <a:pt x="1273" y="6872"/>
                    <a:pt x="2343" y="6872"/>
                  </a:cubicBezTo>
                  <a:cubicBezTo>
                    <a:pt x="3616" y="6872"/>
                    <a:pt x="5465" y="6567"/>
                    <a:pt x="7447" y="5228"/>
                  </a:cubicBezTo>
                  <a:cubicBezTo>
                    <a:pt x="9456" y="3837"/>
                    <a:pt x="11858" y="2883"/>
                    <a:pt x="12989" y="2883"/>
                  </a:cubicBezTo>
                  <a:cubicBezTo>
                    <a:pt x="13192" y="2883"/>
                    <a:pt x="13354" y="2914"/>
                    <a:pt x="13466" y="2979"/>
                  </a:cubicBezTo>
                  <a:cubicBezTo>
                    <a:pt x="14195" y="3374"/>
                    <a:pt x="14682" y="6018"/>
                    <a:pt x="17326" y="6444"/>
                  </a:cubicBezTo>
                  <a:cubicBezTo>
                    <a:pt x="17326" y="6444"/>
                    <a:pt x="17799" y="11093"/>
                    <a:pt x="19598" y="11093"/>
                  </a:cubicBezTo>
                  <a:cubicBezTo>
                    <a:pt x="19679" y="11093"/>
                    <a:pt x="19763" y="11084"/>
                    <a:pt x="19849" y="11064"/>
                  </a:cubicBezTo>
                  <a:cubicBezTo>
                    <a:pt x="21825" y="10608"/>
                    <a:pt x="19515" y="2948"/>
                    <a:pt x="19515" y="2948"/>
                  </a:cubicBezTo>
                  <a:lnTo>
                    <a:pt x="14438" y="274"/>
                  </a:lnTo>
                  <a:lnTo>
                    <a:pt x="8937"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7" name="Google Shape;971;p47">
              <a:extLst>
                <a:ext uri="{FF2B5EF4-FFF2-40B4-BE49-F238E27FC236}">
                  <a16:creationId xmlns:a16="http://schemas.microsoft.com/office/drawing/2014/main" id="{59FA3331-A222-A12D-1AC7-185642CA52DB}"/>
                </a:ext>
              </a:extLst>
            </p:cNvPr>
            <p:cNvSpPr/>
            <p:nvPr/>
          </p:nvSpPr>
          <p:spPr>
            <a:xfrm>
              <a:off x="4281883" y="4614026"/>
              <a:ext cx="40870" cy="39219"/>
            </a:xfrm>
            <a:custGeom>
              <a:avLst/>
              <a:gdLst/>
              <a:ahLst/>
              <a:cxnLst/>
              <a:rect l="l" t="t" r="r" b="b"/>
              <a:pathLst>
                <a:path w="1460" h="1401" extrusionOk="0">
                  <a:moveTo>
                    <a:pt x="680" y="1"/>
                  </a:moveTo>
                  <a:cubicBezTo>
                    <a:pt x="307" y="1"/>
                    <a:pt x="0" y="323"/>
                    <a:pt x="0" y="702"/>
                  </a:cubicBezTo>
                  <a:cubicBezTo>
                    <a:pt x="0" y="1097"/>
                    <a:pt x="365" y="1401"/>
                    <a:pt x="760" y="1401"/>
                  </a:cubicBezTo>
                  <a:cubicBezTo>
                    <a:pt x="1155" y="1401"/>
                    <a:pt x="1459" y="1097"/>
                    <a:pt x="1459" y="702"/>
                  </a:cubicBezTo>
                  <a:cubicBezTo>
                    <a:pt x="1459" y="306"/>
                    <a:pt x="1125" y="2"/>
                    <a:pt x="730" y="2"/>
                  </a:cubicBezTo>
                  <a:cubicBezTo>
                    <a:pt x="713" y="1"/>
                    <a:pt x="696" y="1"/>
                    <a:pt x="68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8" name="Google Shape;972;p47">
              <a:extLst>
                <a:ext uri="{FF2B5EF4-FFF2-40B4-BE49-F238E27FC236}">
                  <a16:creationId xmlns:a16="http://schemas.microsoft.com/office/drawing/2014/main" id="{BB8CF111-A7A9-9534-B3A6-ED3FE22E09C6}"/>
                </a:ext>
              </a:extLst>
            </p:cNvPr>
            <p:cNvSpPr/>
            <p:nvPr/>
          </p:nvSpPr>
          <p:spPr>
            <a:xfrm>
              <a:off x="4280175" y="4594374"/>
              <a:ext cx="82552" cy="24326"/>
            </a:xfrm>
            <a:custGeom>
              <a:avLst/>
              <a:gdLst/>
              <a:ahLst/>
              <a:cxnLst/>
              <a:rect l="l" t="t" r="r" b="b"/>
              <a:pathLst>
                <a:path w="2949" h="869" extrusionOk="0">
                  <a:moveTo>
                    <a:pt x="1528" y="1"/>
                  </a:moveTo>
                  <a:cubicBezTo>
                    <a:pt x="1485" y="1"/>
                    <a:pt x="1442" y="2"/>
                    <a:pt x="1399" y="5"/>
                  </a:cubicBezTo>
                  <a:cubicBezTo>
                    <a:pt x="1004" y="36"/>
                    <a:pt x="608" y="188"/>
                    <a:pt x="304" y="431"/>
                  </a:cubicBezTo>
                  <a:cubicBezTo>
                    <a:pt x="61" y="644"/>
                    <a:pt x="0" y="796"/>
                    <a:pt x="31" y="856"/>
                  </a:cubicBezTo>
                  <a:cubicBezTo>
                    <a:pt x="39" y="865"/>
                    <a:pt x="51" y="868"/>
                    <a:pt x="67" y="868"/>
                  </a:cubicBezTo>
                  <a:cubicBezTo>
                    <a:pt x="223" y="868"/>
                    <a:pt x="738" y="489"/>
                    <a:pt x="1429" y="461"/>
                  </a:cubicBezTo>
                  <a:cubicBezTo>
                    <a:pt x="1461" y="460"/>
                    <a:pt x="1492" y="460"/>
                    <a:pt x="1523" y="460"/>
                  </a:cubicBezTo>
                  <a:cubicBezTo>
                    <a:pt x="2181" y="460"/>
                    <a:pt x="2696" y="719"/>
                    <a:pt x="2848" y="719"/>
                  </a:cubicBezTo>
                  <a:cubicBezTo>
                    <a:pt x="2868" y="719"/>
                    <a:pt x="2881" y="715"/>
                    <a:pt x="2888" y="704"/>
                  </a:cubicBezTo>
                  <a:cubicBezTo>
                    <a:pt x="2949" y="644"/>
                    <a:pt x="2827" y="492"/>
                    <a:pt x="2584" y="309"/>
                  </a:cubicBezTo>
                  <a:cubicBezTo>
                    <a:pt x="2257" y="118"/>
                    <a:pt x="1905" y="1"/>
                    <a:pt x="152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9" name="Google Shape;973;p47">
              <a:extLst>
                <a:ext uri="{FF2B5EF4-FFF2-40B4-BE49-F238E27FC236}">
                  <a16:creationId xmlns:a16="http://schemas.microsoft.com/office/drawing/2014/main" id="{D2DA68C8-5C01-8331-E30E-2AFE80BD78D8}"/>
                </a:ext>
              </a:extLst>
            </p:cNvPr>
            <p:cNvSpPr/>
            <p:nvPr/>
          </p:nvSpPr>
          <p:spPr>
            <a:xfrm>
              <a:off x="4496284" y="4602101"/>
              <a:ext cx="41738" cy="39247"/>
            </a:xfrm>
            <a:custGeom>
              <a:avLst/>
              <a:gdLst/>
              <a:ahLst/>
              <a:cxnLst/>
              <a:rect l="l" t="t" r="r" b="b"/>
              <a:pathLst>
                <a:path w="1491" h="1402" extrusionOk="0">
                  <a:moveTo>
                    <a:pt x="781" y="1"/>
                  </a:moveTo>
                  <a:cubicBezTo>
                    <a:pt x="764" y="1"/>
                    <a:pt x="747" y="2"/>
                    <a:pt x="730" y="3"/>
                  </a:cubicBezTo>
                  <a:cubicBezTo>
                    <a:pt x="335" y="3"/>
                    <a:pt x="1" y="337"/>
                    <a:pt x="31" y="732"/>
                  </a:cubicBezTo>
                  <a:cubicBezTo>
                    <a:pt x="62" y="1128"/>
                    <a:pt x="396" y="1401"/>
                    <a:pt x="791" y="1401"/>
                  </a:cubicBezTo>
                  <a:cubicBezTo>
                    <a:pt x="1186" y="1371"/>
                    <a:pt x="1490" y="1067"/>
                    <a:pt x="1490" y="672"/>
                  </a:cubicBezTo>
                  <a:cubicBezTo>
                    <a:pt x="1432" y="295"/>
                    <a:pt x="1126" y="1"/>
                    <a:pt x="78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0" name="Google Shape;974;p47">
              <a:extLst>
                <a:ext uri="{FF2B5EF4-FFF2-40B4-BE49-F238E27FC236}">
                  <a16:creationId xmlns:a16="http://schemas.microsoft.com/office/drawing/2014/main" id="{C399447F-3228-FB13-A3C0-80B96ECDDC1C}"/>
                </a:ext>
              </a:extLst>
            </p:cNvPr>
            <p:cNvSpPr/>
            <p:nvPr/>
          </p:nvSpPr>
          <p:spPr>
            <a:xfrm>
              <a:off x="4489481" y="4580686"/>
              <a:ext cx="83420" cy="26090"/>
            </a:xfrm>
            <a:custGeom>
              <a:avLst/>
              <a:gdLst/>
              <a:ahLst/>
              <a:cxnLst/>
              <a:rect l="l" t="t" r="r" b="b"/>
              <a:pathLst>
                <a:path w="2980" h="932" extrusionOk="0">
                  <a:moveTo>
                    <a:pt x="1568" y="1"/>
                  </a:moveTo>
                  <a:cubicBezTo>
                    <a:pt x="1503" y="1"/>
                    <a:pt x="1436" y="3"/>
                    <a:pt x="1369" y="8"/>
                  </a:cubicBezTo>
                  <a:cubicBezTo>
                    <a:pt x="973" y="38"/>
                    <a:pt x="578" y="221"/>
                    <a:pt x="274" y="494"/>
                  </a:cubicBezTo>
                  <a:cubicBezTo>
                    <a:pt x="92" y="707"/>
                    <a:pt x="1" y="890"/>
                    <a:pt x="62" y="920"/>
                  </a:cubicBezTo>
                  <a:cubicBezTo>
                    <a:pt x="70" y="928"/>
                    <a:pt x="81" y="932"/>
                    <a:pt x="96" y="932"/>
                  </a:cubicBezTo>
                  <a:cubicBezTo>
                    <a:pt x="248" y="932"/>
                    <a:pt x="738" y="547"/>
                    <a:pt x="1429" y="464"/>
                  </a:cubicBezTo>
                  <a:cubicBezTo>
                    <a:pt x="1496" y="459"/>
                    <a:pt x="1561" y="457"/>
                    <a:pt x="1625" y="457"/>
                  </a:cubicBezTo>
                  <a:cubicBezTo>
                    <a:pt x="2226" y="457"/>
                    <a:pt x="2693" y="662"/>
                    <a:pt x="2843" y="662"/>
                  </a:cubicBezTo>
                  <a:cubicBezTo>
                    <a:pt x="2866" y="662"/>
                    <a:pt x="2881" y="657"/>
                    <a:pt x="2888" y="646"/>
                  </a:cubicBezTo>
                  <a:cubicBezTo>
                    <a:pt x="2980" y="525"/>
                    <a:pt x="2828" y="434"/>
                    <a:pt x="2554" y="251"/>
                  </a:cubicBezTo>
                  <a:cubicBezTo>
                    <a:pt x="2247" y="72"/>
                    <a:pt x="1918" y="1"/>
                    <a:pt x="156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1" name="Google Shape;975;p47">
              <a:extLst>
                <a:ext uri="{FF2B5EF4-FFF2-40B4-BE49-F238E27FC236}">
                  <a16:creationId xmlns:a16="http://schemas.microsoft.com/office/drawing/2014/main" id="{238A5FA0-9E0C-B458-822F-6E998FDBCA9F}"/>
                </a:ext>
              </a:extLst>
            </p:cNvPr>
            <p:cNvSpPr/>
            <p:nvPr/>
          </p:nvSpPr>
          <p:spPr>
            <a:xfrm>
              <a:off x="4369502" y="4593647"/>
              <a:ext cx="57890" cy="185764"/>
            </a:xfrm>
            <a:custGeom>
              <a:avLst/>
              <a:gdLst/>
              <a:ahLst/>
              <a:cxnLst/>
              <a:rect l="l" t="t" r="r" b="b"/>
              <a:pathLst>
                <a:path w="2068" h="6636" extrusionOk="0">
                  <a:moveTo>
                    <a:pt x="1792" y="1"/>
                  </a:moveTo>
                  <a:cubicBezTo>
                    <a:pt x="1694" y="1"/>
                    <a:pt x="1151" y="1782"/>
                    <a:pt x="548" y="3983"/>
                  </a:cubicBezTo>
                  <a:cubicBezTo>
                    <a:pt x="396" y="4560"/>
                    <a:pt x="244" y="5077"/>
                    <a:pt x="123" y="5563"/>
                  </a:cubicBezTo>
                  <a:cubicBezTo>
                    <a:pt x="1" y="5837"/>
                    <a:pt x="1" y="6111"/>
                    <a:pt x="92" y="6354"/>
                  </a:cubicBezTo>
                  <a:cubicBezTo>
                    <a:pt x="153" y="6506"/>
                    <a:pt x="305" y="6597"/>
                    <a:pt x="457" y="6627"/>
                  </a:cubicBezTo>
                  <a:lnTo>
                    <a:pt x="791" y="6627"/>
                  </a:lnTo>
                  <a:cubicBezTo>
                    <a:pt x="867" y="6633"/>
                    <a:pt x="942" y="6635"/>
                    <a:pt x="1017" y="6635"/>
                  </a:cubicBezTo>
                  <a:cubicBezTo>
                    <a:pt x="1368" y="6635"/>
                    <a:pt x="1718" y="6581"/>
                    <a:pt x="2068" y="6506"/>
                  </a:cubicBezTo>
                  <a:cubicBezTo>
                    <a:pt x="1749" y="6437"/>
                    <a:pt x="1430" y="6403"/>
                    <a:pt x="1110" y="6403"/>
                  </a:cubicBezTo>
                  <a:cubicBezTo>
                    <a:pt x="1004" y="6403"/>
                    <a:pt x="898" y="6407"/>
                    <a:pt x="791" y="6414"/>
                  </a:cubicBezTo>
                  <a:cubicBezTo>
                    <a:pt x="579" y="6414"/>
                    <a:pt x="427" y="6384"/>
                    <a:pt x="366" y="6262"/>
                  </a:cubicBezTo>
                  <a:cubicBezTo>
                    <a:pt x="305" y="6050"/>
                    <a:pt x="335" y="5837"/>
                    <a:pt x="427" y="5655"/>
                  </a:cubicBezTo>
                  <a:cubicBezTo>
                    <a:pt x="579" y="5168"/>
                    <a:pt x="700" y="4621"/>
                    <a:pt x="882" y="4074"/>
                  </a:cubicBezTo>
                  <a:cubicBezTo>
                    <a:pt x="1490" y="1855"/>
                    <a:pt x="1886" y="1"/>
                    <a:pt x="1794" y="1"/>
                  </a:cubicBezTo>
                  <a:cubicBezTo>
                    <a:pt x="1794" y="1"/>
                    <a:pt x="1793" y="1"/>
                    <a:pt x="179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2" name="Google Shape;976;p47">
              <a:extLst>
                <a:ext uri="{FF2B5EF4-FFF2-40B4-BE49-F238E27FC236}">
                  <a16:creationId xmlns:a16="http://schemas.microsoft.com/office/drawing/2014/main" id="{AB5B3ACF-5906-E33D-64CA-5159431BD3C7}"/>
                </a:ext>
              </a:extLst>
            </p:cNvPr>
            <p:cNvSpPr/>
            <p:nvPr/>
          </p:nvSpPr>
          <p:spPr>
            <a:xfrm>
              <a:off x="4476716" y="4520472"/>
              <a:ext cx="102148" cy="24998"/>
            </a:xfrm>
            <a:custGeom>
              <a:avLst/>
              <a:gdLst/>
              <a:ahLst/>
              <a:cxnLst/>
              <a:rect l="l" t="t" r="r" b="b"/>
              <a:pathLst>
                <a:path w="3649" h="893" extrusionOk="0">
                  <a:moveTo>
                    <a:pt x="1786" y="1"/>
                  </a:moveTo>
                  <a:cubicBezTo>
                    <a:pt x="1335" y="1"/>
                    <a:pt x="882" y="100"/>
                    <a:pt x="457" y="305"/>
                  </a:cubicBezTo>
                  <a:cubicBezTo>
                    <a:pt x="153" y="457"/>
                    <a:pt x="1" y="639"/>
                    <a:pt x="31" y="761"/>
                  </a:cubicBezTo>
                  <a:cubicBezTo>
                    <a:pt x="65" y="829"/>
                    <a:pt x="198" y="851"/>
                    <a:pt x="398" y="851"/>
                  </a:cubicBezTo>
                  <a:cubicBezTo>
                    <a:pt x="732" y="851"/>
                    <a:pt x="1255" y="791"/>
                    <a:pt x="1825" y="791"/>
                  </a:cubicBezTo>
                  <a:cubicBezTo>
                    <a:pt x="2410" y="811"/>
                    <a:pt x="2933" y="893"/>
                    <a:pt x="3264" y="893"/>
                  </a:cubicBezTo>
                  <a:cubicBezTo>
                    <a:pt x="3449" y="893"/>
                    <a:pt x="3574" y="867"/>
                    <a:pt x="3618" y="791"/>
                  </a:cubicBezTo>
                  <a:cubicBezTo>
                    <a:pt x="3648" y="700"/>
                    <a:pt x="3527" y="518"/>
                    <a:pt x="3192" y="335"/>
                  </a:cubicBezTo>
                  <a:cubicBezTo>
                    <a:pt x="2752" y="115"/>
                    <a:pt x="2270" y="1"/>
                    <a:pt x="178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3" name="Google Shape;977;p47">
              <a:extLst>
                <a:ext uri="{FF2B5EF4-FFF2-40B4-BE49-F238E27FC236}">
                  <a16:creationId xmlns:a16="http://schemas.microsoft.com/office/drawing/2014/main" id="{0D91AEFA-50B4-BA06-3051-A6217EFF8A02}"/>
                </a:ext>
              </a:extLst>
            </p:cNvPr>
            <p:cNvSpPr/>
            <p:nvPr/>
          </p:nvSpPr>
          <p:spPr>
            <a:xfrm>
              <a:off x="4275920" y="4532845"/>
              <a:ext cx="77458" cy="28189"/>
            </a:xfrm>
            <a:custGeom>
              <a:avLst/>
              <a:gdLst/>
              <a:ahLst/>
              <a:cxnLst/>
              <a:rect l="l" t="t" r="r" b="b"/>
              <a:pathLst>
                <a:path w="2767" h="1007" extrusionOk="0">
                  <a:moveTo>
                    <a:pt x="1533" y="0"/>
                  </a:moveTo>
                  <a:cubicBezTo>
                    <a:pt x="1076" y="0"/>
                    <a:pt x="625" y="157"/>
                    <a:pt x="274" y="471"/>
                  </a:cubicBezTo>
                  <a:cubicBezTo>
                    <a:pt x="92" y="684"/>
                    <a:pt x="0" y="866"/>
                    <a:pt x="92" y="957"/>
                  </a:cubicBezTo>
                  <a:cubicBezTo>
                    <a:pt x="127" y="992"/>
                    <a:pt x="182" y="1006"/>
                    <a:pt x="253" y="1006"/>
                  </a:cubicBezTo>
                  <a:cubicBezTo>
                    <a:pt x="489" y="1006"/>
                    <a:pt x="908" y="852"/>
                    <a:pt x="1399" y="805"/>
                  </a:cubicBezTo>
                  <a:cubicBezTo>
                    <a:pt x="2037" y="744"/>
                    <a:pt x="2614" y="805"/>
                    <a:pt x="2706" y="623"/>
                  </a:cubicBezTo>
                  <a:cubicBezTo>
                    <a:pt x="2766" y="532"/>
                    <a:pt x="2645" y="349"/>
                    <a:pt x="2402" y="197"/>
                  </a:cubicBezTo>
                  <a:cubicBezTo>
                    <a:pt x="2127" y="66"/>
                    <a:pt x="1829" y="0"/>
                    <a:pt x="1533"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grpSp>
      <p:grpSp>
        <p:nvGrpSpPr>
          <p:cNvPr id="45" name="Group 44">
            <a:extLst>
              <a:ext uri="{FF2B5EF4-FFF2-40B4-BE49-F238E27FC236}">
                <a16:creationId xmlns:a16="http://schemas.microsoft.com/office/drawing/2014/main" id="{04B2CAA7-D7F7-1743-C413-A4DBCF66BFA8}"/>
              </a:ext>
            </a:extLst>
          </p:cNvPr>
          <p:cNvGrpSpPr/>
          <p:nvPr/>
        </p:nvGrpSpPr>
        <p:grpSpPr>
          <a:xfrm>
            <a:off x="-238845" y="4330033"/>
            <a:ext cx="3769415" cy="2652061"/>
            <a:chOff x="-238845" y="4330033"/>
            <a:chExt cx="3769415" cy="2652061"/>
          </a:xfrm>
        </p:grpSpPr>
        <p:sp>
          <p:nvSpPr>
            <p:cNvPr id="545" name="Google Shape;929;p47">
              <a:extLst>
                <a:ext uri="{FF2B5EF4-FFF2-40B4-BE49-F238E27FC236}">
                  <a16:creationId xmlns:a16="http://schemas.microsoft.com/office/drawing/2014/main" id="{B18D51F5-B8E1-B533-9BFF-89DB9D5A7E28}"/>
                </a:ext>
              </a:extLst>
            </p:cNvPr>
            <p:cNvSpPr/>
            <p:nvPr/>
          </p:nvSpPr>
          <p:spPr>
            <a:xfrm>
              <a:off x="-238845" y="5328556"/>
              <a:ext cx="1293376" cy="1486838"/>
            </a:xfrm>
            <a:custGeom>
              <a:avLst/>
              <a:gdLst/>
              <a:ahLst/>
              <a:cxnLst/>
              <a:rect l="l" t="t" r="r" b="b"/>
              <a:pathLst>
                <a:path w="46203" h="53114" extrusionOk="0">
                  <a:moveTo>
                    <a:pt x="5341" y="1"/>
                  </a:moveTo>
                  <a:cubicBezTo>
                    <a:pt x="5233" y="1"/>
                    <a:pt x="5125" y="4"/>
                    <a:pt x="5016" y="10"/>
                  </a:cubicBezTo>
                  <a:cubicBezTo>
                    <a:pt x="2828" y="131"/>
                    <a:pt x="639" y="1682"/>
                    <a:pt x="305" y="3870"/>
                  </a:cubicBezTo>
                  <a:cubicBezTo>
                    <a:pt x="1" y="6058"/>
                    <a:pt x="1460" y="8125"/>
                    <a:pt x="2980" y="9706"/>
                  </a:cubicBezTo>
                  <a:cubicBezTo>
                    <a:pt x="5290" y="12077"/>
                    <a:pt x="7873" y="14083"/>
                    <a:pt x="10731" y="15694"/>
                  </a:cubicBezTo>
                  <a:cubicBezTo>
                    <a:pt x="11247" y="15998"/>
                    <a:pt x="11825" y="16302"/>
                    <a:pt x="12068" y="16849"/>
                  </a:cubicBezTo>
                  <a:cubicBezTo>
                    <a:pt x="12493" y="17822"/>
                    <a:pt x="11642" y="18916"/>
                    <a:pt x="10670" y="19372"/>
                  </a:cubicBezTo>
                  <a:cubicBezTo>
                    <a:pt x="9576" y="19858"/>
                    <a:pt x="8329" y="19858"/>
                    <a:pt x="7174" y="20132"/>
                  </a:cubicBezTo>
                  <a:cubicBezTo>
                    <a:pt x="5989" y="20375"/>
                    <a:pt x="4773" y="21044"/>
                    <a:pt x="4439" y="22199"/>
                  </a:cubicBezTo>
                  <a:cubicBezTo>
                    <a:pt x="3983" y="23810"/>
                    <a:pt x="5442" y="25299"/>
                    <a:pt x="6840" y="26241"/>
                  </a:cubicBezTo>
                  <a:cubicBezTo>
                    <a:pt x="9606" y="28126"/>
                    <a:pt x="12706" y="29493"/>
                    <a:pt x="15959" y="30314"/>
                  </a:cubicBezTo>
                  <a:cubicBezTo>
                    <a:pt x="17083" y="30618"/>
                    <a:pt x="18329" y="30861"/>
                    <a:pt x="19302" y="31530"/>
                  </a:cubicBezTo>
                  <a:cubicBezTo>
                    <a:pt x="20275" y="32229"/>
                    <a:pt x="20974" y="33536"/>
                    <a:pt x="20518" y="34661"/>
                  </a:cubicBezTo>
                  <a:cubicBezTo>
                    <a:pt x="20126" y="35697"/>
                    <a:pt x="18934" y="36191"/>
                    <a:pt x="17822" y="36191"/>
                  </a:cubicBezTo>
                  <a:cubicBezTo>
                    <a:pt x="17727" y="36191"/>
                    <a:pt x="17632" y="36188"/>
                    <a:pt x="17539" y="36181"/>
                  </a:cubicBezTo>
                  <a:cubicBezTo>
                    <a:pt x="16354" y="36089"/>
                    <a:pt x="15229" y="35573"/>
                    <a:pt x="14074" y="35269"/>
                  </a:cubicBezTo>
                  <a:cubicBezTo>
                    <a:pt x="13493" y="35113"/>
                    <a:pt x="12875" y="35030"/>
                    <a:pt x="12259" y="35030"/>
                  </a:cubicBezTo>
                  <a:cubicBezTo>
                    <a:pt x="10586" y="35030"/>
                    <a:pt x="8930" y="35640"/>
                    <a:pt x="8086" y="37062"/>
                  </a:cubicBezTo>
                  <a:cubicBezTo>
                    <a:pt x="7326" y="38339"/>
                    <a:pt x="7417" y="39980"/>
                    <a:pt x="7995" y="41348"/>
                  </a:cubicBezTo>
                  <a:cubicBezTo>
                    <a:pt x="8603" y="42716"/>
                    <a:pt x="9636" y="43840"/>
                    <a:pt x="10700" y="44874"/>
                  </a:cubicBezTo>
                  <a:cubicBezTo>
                    <a:pt x="14439" y="48430"/>
                    <a:pt x="19059" y="51166"/>
                    <a:pt x="24074" y="52351"/>
                  </a:cubicBezTo>
                  <a:cubicBezTo>
                    <a:pt x="26155" y="52833"/>
                    <a:pt x="28162" y="53114"/>
                    <a:pt x="30130" y="53114"/>
                  </a:cubicBezTo>
                  <a:cubicBezTo>
                    <a:pt x="32876" y="53114"/>
                    <a:pt x="35547" y="52567"/>
                    <a:pt x="38239" y="51257"/>
                  </a:cubicBezTo>
                  <a:lnTo>
                    <a:pt x="38208" y="51257"/>
                  </a:lnTo>
                  <a:cubicBezTo>
                    <a:pt x="45473" y="44965"/>
                    <a:pt x="46202" y="34600"/>
                    <a:pt x="44956" y="25481"/>
                  </a:cubicBezTo>
                  <a:cubicBezTo>
                    <a:pt x="44743" y="23961"/>
                    <a:pt x="44743" y="22351"/>
                    <a:pt x="43892" y="21074"/>
                  </a:cubicBezTo>
                  <a:cubicBezTo>
                    <a:pt x="43263" y="20163"/>
                    <a:pt x="42169" y="19530"/>
                    <a:pt x="41130" y="19530"/>
                  </a:cubicBezTo>
                  <a:cubicBezTo>
                    <a:pt x="40714" y="19530"/>
                    <a:pt x="40306" y="19632"/>
                    <a:pt x="39941" y="19858"/>
                  </a:cubicBezTo>
                  <a:cubicBezTo>
                    <a:pt x="38847" y="20496"/>
                    <a:pt x="38482" y="21864"/>
                    <a:pt x="37965" y="23019"/>
                  </a:cubicBezTo>
                  <a:cubicBezTo>
                    <a:pt x="37266" y="24569"/>
                    <a:pt x="36141" y="25876"/>
                    <a:pt x="34743" y="26819"/>
                  </a:cubicBezTo>
                  <a:cubicBezTo>
                    <a:pt x="34088" y="27256"/>
                    <a:pt x="33291" y="27599"/>
                    <a:pt x="32522" y="27599"/>
                  </a:cubicBezTo>
                  <a:cubicBezTo>
                    <a:pt x="32221" y="27599"/>
                    <a:pt x="31925" y="27546"/>
                    <a:pt x="31643" y="27427"/>
                  </a:cubicBezTo>
                  <a:cubicBezTo>
                    <a:pt x="30245" y="26849"/>
                    <a:pt x="29910" y="25056"/>
                    <a:pt x="29728" y="23536"/>
                  </a:cubicBezTo>
                  <a:lnTo>
                    <a:pt x="28938" y="15025"/>
                  </a:lnTo>
                  <a:cubicBezTo>
                    <a:pt x="28786" y="13505"/>
                    <a:pt x="28634" y="11955"/>
                    <a:pt x="28026" y="10557"/>
                  </a:cubicBezTo>
                  <a:cubicBezTo>
                    <a:pt x="27387" y="9159"/>
                    <a:pt x="26202" y="7943"/>
                    <a:pt x="24713" y="7700"/>
                  </a:cubicBezTo>
                  <a:cubicBezTo>
                    <a:pt x="24551" y="7670"/>
                    <a:pt x="24388" y="7656"/>
                    <a:pt x="24224" y="7656"/>
                  </a:cubicBezTo>
                  <a:cubicBezTo>
                    <a:pt x="22879" y="7656"/>
                    <a:pt x="21535" y="8624"/>
                    <a:pt x="21399" y="9980"/>
                  </a:cubicBezTo>
                  <a:cubicBezTo>
                    <a:pt x="21308" y="10618"/>
                    <a:pt x="21521" y="11226"/>
                    <a:pt x="21551" y="11864"/>
                  </a:cubicBezTo>
                  <a:cubicBezTo>
                    <a:pt x="21551" y="12502"/>
                    <a:pt x="21339" y="13232"/>
                    <a:pt x="20792" y="13475"/>
                  </a:cubicBezTo>
                  <a:cubicBezTo>
                    <a:pt x="20662" y="13529"/>
                    <a:pt x="20528" y="13553"/>
                    <a:pt x="20393" y="13553"/>
                  </a:cubicBezTo>
                  <a:cubicBezTo>
                    <a:pt x="19922" y="13553"/>
                    <a:pt x="19430" y="13265"/>
                    <a:pt x="19029" y="12958"/>
                  </a:cubicBezTo>
                  <a:cubicBezTo>
                    <a:pt x="17326" y="11560"/>
                    <a:pt x="16050" y="9706"/>
                    <a:pt x="14864" y="7852"/>
                  </a:cubicBezTo>
                  <a:cubicBezTo>
                    <a:pt x="13679" y="5967"/>
                    <a:pt x="12493" y="4083"/>
                    <a:pt x="10883" y="2533"/>
                  </a:cubicBezTo>
                  <a:cubicBezTo>
                    <a:pt x="9380" y="1088"/>
                    <a:pt x="7412" y="1"/>
                    <a:pt x="5341" y="1"/>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46" name="Google Shape;930;p47">
              <a:extLst>
                <a:ext uri="{FF2B5EF4-FFF2-40B4-BE49-F238E27FC236}">
                  <a16:creationId xmlns:a16="http://schemas.microsoft.com/office/drawing/2014/main" id="{0B41B9F7-1299-A9EA-3DCF-3BAB534A1D33}"/>
                </a:ext>
              </a:extLst>
            </p:cNvPr>
            <p:cNvSpPr/>
            <p:nvPr/>
          </p:nvSpPr>
          <p:spPr>
            <a:xfrm>
              <a:off x="-175020" y="5372197"/>
              <a:ext cx="1028727" cy="1581819"/>
            </a:xfrm>
            <a:custGeom>
              <a:avLst/>
              <a:gdLst/>
              <a:ahLst/>
              <a:cxnLst/>
              <a:rect l="l" t="t" r="r" b="b"/>
              <a:pathLst>
                <a:path w="36749" h="56507" extrusionOk="0">
                  <a:moveTo>
                    <a:pt x="1" y="1"/>
                  </a:moveTo>
                  <a:cubicBezTo>
                    <a:pt x="61" y="31"/>
                    <a:pt x="92" y="92"/>
                    <a:pt x="153" y="123"/>
                  </a:cubicBezTo>
                  <a:lnTo>
                    <a:pt x="669" y="487"/>
                  </a:lnTo>
                  <a:cubicBezTo>
                    <a:pt x="1095" y="791"/>
                    <a:pt x="1733" y="1247"/>
                    <a:pt x="2554" y="1855"/>
                  </a:cubicBezTo>
                  <a:cubicBezTo>
                    <a:pt x="4864" y="3588"/>
                    <a:pt x="7022" y="5472"/>
                    <a:pt x="9028" y="7509"/>
                  </a:cubicBezTo>
                  <a:cubicBezTo>
                    <a:pt x="10274" y="8816"/>
                    <a:pt x="11642" y="10275"/>
                    <a:pt x="13040" y="11886"/>
                  </a:cubicBezTo>
                  <a:cubicBezTo>
                    <a:pt x="14439" y="13497"/>
                    <a:pt x="15928" y="15229"/>
                    <a:pt x="17417" y="17114"/>
                  </a:cubicBezTo>
                  <a:cubicBezTo>
                    <a:pt x="19028" y="19059"/>
                    <a:pt x="20487" y="21095"/>
                    <a:pt x="21855" y="23193"/>
                  </a:cubicBezTo>
                  <a:cubicBezTo>
                    <a:pt x="22554" y="24287"/>
                    <a:pt x="23192" y="25472"/>
                    <a:pt x="23861" y="26658"/>
                  </a:cubicBezTo>
                  <a:cubicBezTo>
                    <a:pt x="24530" y="27813"/>
                    <a:pt x="25199" y="29029"/>
                    <a:pt x="25867" y="30245"/>
                  </a:cubicBezTo>
                  <a:cubicBezTo>
                    <a:pt x="28421" y="34804"/>
                    <a:pt x="30731" y="39485"/>
                    <a:pt x="32767" y="44287"/>
                  </a:cubicBezTo>
                  <a:cubicBezTo>
                    <a:pt x="34408" y="48239"/>
                    <a:pt x="35685" y="52312"/>
                    <a:pt x="36567" y="56506"/>
                  </a:cubicBezTo>
                  <a:lnTo>
                    <a:pt x="36749" y="56446"/>
                  </a:lnTo>
                  <a:cubicBezTo>
                    <a:pt x="35867" y="52251"/>
                    <a:pt x="34621" y="48148"/>
                    <a:pt x="32980" y="44196"/>
                  </a:cubicBezTo>
                  <a:cubicBezTo>
                    <a:pt x="30943" y="39363"/>
                    <a:pt x="28633" y="34652"/>
                    <a:pt x="26050" y="30093"/>
                  </a:cubicBezTo>
                  <a:cubicBezTo>
                    <a:pt x="25381" y="28877"/>
                    <a:pt x="24712" y="27691"/>
                    <a:pt x="24044" y="26506"/>
                  </a:cubicBezTo>
                  <a:cubicBezTo>
                    <a:pt x="23405" y="25320"/>
                    <a:pt x="22737" y="24165"/>
                    <a:pt x="22037" y="23041"/>
                  </a:cubicBezTo>
                  <a:cubicBezTo>
                    <a:pt x="20670" y="20943"/>
                    <a:pt x="19180" y="18877"/>
                    <a:pt x="17600" y="16931"/>
                  </a:cubicBezTo>
                  <a:cubicBezTo>
                    <a:pt x="16080" y="15047"/>
                    <a:pt x="14590" y="13345"/>
                    <a:pt x="13162" y="11734"/>
                  </a:cubicBezTo>
                  <a:cubicBezTo>
                    <a:pt x="11764" y="10123"/>
                    <a:pt x="10396" y="8664"/>
                    <a:pt x="9119" y="7387"/>
                  </a:cubicBezTo>
                  <a:cubicBezTo>
                    <a:pt x="7083" y="5351"/>
                    <a:pt x="4894" y="3466"/>
                    <a:pt x="2584" y="1764"/>
                  </a:cubicBezTo>
                  <a:cubicBezTo>
                    <a:pt x="1763" y="1156"/>
                    <a:pt x="1125" y="730"/>
                    <a:pt x="700" y="426"/>
                  </a:cubicBezTo>
                  <a:cubicBezTo>
                    <a:pt x="487" y="275"/>
                    <a:pt x="304" y="183"/>
                    <a:pt x="183" y="92"/>
                  </a:cubicBezTo>
                  <a:cubicBezTo>
                    <a:pt x="122" y="62"/>
                    <a:pt x="61" y="31"/>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47" name="Google Shape;931;p47">
              <a:extLst>
                <a:ext uri="{FF2B5EF4-FFF2-40B4-BE49-F238E27FC236}">
                  <a16:creationId xmlns:a16="http://schemas.microsoft.com/office/drawing/2014/main" id="{30650226-BD11-EAEB-800F-00671944C36C}"/>
                </a:ext>
              </a:extLst>
            </p:cNvPr>
            <p:cNvSpPr/>
            <p:nvPr/>
          </p:nvSpPr>
          <p:spPr>
            <a:xfrm>
              <a:off x="437614" y="5543237"/>
              <a:ext cx="16180" cy="473955"/>
            </a:xfrm>
            <a:custGeom>
              <a:avLst/>
              <a:gdLst/>
              <a:ahLst/>
              <a:cxnLst/>
              <a:rect l="l" t="t" r="r" b="b"/>
              <a:pathLst>
                <a:path w="578" h="16931" extrusionOk="0">
                  <a:moveTo>
                    <a:pt x="548" y="0"/>
                  </a:moveTo>
                  <a:cubicBezTo>
                    <a:pt x="487" y="213"/>
                    <a:pt x="426" y="426"/>
                    <a:pt x="426" y="669"/>
                  </a:cubicBezTo>
                  <a:cubicBezTo>
                    <a:pt x="365" y="1095"/>
                    <a:pt x="274" y="1703"/>
                    <a:pt x="213" y="2462"/>
                  </a:cubicBezTo>
                  <a:cubicBezTo>
                    <a:pt x="92" y="3982"/>
                    <a:pt x="31" y="6140"/>
                    <a:pt x="31" y="8481"/>
                  </a:cubicBezTo>
                  <a:lnTo>
                    <a:pt x="31" y="14469"/>
                  </a:lnTo>
                  <a:lnTo>
                    <a:pt x="31" y="16262"/>
                  </a:lnTo>
                  <a:cubicBezTo>
                    <a:pt x="0" y="16505"/>
                    <a:pt x="31" y="16718"/>
                    <a:pt x="61" y="16931"/>
                  </a:cubicBezTo>
                  <a:cubicBezTo>
                    <a:pt x="122" y="16718"/>
                    <a:pt x="152" y="16505"/>
                    <a:pt x="152" y="16262"/>
                  </a:cubicBezTo>
                  <a:cubicBezTo>
                    <a:pt x="183" y="15837"/>
                    <a:pt x="213" y="15229"/>
                    <a:pt x="244" y="14469"/>
                  </a:cubicBezTo>
                  <a:cubicBezTo>
                    <a:pt x="304" y="12949"/>
                    <a:pt x="304" y="10821"/>
                    <a:pt x="304" y="8481"/>
                  </a:cubicBezTo>
                  <a:cubicBezTo>
                    <a:pt x="304" y="6140"/>
                    <a:pt x="365" y="4013"/>
                    <a:pt x="426" y="2493"/>
                  </a:cubicBezTo>
                  <a:cubicBezTo>
                    <a:pt x="487" y="1733"/>
                    <a:pt x="517" y="1095"/>
                    <a:pt x="548" y="669"/>
                  </a:cubicBezTo>
                  <a:cubicBezTo>
                    <a:pt x="578" y="456"/>
                    <a:pt x="578" y="244"/>
                    <a:pt x="54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48" name="Google Shape;932;p47">
              <a:extLst>
                <a:ext uri="{FF2B5EF4-FFF2-40B4-BE49-F238E27FC236}">
                  <a16:creationId xmlns:a16="http://schemas.microsoft.com/office/drawing/2014/main" id="{09675E48-CBF5-D28C-53E7-523B3F8ED731}"/>
                </a:ext>
              </a:extLst>
            </p:cNvPr>
            <p:cNvSpPr/>
            <p:nvPr/>
          </p:nvSpPr>
          <p:spPr>
            <a:xfrm>
              <a:off x="-117158" y="5965908"/>
              <a:ext cx="555640" cy="51284"/>
            </a:xfrm>
            <a:custGeom>
              <a:avLst/>
              <a:gdLst/>
              <a:ahLst/>
              <a:cxnLst/>
              <a:rect l="l" t="t" r="r" b="b"/>
              <a:pathLst>
                <a:path w="19849" h="1832" extrusionOk="0">
                  <a:moveTo>
                    <a:pt x="4014" y="1"/>
                  </a:moveTo>
                  <a:cubicBezTo>
                    <a:pt x="3639" y="1"/>
                    <a:pt x="3263" y="3"/>
                    <a:pt x="2888" y="8"/>
                  </a:cubicBezTo>
                  <a:cubicBezTo>
                    <a:pt x="1976" y="8"/>
                    <a:pt x="1247" y="69"/>
                    <a:pt x="760" y="99"/>
                  </a:cubicBezTo>
                  <a:cubicBezTo>
                    <a:pt x="487" y="130"/>
                    <a:pt x="244" y="160"/>
                    <a:pt x="0" y="190"/>
                  </a:cubicBezTo>
                  <a:cubicBezTo>
                    <a:pt x="122" y="206"/>
                    <a:pt x="251" y="213"/>
                    <a:pt x="384" y="213"/>
                  </a:cubicBezTo>
                  <a:cubicBezTo>
                    <a:pt x="517" y="213"/>
                    <a:pt x="654" y="206"/>
                    <a:pt x="791" y="190"/>
                  </a:cubicBezTo>
                  <a:lnTo>
                    <a:pt x="2918" y="190"/>
                  </a:lnTo>
                  <a:cubicBezTo>
                    <a:pt x="4712" y="190"/>
                    <a:pt x="7235" y="312"/>
                    <a:pt x="9970" y="555"/>
                  </a:cubicBezTo>
                  <a:cubicBezTo>
                    <a:pt x="12736" y="768"/>
                    <a:pt x="15198" y="1102"/>
                    <a:pt x="16992" y="1376"/>
                  </a:cubicBezTo>
                  <a:cubicBezTo>
                    <a:pt x="17873" y="1528"/>
                    <a:pt x="18603" y="1649"/>
                    <a:pt x="19089" y="1741"/>
                  </a:cubicBezTo>
                  <a:cubicBezTo>
                    <a:pt x="19363" y="1771"/>
                    <a:pt x="19606" y="1832"/>
                    <a:pt x="19849" y="1832"/>
                  </a:cubicBezTo>
                  <a:cubicBezTo>
                    <a:pt x="19606" y="1741"/>
                    <a:pt x="19363" y="1649"/>
                    <a:pt x="19089" y="1619"/>
                  </a:cubicBezTo>
                  <a:cubicBezTo>
                    <a:pt x="18603" y="1497"/>
                    <a:pt x="17904" y="1345"/>
                    <a:pt x="16992" y="1193"/>
                  </a:cubicBezTo>
                  <a:cubicBezTo>
                    <a:pt x="15198" y="859"/>
                    <a:pt x="12736" y="494"/>
                    <a:pt x="9970" y="251"/>
                  </a:cubicBezTo>
                  <a:cubicBezTo>
                    <a:pt x="8000" y="72"/>
                    <a:pt x="6009" y="1"/>
                    <a:pt x="401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49" name="Google Shape;933;p47">
              <a:extLst>
                <a:ext uri="{FF2B5EF4-FFF2-40B4-BE49-F238E27FC236}">
                  <a16:creationId xmlns:a16="http://schemas.microsoft.com/office/drawing/2014/main" id="{C3AB7EA6-7470-AB3A-1BC4-273AEECDD88D}"/>
                </a:ext>
              </a:extLst>
            </p:cNvPr>
            <p:cNvSpPr/>
            <p:nvPr/>
          </p:nvSpPr>
          <p:spPr>
            <a:xfrm>
              <a:off x="739662" y="5873362"/>
              <a:ext cx="203400" cy="726679"/>
            </a:xfrm>
            <a:custGeom>
              <a:avLst/>
              <a:gdLst/>
              <a:ahLst/>
              <a:cxnLst/>
              <a:rect l="l" t="t" r="r" b="b"/>
              <a:pathLst>
                <a:path w="7266" h="25959" extrusionOk="0">
                  <a:moveTo>
                    <a:pt x="7265" y="1"/>
                  </a:moveTo>
                  <a:cubicBezTo>
                    <a:pt x="7235" y="92"/>
                    <a:pt x="7174" y="183"/>
                    <a:pt x="7174" y="275"/>
                  </a:cubicBezTo>
                  <a:cubicBezTo>
                    <a:pt x="7083" y="457"/>
                    <a:pt x="6992" y="730"/>
                    <a:pt x="6901" y="1004"/>
                  </a:cubicBezTo>
                  <a:cubicBezTo>
                    <a:pt x="6688" y="1642"/>
                    <a:pt x="6384" y="2585"/>
                    <a:pt x="6019" y="3770"/>
                  </a:cubicBezTo>
                  <a:cubicBezTo>
                    <a:pt x="5320" y="6080"/>
                    <a:pt x="4439" y="9332"/>
                    <a:pt x="3496" y="12949"/>
                  </a:cubicBezTo>
                  <a:cubicBezTo>
                    <a:pt x="2585" y="16567"/>
                    <a:pt x="1733" y="19819"/>
                    <a:pt x="1065" y="22159"/>
                  </a:cubicBezTo>
                  <a:cubicBezTo>
                    <a:pt x="761" y="23314"/>
                    <a:pt x="487" y="24226"/>
                    <a:pt x="274" y="24925"/>
                  </a:cubicBezTo>
                  <a:lnTo>
                    <a:pt x="62" y="25685"/>
                  </a:lnTo>
                  <a:cubicBezTo>
                    <a:pt x="31" y="25776"/>
                    <a:pt x="31" y="25868"/>
                    <a:pt x="1" y="25959"/>
                  </a:cubicBezTo>
                  <a:cubicBezTo>
                    <a:pt x="62" y="25868"/>
                    <a:pt x="92" y="25807"/>
                    <a:pt x="123" y="25716"/>
                  </a:cubicBezTo>
                  <a:cubicBezTo>
                    <a:pt x="183" y="25503"/>
                    <a:pt x="274" y="25260"/>
                    <a:pt x="396" y="24956"/>
                  </a:cubicBezTo>
                  <a:cubicBezTo>
                    <a:pt x="609" y="24317"/>
                    <a:pt x="913" y="23375"/>
                    <a:pt x="1247" y="22220"/>
                  </a:cubicBezTo>
                  <a:cubicBezTo>
                    <a:pt x="1977" y="19880"/>
                    <a:pt x="2858" y="16627"/>
                    <a:pt x="3770" y="13041"/>
                  </a:cubicBezTo>
                  <a:cubicBezTo>
                    <a:pt x="4682" y="9424"/>
                    <a:pt x="5533" y="6171"/>
                    <a:pt x="6202" y="3831"/>
                  </a:cubicBezTo>
                  <a:cubicBezTo>
                    <a:pt x="6536" y="2676"/>
                    <a:pt x="6810" y="1733"/>
                    <a:pt x="6992" y="1034"/>
                  </a:cubicBezTo>
                  <a:cubicBezTo>
                    <a:pt x="7083" y="730"/>
                    <a:pt x="7144" y="487"/>
                    <a:pt x="7205" y="275"/>
                  </a:cubicBezTo>
                  <a:cubicBezTo>
                    <a:pt x="7235" y="214"/>
                    <a:pt x="7265" y="123"/>
                    <a:pt x="7265" y="1"/>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0" name="Google Shape;934;p47">
              <a:extLst>
                <a:ext uri="{FF2B5EF4-FFF2-40B4-BE49-F238E27FC236}">
                  <a16:creationId xmlns:a16="http://schemas.microsoft.com/office/drawing/2014/main" id="{FF711DB7-9F60-D499-D17B-A6369048FB07}"/>
                </a:ext>
              </a:extLst>
            </p:cNvPr>
            <p:cNvSpPr/>
            <p:nvPr/>
          </p:nvSpPr>
          <p:spPr>
            <a:xfrm>
              <a:off x="-9943" y="6440899"/>
              <a:ext cx="749634" cy="158666"/>
            </a:xfrm>
            <a:custGeom>
              <a:avLst/>
              <a:gdLst/>
              <a:ahLst/>
              <a:cxnLst/>
              <a:rect l="l" t="t" r="r" b="b"/>
              <a:pathLst>
                <a:path w="26779" h="5668" extrusionOk="0">
                  <a:moveTo>
                    <a:pt x="0" y="1"/>
                  </a:moveTo>
                  <a:cubicBezTo>
                    <a:pt x="91" y="31"/>
                    <a:pt x="152" y="62"/>
                    <a:pt x="274" y="62"/>
                  </a:cubicBezTo>
                  <a:lnTo>
                    <a:pt x="1034" y="244"/>
                  </a:lnTo>
                  <a:lnTo>
                    <a:pt x="3921" y="852"/>
                  </a:lnTo>
                  <a:cubicBezTo>
                    <a:pt x="6323" y="1369"/>
                    <a:pt x="9666" y="2128"/>
                    <a:pt x="13374" y="2980"/>
                  </a:cubicBezTo>
                  <a:cubicBezTo>
                    <a:pt x="17052" y="3800"/>
                    <a:pt x="20396" y="4530"/>
                    <a:pt x="22827" y="4986"/>
                  </a:cubicBezTo>
                  <a:cubicBezTo>
                    <a:pt x="24043" y="5229"/>
                    <a:pt x="25046" y="5411"/>
                    <a:pt x="25715" y="5533"/>
                  </a:cubicBezTo>
                  <a:lnTo>
                    <a:pt x="26505" y="5654"/>
                  </a:lnTo>
                  <a:cubicBezTo>
                    <a:pt x="26566" y="5654"/>
                    <a:pt x="26627" y="5668"/>
                    <a:pt x="26688" y="5668"/>
                  </a:cubicBezTo>
                  <a:cubicBezTo>
                    <a:pt x="26718" y="5668"/>
                    <a:pt x="26749" y="5664"/>
                    <a:pt x="26779" y="5654"/>
                  </a:cubicBezTo>
                  <a:cubicBezTo>
                    <a:pt x="26718" y="5624"/>
                    <a:pt x="26627" y="5594"/>
                    <a:pt x="26536" y="5594"/>
                  </a:cubicBezTo>
                  <a:lnTo>
                    <a:pt x="25776" y="5411"/>
                  </a:lnTo>
                  <a:lnTo>
                    <a:pt x="22858" y="4803"/>
                  </a:lnTo>
                  <a:cubicBezTo>
                    <a:pt x="20426" y="4287"/>
                    <a:pt x="17083" y="3527"/>
                    <a:pt x="13405" y="2706"/>
                  </a:cubicBezTo>
                  <a:cubicBezTo>
                    <a:pt x="9727" y="1855"/>
                    <a:pt x="6383" y="1125"/>
                    <a:pt x="3952" y="669"/>
                  </a:cubicBezTo>
                  <a:cubicBezTo>
                    <a:pt x="2736" y="426"/>
                    <a:pt x="1733" y="244"/>
                    <a:pt x="1064" y="153"/>
                  </a:cubicBezTo>
                  <a:lnTo>
                    <a:pt x="274" y="31"/>
                  </a:lnTo>
                  <a:cubicBezTo>
                    <a:pt x="183" y="1"/>
                    <a:pt x="91" y="1"/>
                    <a:pt x="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7" name="Google Shape;941;p47">
              <a:extLst>
                <a:ext uri="{FF2B5EF4-FFF2-40B4-BE49-F238E27FC236}">
                  <a16:creationId xmlns:a16="http://schemas.microsoft.com/office/drawing/2014/main" id="{47E82CA9-5FCA-E0EC-8B67-F3C61941864C}"/>
                </a:ext>
              </a:extLst>
            </p:cNvPr>
            <p:cNvSpPr/>
            <p:nvPr/>
          </p:nvSpPr>
          <p:spPr>
            <a:xfrm>
              <a:off x="3088947" y="6328058"/>
              <a:ext cx="163397" cy="20211"/>
            </a:xfrm>
            <a:custGeom>
              <a:avLst/>
              <a:gdLst/>
              <a:ahLst/>
              <a:cxnLst/>
              <a:rect l="l" t="t" r="r" b="b"/>
              <a:pathLst>
                <a:path w="5837" h="722" extrusionOk="0">
                  <a:moveTo>
                    <a:pt x="5355" y="0"/>
                  </a:moveTo>
                  <a:cubicBezTo>
                    <a:pt x="4829" y="0"/>
                    <a:pt x="3921" y="55"/>
                    <a:pt x="2888" y="172"/>
                  </a:cubicBezTo>
                  <a:cubicBezTo>
                    <a:pt x="1307" y="324"/>
                    <a:pt x="0" y="536"/>
                    <a:pt x="0" y="658"/>
                  </a:cubicBezTo>
                  <a:cubicBezTo>
                    <a:pt x="0" y="701"/>
                    <a:pt x="168" y="721"/>
                    <a:pt x="457" y="721"/>
                  </a:cubicBezTo>
                  <a:cubicBezTo>
                    <a:pt x="982" y="721"/>
                    <a:pt x="1909" y="654"/>
                    <a:pt x="2949" y="536"/>
                  </a:cubicBezTo>
                  <a:cubicBezTo>
                    <a:pt x="4560" y="384"/>
                    <a:pt x="5836" y="172"/>
                    <a:pt x="5836" y="50"/>
                  </a:cubicBezTo>
                  <a:cubicBezTo>
                    <a:pt x="5826" y="17"/>
                    <a:pt x="5650" y="0"/>
                    <a:pt x="5355" y="0"/>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8" name="Google Shape;942;p47">
              <a:extLst>
                <a:ext uri="{FF2B5EF4-FFF2-40B4-BE49-F238E27FC236}">
                  <a16:creationId xmlns:a16="http://schemas.microsoft.com/office/drawing/2014/main" id="{AC8D674D-1DCD-1C30-5D3F-6671D86A270C}"/>
                </a:ext>
              </a:extLst>
            </p:cNvPr>
            <p:cNvSpPr/>
            <p:nvPr/>
          </p:nvSpPr>
          <p:spPr>
            <a:xfrm>
              <a:off x="3077889" y="6282317"/>
              <a:ext cx="173615" cy="30485"/>
            </a:xfrm>
            <a:custGeom>
              <a:avLst/>
              <a:gdLst/>
              <a:ahLst/>
              <a:cxnLst/>
              <a:rect l="l" t="t" r="r" b="b"/>
              <a:pathLst>
                <a:path w="6202" h="1089" extrusionOk="0">
                  <a:moveTo>
                    <a:pt x="5961" y="0"/>
                  </a:moveTo>
                  <a:cubicBezTo>
                    <a:pt x="5488" y="0"/>
                    <a:pt x="4367" y="138"/>
                    <a:pt x="3070" y="347"/>
                  </a:cubicBezTo>
                  <a:cubicBezTo>
                    <a:pt x="1368" y="651"/>
                    <a:pt x="0" y="954"/>
                    <a:pt x="31" y="1046"/>
                  </a:cubicBezTo>
                  <a:cubicBezTo>
                    <a:pt x="38" y="1075"/>
                    <a:pt x="123" y="1088"/>
                    <a:pt x="270" y="1088"/>
                  </a:cubicBezTo>
                  <a:cubicBezTo>
                    <a:pt x="744" y="1088"/>
                    <a:pt x="1864" y="950"/>
                    <a:pt x="3161" y="742"/>
                  </a:cubicBezTo>
                  <a:cubicBezTo>
                    <a:pt x="4833" y="468"/>
                    <a:pt x="6201" y="134"/>
                    <a:pt x="6201" y="43"/>
                  </a:cubicBezTo>
                  <a:cubicBezTo>
                    <a:pt x="6194" y="14"/>
                    <a:pt x="6109" y="0"/>
                    <a:pt x="5961" y="0"/>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9" name="Google Shape;943;p47">
              <a:extLst>
                <a:ext uri="{FF2B5EF4-FFF2-40B4-BE49-F238E27FC236}">
                  <a16:creationId xmlns:a16="http://schemas.microsoft.com/office/drawing/2014/main" id="{A09E7FF7-7B4D-0FF1-6359-16D51839822C}"/>
                </a:ext>
              </a:extLst>
            </p:cNvPr>
            <p:cNvSpPr/>
            <p:nvPr/>
          </p:nvSpPr>
          <p:spPr>
            <a:xfrm>
              <a:off x="3086399" y="6234252"/>
              <a:ext cx="164237" cy="31297"/>
            </a:xfrm>
            <a:custGeom>
              <a:avLst/>
              <a:gdLst/>
              <a:ahLst/>
              <a:cxnLst/>
              <a:rect l="l" t="t" r="r" b="b"/>
              <a:pathLst>
                <a:path w="5867" h="1118" extrusionOk="0">
                  <a:moveTo>
                    <a:pt x="5677" y="1"/>
                  </a:moveTo>
                  <a:cubicBezTo>
                    <a:pt x="5278" y="1"/>
                    <a:pt x="4181" y="142"/>
                    <a:pt x="2888" y="361"/>
                  </a:cubicBezTo>
                  <a:cubicBezTo>
                    <a:pt x="1277" y="665"/>
                    <a:pt x="0" y="969"/>
                    <a:pt x="0" y="1091"/>
                  </a:cubicBezTo>
                  <a:cubicBezTo>
                    <a:pt x="6" y="1109"/>
                    <a:pt x="62" y="1117"/>
                    <a:pt x="160" y="1117"/>
                  </a:cubicBezTo>
                  <a:cubicBezTo>
                    <a:pt x="558" y="1117"/>
                    <a:pt x="1655" y="976"/>
                    <a:pt x="2949" y="757"/>
                  </a:cubicBezTo>
                  <a:cubicBezTo>
                    <a:pt x="4560" y="453"/>
                    <a:pt x="5867" y="149"/>
                    <a:pt x="5836" y="27"/>
                  </a:cubicBezTo>
                  <a:cubicBezTo>
                    <a:pt x="5830" y="9"/>
                    <a:pt x="5775" y="1"/>
                    <a:pt x="5677" y="1"/>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4" name="Google Shape;978;p47">
              <a:extLst>
                <a:ext uri="{FF2B5EF4-FFF2-40B4-BE49-F238E27FC236}">
                  <a16:creationId xmlns:a16="http://schemas.microsoft.com/office/drawing/2014/main" id="{BC4322E6-63E0-910F-90D6-0E5F21E2AA9C}"/>
                </a:ext>
              </a:extLst>
            </p:cNvPr>
            <p:cNvSpPr/>
            <p:nvPr/>
          </p:nvSpPr>
          <p:spPr>
            <a:xfrm>
              <a:off x="413792" y="5517707"/>
              <a:ext cx="2176566" cy="1461840"/>
            </a:xfrm>
            <a:custGeom>
              <a:avLst/>
              <a:gdLst/>
              <a:ahLst/>
              <a:cxnLst/>
              <a:rect l="l" t="t" r="r" b="b"/>
              <a:pathLst>
                <a:path w="77753" h="52221" extrusionOk="0">
                  <a:moveTo>
                    <a:pt x="58694" y="1"/>
                  </a:moveTo>
                  <a:lnTo>
                    <a:pt x="1095" y="31"/>
                  </a:lnTo>
                  <a:cubicBezTo>
                    <a:pt x="456" y="31"/>
                    <a:pt x="0" y="700"/>
                    <a:pt x="244" y="1308"/>
                  </a:cubicBezTo>
                  <a:lnTo>
                    <a:pt x="20609" y="52220"/>
                  </a:lnTo>
                  <a:lnTo>
                    <a:pt x="77753" y="52220"/>
                  </a:lnTo>
                  <a:lnTo>
                    <a:pt x="59576" y="639"/>
                  </a:lnTo>
                  <a:cubicBezTo>
                    <a:pt x="59454" y="244"/>
                    <a:pt x="59090" y="1"/>
                    <a:pt x="5869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5" name="Google Shape;979;p47">
              <a:extLst>
                <a:ext uri="{FF2B5EF4-FFF2-40B4-BE49-F238E27FC236}">
                  <a16:creationId xmlns:a16="http://schemas.microsoft.com/office/drawing/2014/main" id="{85C64318-AD3F-8F31-40B0-48189AEA0A24}"/>
                </a:ext>
              </a:extLst>
            </p:cNvPr>
            <p:cNvSpPr/>
            <p:nvPr/>
          </p:nvSpPr>
          <p:spPr>
            <a:xfrm>
              <a:off x="503986" y="5573021"/>
              <a:ext cx="2015744" cy="1306113"/>
            </a:xfrm>
            <a:custGeom>
              <a:avLst/>
              <a:gdLst/>
              <a:ahLst/>
              <a:cxnLst/>
              <a:rect l="l" t="t" r="r" b="b"/>
              <a:pathLst>
                <a:path w="72008" h="46658" extrusionOk="0">
                  <a:moveTo>
                    <a:pt x="639" y="0"/>
                  </a:moveTo>
                  <a:cubicBezTo>
                    <a:pt x="274" y="0"/>
                    <a:pt x="0" y="365"/>
                    <a:pt x="152" y="730"/>
                  </a:cubicBezTo>
                  <a:lnTo>
                    <a:pt x="18846" y="46323"/>
                  </a:lnTo>
                  <a:cubicBezTo>
                    <a:pt x="18937" y="46506"/>
                    <a:pt x="19119" y="46658"/>
                    <a:pt x="19332" y="46658"/>
                  </a:cubicBezTo>
                  <a:lnTo>
                    <a:pt x="71400" y="46658"/>
                  </a:lnTo>
                  <a:cubicBezTo>
                    <a:pt x="71765" y="46658"/>
                    <a:pt x="72008" y="46293"/>
                    <a:pt x="71886" y="45958"/>
                  </a:cubicBezTo>
                  <a:lnTo>
                    <a:pt x="55320" y="365"/>
                  </a:lnTo>
                  <a:cubicBezTo>
                    <a:pt x="55260" y="152"/>
                    <a:pt x="55047" y="0"/>
                    <a:pt x="54834"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6" name="Google Shape;980;p47">
              <a:extLst>
                <a:ext uri="{FF2B5EF4-FFF2-40B4-BE49-F238E27FC236}">
                  <a16:creationId xmlns:a16="http://schemas.microsoft.com/office/drawing/2014/main" id="{D93C1110-BC09-8ACC-D32D-ED15D8AC28CA}"/>
                </a:ext>
              </a:extLst>
            </p:cNvPr>
            <p:cNvSpPr/>
            <p:nvPr/>
          </p:nvSpPr>
          <p:spPr>
            <a:xfrm>
              <a:off x="990678" y="6879106"/>
              <a:ext cx="2174018" cy="100440"/>
            </a:xfrm>
            <a:custGeom>
              <a:avLst/>
              <a:gdLst/>
              <a:ahLst/>
              <a:cxnLst/>
              <a:rect l="l" t="t" r="r" b="b"/>
              <a:pathLst>
                <a:path w="77662" h="3588" extrusionOk="0">
                  <a:moveTo>
                    <a:pt x="2098" y="1"/>
                  </a:moveTo>
                  <a:lnTo>
                    <a:pt x="1" y="3587"/>
                  </a:lnTo>
                  <a:lnTo>
                    <a:pt x="77662" y="3587"/>
                  </a:lnTo>
                  <a:lnTo>
                    <a:pt x="77662"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7" name="Google Shape;981;p47">
              <a:extLst>
                <a:ext uri="{FF2B5EF4-FFF2-40B4-BE49-F238E27FC236}">
                  <a16:creationId xmlns:a16="http://schemas.microsoft.com/office/drawing/2014/main" id="{F5DAA1A0-3358-2BE1-D69F-2409F1DA3B55}"/>
                </a:ext>
              </a:extLst>
            </p:cNvPr>
            <p:cNvSpPr/>
            <p:nvPr/>
          </p:nvSpPr>
          <p:spPr>
            <a:xfrm>
              <a:off x="2369966" y="5132098"/>
              <a:ext cx="1160604" cy="1301046"/>
            </a:xfrm>
            <a:custGeom>
              <a:avLst/>
              <a:gdLst/>
              <a:ahLst/>
              <a:cxnLst/>
              <a:rect l="l" t="t" r="r" b="b"/>
              <a:pathLst>
                <a:path w="41460" h="46477" extrusionOk="0">
                  <a:moveTo>
                    <a:pt x="37136" y="1"/>
                  </a:moveTo>
                  <a:cubicBezTo>
                    <a:pt x="37035" y="1"/>
                    <a:pt x="36925" y="23"/>
                    <a:pt x="36809" y="67"/>
                  </a:cubicBezTo>
                  <a:cubicBezTo>
                    <a:pt x="36293" y="280"/>
                    <a:pt x="34834" y="4596"/>
                    <a:pt x="34438" y="5994"/>
                  </a:cubicBezTo>
                  <a:cubicBezTo>
                    <a:pt x="34226" y="6754"/>
                    <a:pt x="33831" y="8274"/>
                    <a:pt x="33314" y="9125"/>
                  </a:cubicBezTo>
                  <a:cubicBezTo>
                    <a:pt x="33115" y="9478"/>
                    <a:pt x="32892" y="9706"/>
                    <a:pt x="32662" y="9706"/>
                  </a:cubicBezTo>
                  <a:cubicBezTo>
                    <a:pt x="32436" y="9706"/>
                    <a:pt x="32202" y="9485"/>
                    <a:pt x="31976" y="8943"/>
                  </a:cubicBezTo>
                  <a:cubicBezTo>
                    <a:pt x="30913" y="6572"/>
                    <a:pt x="29241" y="5143"/>
                    <a:pt x="28542" y="5052"/>
                  </a:cubicBezTo>
                  <a:cubicBezTo>
                    <a:pt x="28512" y="5048"/>
                    <a:pt x="28482" y="5046"/>
                    <a:pt x="28453" y="5046"/>
                  </a:cubicBezTo>
                  <a:cubicBezTo>
                    <a:pt x="27813" y="5046"/>
                    <a:pt x="27504" y="5987"/>
                    <a:pt x="28086" y="6511"/>
                  </a:cubicBezTo>
                  <a:cubicBezTo>
                    <a:pt x="28663" y="7149"/>
                    <a:pt x="29180" y="7879"/>
                    <a:pt x="29575" y="8669"/>
                  </a:cubicBezTo>
                  <a:cubicBezTo>
                    <a:pt x="29909" y="9277"/>
                    <a:pt x="30153" y="9946"/>
                    <a:pt x="30274" y="10645"/>
                  </a:cubicBezTo>
                  <a:cubicBezTo>
                    <a:pt x="30365" y="11253"/>
                    <a:pt x="30426" y="11769"/>
                    <a:pt x="30487" y="12256"/>
                  </a:cubicBezTo>
                  <a:cubicBezTo>
                    <a:pt x="30639" y="13441"/>
                    <a:pt x="30609" y="14657"/>
                    <a:pt x="30457" y="15842"/>
                  </a:cubicBezTo>
                  <a:lnTo>
                    <a:pt x="16110" y="32742"/>
                  </a:lnTo>
                  <a:lnTo>
                    <a:pt x="12979" y="21314"/>
                  </a:lnTo>
                  <a:lnTo>
                    <a:pt x="12705" y="20432"/>
                  </a:lnTo>
                  <a:lnTo>
                    <a:pt x="395" y="25022"/>
                  </a:lnTo>
                  <a:cubicBezTo>
                    <a:pt x="0" y="25113"/>
                    <a:pt x="3040" y="34080"/>
                    <a:pt x="4955" y="39642"/>
                  </a:cubicBezTo>
                  <a:cubicBezTo>
                    <a:pt x="5897" y="42408"/>
                    <a:pt x="7964" y="44627"/>
                    <a:pt x="10669" y="45721"/>
                  </a:cubicBezTo>
                  <a:cubicBezTo>
                    <a:pt x="11916" y="46231"/>
                    <a:pt x="13216" y="46476"/>
                    <a:pt x="14500" y="46476"/>
                  </a:cubicBezTo>
                  <a:cubicBezTo>
                    <a:pt x="17662" y="46476"/>
                    <a:pt x="20730" y="44989"/>
                    <a:pt x="22675" y="42287"/>
                  </a:cubicBezTo>
                  <a:lnTo>
                    <a:pt x="38025" y="20067"/>
                  </a:lnTo>
                  <a:lnTo>
                    <a:pt x="37691" y="19824"/>
                  </a:lnTo>
                  <a:lnTo>
                    <a:pt x="37995" y="19976"/>
                  </a:lnTo>
                  <a:lnTo>
                    <a:pt x="40062" y="16420"/>
                  </a:lnTo>
                  <a:cubicBezTo>
                    <a:pt x="40062" y="16420"/>
                    <a:pt x="41460" y="14566"/>
                    <a:pt x="40518" y="12438"/>
                  </a:cubicBezTo>
                  <a:cubicBezTo>
                    <a:pt x="39545" y="10310"/>
                    <a:pt x="36961" y="7879"/>
                    <a:pt x="36961" y="7879"/>
                  </a:cubicBezTo>
                  <a:cubicBezTo>
                    <a:pt x="36201" y="7666"/>
                    <a:pt x="37204" y="3380"/>
                    <a:pt x="37630" y="1952"/>
                  </a:cubicBezTo>
                  <a:cubicBezTo>
                    <a:pt x="38019" y="733"/>
                    <a:pt x="37722" y="1"/>
                    <a:pt x="37136" y="1"/>
                  </a:cubicBezTo>
                  <a:close/>
                </a:path>
              </a:pathLst>
            </a:custGeom>
            <a:solidFill>
              <a:srgbClr val="B7887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8" name="Google Shape;982;p47">
              <a:extLst>
                <a:ext uri="{FF2B5EF4-FFF2-40B4-BE49-F238E27FC236}">
                  <a16:creationId xmlns:a16="http://schemas.microsoft.com/office/drawing/2014/main" id="{87159D40-5CC2-B31C-8118-90E7B6F10B72}"/>
                </a:ext>
              </a:extLst>
            </p:cNvPr>
            <p:cNvSpPr/>
            <p:nvPr/>
          </p:nvSpPr>
          <p:spPr>
            <a:xfrm>
              <a:off x="3354407" y="5352630"/>
              <a:ext cx="82580" cy="155055"/>
            </a:xfrm>
            <a:custGeom>
              <a:avLst/>
              <a:gdLst/>
              <a:ahLst/>
              <a:cxnLst/>
              <a:rect l="l" t="t" r="r" b="b"/>
              <a:pathLst>
                <a:path w="2950" h="5539" extrusionOk="0">
                  <a:moveTo>
                    <a:pt x="1551" y="1"/>
                  </a:moveTo>
                  <a:cubicBezTo>
                    <a:pt x="1460" y="122"/>
                    <a:pt x="1399" y="244"/>
                    <a:pt x="1369" y="396"/>
                  </a:cubicBezTo>
                  <a:cubicBezTo>
                    <a:pt x="1247" y="639"/>
                    <a:pt x="1065" y="1004"/>
                    <a:pt x="913" y="1490"/>
                  </a:cubicBezTo>
                  <a:cubicBezTo>
                    <a:pt x="730" y="1946"/>
                    <a:pt x="518" y="2524"/>
                    <a:pt x="335" y="3162"/>
                  </a:cubicBezTo>
                  <a:cubicBezTo>
                    <a:pt x="244" y="3466"/>
                    <a:pt x="153" y="3800"/>
                    <a:pt x="62" y="4165"/>
                  </a:cubicBezTo>
                  <a:cubicBezTo>
                    <a:pt x="31" y="4347"/>
                    <a:pt x="1" y="4530"/>
                    <a:pt x="1" y="4743"/>
                  </a:cubicBezTo>
                  <a:cubicBezTo>
                    <a:pt x="1" y="4925"/>
                    <a:pt x="92" y="5138"/>
                    <a:pt x="214" y="5320"/>
                  </a:cubicBezTo>
                  <a:cubicBezTo>
                    <a:pt x="346" y="5452"/>
                    <a:pt x="524" y="5539"/>
                    <a:pt x="729" y="5539"/>
                  </a:cubicBezTo>
                  <a:cubicBezTo>
                    <a:pt x="759" y="5539"/>
                    <a:pt x="790" y="5537"/>
                    <a:pt x="822" y="5533"/>
                  </a:cubicBezTo>
                  <a:cubicBezTo>
                    <a:pt x="1034" y="5502"/>
                    <a:pt x="1217" y="5411"/>
                    <a:pt x="1338" y="5229"/>
                  </a:cubicBezTo>
                  <a:cubicBezTo>
                    <a:pt x="1551" y="4955"/>
                    <a:pt x="1703" y="4621"/>
                    <a:pt x="1825" y="4287"/>
                  </a:cubicBezTo>
                  <a:lnTo>
                    <a:pt x="2433" y="2645"/>
                  </a:lnTo>
                  <a:lnTo>
                    <a:pt x="2828" y="1521"/>
                  </a:lnTo>
                  <a:cubicBezTo>
                    <a:pt x="2889" y="1369"/>
                    <a:pt x="2919" y="1247"/>
                    <a:pt x="2949" y="1095"/>
                  </a:cubicBezTo>
                  <a:lnTo>
                    <a:pt x="2949" y="1095"/>
                  </a:lnTo>
                  <a:cubicBezTo>
                    <a:pt x="2889" y="1217"/>
                    <a:pt x="2828" y="1369"/>
                    <a:pt x="2767" y="1521"/>
                  </a:cubicBezTo>
                  <a:lnTo>
                    <a:pt x="2311" y="2584"/>
                  </a:lnTo>
                  <a:lnTo>
                    <a:pt x="1642" y="4226"/>
                  </a:lnTo>
                  <a:cubicBezTo>
                    <a:pt x="1551" y="4530"/>
                    <a:pt x="1399" y="4834"/>
                    <a:pt x="1217" y="5107"/>
                  </a:cubicBezTo>
                  <a:cubicBezTo>
                    <a:pt x="1095" y="5229"/>
                    <a:pt x="974" y="5320"/>
                    <a:pt x="791" y="5350"/>
                  </a:cubicBezTo>
                  <a:cubicBezTo>
                    <a:pt x="771" y="5354"/>
                    <a:pt x="751" y="5356"/>
                    <a:pt x="731" y="5356"/>
                  </a:cubicBezTo>
                  <a:cubicBezTo>
                    <a:pt x="600" y="5356"/>
                    <a:pt x="475" y="5274"/>
                    <a:pt x="396" y="5168"/>
                  </a:cubicBezTo>
                  <a:cubicBezTo>
                    <a:pt x="214" y="4895"/>
                    <a:pt x="153" y="4530"/>
                    <a:pt x="274" y="4195"/>
                  </a:cubicBezTo>
                  <a:cubicBezTo>
                    <a:pt x="366" y="3861"/>
                    <a:pt x="457" y="3527"/>
                    <a:pt x="518" y="3192"/>
                  </a:cubicBezTo>
                  <a:cubicBezTo>
                    <a:pt x="700" y="2584"/>
                    <a:pt x="913" y="2007"/>
                    <a:pt x="1034" y="1521"/>
                  </a:cubicBezTo>
                  <a:cubicBezTo>
                    <a:pt x="1186" y="1065"/>
                    <a:pt x="1338" y="670"/>
                    <a:pt x="1430" y="426"/>
                  </a:cubicBezTo>
                  <a:cubicBezTo>
                    <a:pt x="1490" y="274"/>
                    <a:pt x="1521" y="153"/>
                    <a:pt x="1551"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9" name="Google Shape;983;p47">
              <a:extLst>
                <a:ext uri="{FF2B5EF4-FFF2-40B4-BE49-F238E27FC236}">
                  <a16:creationId xmlns:a16="http://schemas.microsoft.com/office/drawing/2014/main" id="{1C0AF98A-801F-833C-EA62-7BCCD019B041}"/>
                </a:ext>
              </a:extLst>
            </p:cNvPr>
            <p:cNvSpPr/>
            <p:nvPr/>
          </p:nvSpPr>
          <p:spPr>
            <a:xfrm>
              <a:off x="3394410" y="5397727"/>
              <a:ext cx="83420" cy="136188"/>
            </a:xfrm>
            <a:custGeom>
              <a:avLst/>
              <a:gdLst/>
              <a:ahLst/>
              <a:cxnLst/>
              <a:rect l="l" t="t" r="r" b="b"/>
              <a:pathLst>
                <a:path w="2980" h="4865" extrusionOk="0">
                  <a:moveTo>
                    <a:pt x="1368" y="1"/>
                  </a:moveTo>
                  <a:lnTo>
                    <a:pt x="1368" y="1"/>
                  </a:lnTo>
                  <a:cubicBezTo>
                    <a:pt x="1277" y="122"/>
                    <a:pt x="1216" y="214"/>
                    <a:pt x="1186" y="335"/>
                  </a:cubicBezTo>
                  <a:cubicBezTo>
                    <a:pt x="1064" y="548"/>
                    <a:pt x="912" y="882"/>
                    <a:pt x="730" y="1277"/>
                  </a:cubicBezTo>
                  <a:cubicBezTo>
                    <a:pt x="517" y="1764"/>
                    <a:pt x="365" y="2250"/>
                    <a:pt x="213" y="2736"/>
                  </a:cubicBezTo>
                  <a:cubicBezTo>
                    <a:pt x="122" y="3040"/>
                    <a:pt x="61" y="3344"/>
                    <a:pt x="31" y="3648"/>
                  </a:cubicBezTo>
                  <a:cubicBezTo>
                    <a:pt x="1" y="4013"/>
                    <a:pt x="92" y="4378"/>
                    <a:pt x="335" y="4621"/>
                  </a:cubicBezTo>
                  <a:cubicBezTo>
                    <a:pt x="487" y="4773"/>
                    <a:pt x="669" y="4834"/>
                    <a:pt x="852" y="4864"/>
                  </a:cubicBezTo>
                  <a:cubicBezTo>
                    <a:pt x="1034" y="4864"/>
                    <a:pt x="1216" y="4803"/>
                    <a:pt x="1368" y="4712"/>
                  </a:cubicBezTo>
                  <a:cubicBezTo>
                    <a:pt x="1611" y="4530"/>
                    <a:pt x="1824" y="4256"/>
                    <a:pt x="1946" y="3952"/>
                  </a:cubicBezTo>
                  <a:cubicBezTo>
                    <a:pt x="2159" y="3405"/>
                    <a:pt x="2311" y="2919"/>
                    <a:pt x="2493" y="2524"/>
                  </a:cubicBezTo>
                  <a:cubicBezTo>
                    <a:pt x="2675" y="2098"/>
                    <a:pt x="2797" y="1764"/>
                    <a:pt x="2888" y="1551"/>
                  </a:cubicBezTo>
                  <a:cubicBezTo>
                    <a:pt x="2919" y="1429"/>
                    <a:pt x="2949" y="1277"/>
                    <a:pt x="2979" y="1156"/>
                  </a:cubicBezTo>
                  <a:lnTo>
                    <a:pt x="2979" y="1156"/>
                  </a:lnTo>
                  <a:cubicBezTo>
                    <a:pt x="2888" y="1247"/>
                    <a:pt x="2827" y="1369"/>
                    <a:pt x="2767" y="1490"/>
                  </a:cubicBezTo>
                  <a:cubicBezTo>
                    <a:pt x="2675" y="1733"/>
                    <a:pt x="2523" y="2037"/>
                    <a:pt x="2341" y="2463"/>
                  </a:cubicBezTo>
                  <a:lnTo>
                    <a:pt x="1763" y="3861"/>
                  </a:lnTo>
                  <a:cubicBezTo>
                    <a:pt x="1642" y="4135"/>
                    <a:pt x="1460" y="4378"/>
                    <a:pt x="1247" y="4530"/>
                  </a:cubicBezTo>
                  <a:cubicBezTo>
                    <a:pt x="1135" y="4613"/>
                    <a:pt x="1011" y="4652"/>
                    <a:pt x="888" y="4652"/>
                  </a:cubicBezTo>
                  <a:cubicBezTo>
                    <a:pt x="744" y="4652"/>
                    <a:pt x="602" y="4598"/>
                    <a:pt x="487" y="4499"/>
                  </a:cubicBezTo>
                  <a:cubicBezTo>
                    <a:pt x="274" y="4256"/>
                    <a:pt x="183" y="3952"/>
                    <a:pt x="244" y="3648"/>
                  </a:cubicBezTo>
                  <a:cubicBezTo>
                    <a:pt x="274" y="3375"/>
                    <a:pt x="304" y="3071"/>
                    <a:pt x="396" y="2797"/>
                  </a:cubicBezTo>
                  <a:cubicBezTo>
                    <a:pt x="517" y="2280"/>
                    <a:pt x="669" y="1794"/>
                    <a:pt x="852" y="1338"/>
                  </a:cubicBezTo>
                  <a:cubicBezTo>
                    <a:pt x="1186" y="518"/>
                    <a:pt x="1399" y="1"/>
                    <a:pt x="1368"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0" name="Google Shape;984;p47">
              <a:extLst>
                <a:ext uri="{FF2B5EF4-FFF2-40B4-BE49-F238E27FC236}">
                  <a16:creationId xmlns:a16="http://schemas.microsoft.com/office/drawing/2014/main" id="{9C8E958A-21CB-3FC0-5199-4C017E62164D}"/>
                </a:ext>
              </a:extLst>
            </p:cNvPr>
            <p:cNvSpPr/>
            <p:nvPr/>
          </p:nvSpPr>
          <p:spPr>
            <a:xfrm>
              <a:off x="3440347" y="5447947"/>
              <a:ext cx="59598" cy="110210"/>
            </a:xfrm>
            <a:custGeom>
              <a:avLst/>
              <a:gdLst/>
              <a:ahLst/>
              <a:cxnLst/>
              <a:rect l="l" t="t" r="r" b="b"/>
              <a:pathLst>
                <a:path w="2129" h="3937" extrusionOk="0">
                  <a:moveTo>
                    <a:pt x="1217" y="0"/>
                  </a:moveTo>
                  <a:cubicBezTo>
                    <a:pt x="1186" y="0"/>
                    <a:pt x="1126" y="61"/>
                    <a:pt x="1004" y="213"/>
                  </a:cubicBezTo>
                  <a:cubicBezTo>
                    <a:pt x="822" y="426"/>
                    <a:pt x="670" y="669"/>
                    <a:pt x="548" y="912"/>
                  </a:cubicBezTo>
                  <a:cubicBezTo>
                    <a:pt x="244" y="1490"/>
                    <a:pt x="62" y="2158"/>
                    <a:pt x="62" y="2797"/>
                  </a:cubicBezTo>
                  <a:cubicBezTo>
                    <a:pt x="1" y="3070"/>
                    <a:pt x="62" y="3374"/>
                    <a:pt x="214" y="3617"/>
                  </a:cubicBezTo>
                  <a:cubicBezTo>
                    <a:pt x="274" y="3739"/>
                    <a:pt x="396" y="3830"/>
                    <a:pt x="548" y="3891"/>
                  </a:cubicBezTo>
                  <a:cubicBezTo>
                    <a:pt x="609" y="3921"/>
                    <a:pt x="685" y="3936"/>
                    <a:pt x="761" y="3936"/>
                  </a:cubicBezTo>
                  <a:cubicBezTo>
                    <a:pt x="837" y="3936"/>
                    <a:pt x="913" y="3921"/>
                    <a:pt x="974" y="3891"/>
                  </a:cubicBezTo>
                  <a:cubicBezTo>
                    <a:pt x="1217" y="3769"/>
                    <a:pt x="1399" y="3556"/>
                    <a:pt x="1460" y="3283"/>
                  </a:cubicBezTo>
                  <a:cubicBezTo>
                    <a:pt x="1642" y="2857"/>
                    <a:pt x="1733" y="2462"/>
                    <a:pt x="1855" y="2128"/>
                  </a:cubicBezTo>
                  <a:cubicBezTo>
                    <a:pt x="1977" y="1793"/>
                    <a:pt x="2068" y="1429"/>
                    <a:pt x="2129" y="1064"/>
                  </a:cubicBezTo>
                  <a:lnTo>
                    <a:pt x="2129" y="1064"/>
                  </a:lnTo>
                  <a:cubicBezTo>
                    <a:pt x="1946" y="1368"/>
                    <a:pt x="1825" y="1702"/>
                    <a:pt x="1703" y="2067"/>
                  </a:cubicBezTo>
                  <a:cubicBezTo>
                    <a:pt x="1581" y="2401"/>
                    <a:pt x="1429" y="2797"/>
                    <a:pt x="1278" y="3192"/>
                  </a:cubicBezTo>
                  <a:cubicBezTo>
                    <a:pt x="1217" y="3404"/>
                    <a:pt x="1095" y="3587"/>
                    <a:pt x="913" y="3678"/>
                  </a:cubicBezTo>
                  <a:cubicBezTo>
                    <a:pt x="856" y="3702"/>
                    <a:pt x="797" y="3714"/>
                    <a:pt x="739" y="3714"/>
                  </a:cubicBezTo>
                  <a:cubicBezTo>
                    <a:pt x="581" y="3714"/>
                    <a:pt x="432" y="3629"/>
                    <a:pt x="366" y="3496"/>
                  </a:cubicBezTo>
                  <a:cubicBezTo>
                    <a:pt x="244" y="3283"/>
                    <a:pt x="214" y="3040"/>
                    <a:pt x="244" y="2797"/>
                  </a:cubicBezTo>
                  <a:cubicBezTo>
                    <a:pt x="244" y="2584"/>
                    <a:pt x="274" y="2341"/>
                    <a:pt x="305" y="2097"/>
                  </a:cubicBezTo>
                  <a:cubicBezTo>
                    <a:pt x="396" y="1702"/>
                    <a:pt x="518" y="1338"/>
                    <a:pt x="670" y="973"/>
                  </a:cubicBezTo>
                  <a:cubicBezTo>
                    <a:pt x="943" y="335"/>
                    <a:pt x="1217" y="0"/>
                    <a:pt x="1217"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1" name="Google Shape;985;p47">
              <a:extLst>
                <a:ext uri="{FF2B5EF4-FFF2-40B4-BE49-F238E27FC236}">
                  <a16:creationId xmlns:a16="http://schemas.microsoft.com/office/drawing/2014/main" id="{0F1D194C-1690-6593-B1A1-BEE1C33BE4DC}"/>
                </a:ext>
              </a:extLst>
            </p:cNvPr>
            <p:cNvSpPr/>
            <p:nvPr/>
          </p:nvSpPr>
          <p:spPr>
            <a:xfrm>
              <a:off x="3299960" y="5455589"/>
              <a:ext cx="67240" cy="124262"/>
            </a:xfrm>
            <a:custGeom>
              <a:avLst/>
              <a:gdLst/>
              <a:ahLst/>
              <a:cxnLst/>
              <a:rect l="l" t="t" r="r" b="b"/>
              <a:pathLst>
                <a:path w="2402" h="4439" extrusionOk="0">
                  <a:moveTo>
                    <a:pt x="1" y="1"/>
                  </a:moveTo>
                  <a:cubicBezTo>
                    <a:pt x="1" y="31"/>
                    <a:pt x="244" y="183"/>
                    <a:pt x="609" y="487"/>
                  </a:cubicBezTo>
                  <a:cubicBezTo>
                    <a:pt x="1551" y="1308"/>
                    <a:pt x="2128" y="2463"/>
                    <a:pt x="2219" y="3679"/>
                  </a:cubicBezTo>
                  <a:cubicBezTo>
                    <a:pt x="2280" y="4135"/>
                    <a:pt x="2219" y="4438"/>
                    <a:pt x="2280" y="4438"/>
                  </a:cubicBezTo>
                  <a:cubicBezTo>
                    <a:pt x="2341" y="4195"/>
                    <a:pt x="2402" y="3952"/>
                    <a:pt x="2371" y="3679"/>
                  </a:cubicBezTo>
                  <a:cubicBezTo>
                    <a:pt x="2341" y="2372"/>
                    <a:pt x="1733" y="1156"/>
                    <a:pt x="700" y="365"/>
                  </a:cubicBezTo>
                  <a:cubicBezTo>
                    <a:pt x="487" y="183"/>
                    <a:pt x="274" y="62"/>
                    <a:pt x="1"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2" name="Google Shape;986;p47">
              <a:extLst>
                <a:ext uri="{FF2B5EF4-FFF2-40B4-BE49-F238E27FC236}">
                  <a16:creationId xmlns:a16="http://schemas.microsoft.com/office/drawing/2014/main" id="{092E5D36-C7C4-ECB9-2E04-4F0F591F1C34}"/>
                </a:ext>
              </a:extLst>
            </p:cNvPr>
            <p:cNvSpPr/>
            <p:nvPr/>
          </p:nvSpPr>
          <p:spPr>
            <a:xfrm>
              <a:off x="1130225" y="6330297"/>
              <a:ext cx="1052577" cy="544582"/>
            </a:xfrm>
            <a:custGeom>
              <a:avLst/>
              <a:gdLst/>
              <a:ahLst/>
              <a:cxnLst/>
              <a:rect l="l" t="t" r="r" b="b"/>
              <a:pathLst>
                <a:path w="37601" h="19454" extrusionOk="0">
                  <a:moveTo>
                    <a:pt x="8633" y="0"/>
                  </a:moveTo>
                  <a:cubicBezTo>
                    <a:pt x="6110" y="3040"/>
                    <a:pt x="4438" y="6687"/>
                    <a:pt x="3800" y="10578"/>
                  </a:cubicBezTo>
                  <a:lnTo>
                    <a:pt x="1" y="19271"/>
                  </a:lnTo>
                  <a:lnTo>
                    <a:pt x="37144" y="19454"/>
                  </a:lnTo>
                  <a:lnTo>
                    <a:pt x="37600" y="12918"/>
                  </a:lnTo>
                  <a:lnTo>
                    <a:pt x="8633"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3" name="Google Shape;987;p47">
              <a:extLst>
                <a:ext uri="{FF2B5EF4-FFF2-40B4-BE49-F238E27FC236}">
                  <a16:creationId xmlns:a16="http://schemas.microsoft.com/office/drawing/2014/main" id="{C905574E-2FEA-7B8C-E159-BEF9BB915E6C}"/>
                </a:ext>
              </a:extLst>
            </p:cNvPr>
            <p:cNvSpPr/>
            <p:nvPr/>
          </p:nvSpPr>
          <p:spPr>
            <a:xfrm>
              <a:off x="1290179" y="6516593"/>
              <a:ext cx="331021" cy="101952"/>
            </a:xfrm>
            <a:custGeom>
              <a:avLst/>
              <a:gdLst/>
              <a:ahLst/>
              <a:cxnLst/>
              <a:rect l="l" t="t" r="r" b="b"/>
              <a:pathLst>
                <a:path w="11825" h="3642" extrusionOk="0">
                  <a:moveTo>
                    <a:pt x="11821" y="1"/>
                  </a:moveTo>
                  <a:cubicBezTo>
                    <a:pt x="11767" y="1"/>
                    <a:pt x="11282" y="508"/>
                    <a:pt x="10366" y="1187"/>
                  </a:cubicBezTo>
                  <a:cubicBezTo>
                    <a:pt x="10092" y="1370"/>
                    <a:pt x="9849" y="1552"/>
                    <a:pt x="9576" y="1704"/>
                  </a:cubicBezTo>
                  <a:cubicBezTo>
                    <a:pt x="9272" y="1887"/>
                    <a:pt x="8968" y="2038"/>
                    <a:pt x="8633" y="2221"/>
                  </a:cubicBezTo>
                  <a:cubicBezTo>
                    <a:pt x="7144" y="2950"/>
                    <a:pt x="5503" y="3376"/>
                    <a:pt x="3861" y="3467"/>
                  </a:cubicBezTo>
                  <a:lnTo>
                    <a:pt x="2767" y="3467"/>
                  </a:lnTo>
                  <a:cubicBezTo>
                    <a:pt x="2433" y="3467"/>
                    <a:pt x="2129" y="3406"/>
                    <a:pt x="1825" y="3376"/>
                  </a:cubicBezTo>
                  <a:cubicBezTo>
                    <a:pt x="765" y="3261"/>
                    <a:pt x="83" y="3039"/>
                    <a:pt x="8" y="3039"/>
                  </a:cubicBezTo>
                  <a:cubicBezTo>
                    <a:pt x="3" y="3039"/>
                    <a:pt x="1" y="3040"/>
                    <a:pt x="1" y="3042"/>
                  </a:cubicBezTo>
                  <a:cubicBezTo>
                    <a:pt x="153" y="3133"/>
                    <a:pt x="305" y="3194"/>
                    <a:pt x="457" y="3224"/>
                  </a:cubicBezTo>
                  <a:cubicBezTo>
                    <a:pt x="639" y="3285"/>
                    <a:pt x="852" y="3346"/>
                    <a:pt x="1034" y="3376"/>
                  </a:cubicBezTo>
                  <a:cubicBezTo>
                    <a:pt x="1278" y="3437"/>
                    <a:pt x="1551" y="3497"/>
                    <a:pt x="1794" y="3528"/>
                  </a:cubicBezTo>
                  <a:cubicBezTo>
                    <a:pt x="2129" y="3558"/>
                    <a:pt x="2433" y="3619"/>
                    <a:pt x="2767" y="3619"/>
                  </a:cubicBezTo>
                  <a:cubicBezTo>
                    <a:pt x="2949" y="3634"/>
                    <a:pt x="3132" y="3642"/>
                    <a:pt x="3314" y="3642"/>
                  </a:cubicBezTo>
                  <a:cubicBezTo>
                    <a:pt x="3496" y="3642"/>
                    <a:pt x="3679" y="3634"/>
                    <a:pt x="3861" y="3619"/>
                  </a:cubicBezTo>
                  <a:cubicBezTo>
                    <a:pt x="5533" y="3558"/>
                    <a:pt x="7205" y="3133"/>
                    <a:pt x="8694" y="2373"/>
                  </a:cubicBezTo>
                  <a:cubicBezTo>
                    <a:pt x="9028" y="2221"/>
                    <a:pt x="9332" y="2038"/>
                    <a:pt x="9667" y="1826"/>
                  </a:cubicBezTo>
                  <a:cubicBezTo>
                    <a:pt x="9910" y="1674"/>
                    <a:pt x="10184" y="1491"/>
                    <a:pt x="10427" y="1279"/>
                  </a:cubicBezTo>
                  <a:cubicBezTo>
                    <a:pt x="10639" y="1127"/>
                    <a:pt x="10852" y="975"/>
                    <a:pt x="11035" y="792"/>
                  </a:cubicBezTo>
                  <a:cubicBezTo>
                    <a:pt x="11187" y="671"/>
                    <a:pt x="11339" y="519"/>
                    <a:pt x="11491" y="367"/>
                  </a:cubicBezTo>
                  <a:cubicBezTo>
                    <a:pt x="11612" y="276"/>
                    <a:pt x="11703" y="124"/>
                    <a:pt x="11825" y="2"/>
                  </a:cubicBezTo>
                  <a:cubicBezTo>
                    <a:pt x="11824" y="1"/>
                    <a:pt x="11823" y="1"/>
                    <a:pt x="1182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4" name="Google Shape;988;p47">
              <a:extLst>
                <a:ext uri="{FF2B5EF4-FFF2-40B4-BE49-F238E27FC236}">
                  <a16:creationId xmlns:a16="http://schemas.microsoft.com/office/drawing/2014/main" id="{FE096AC3-07C8-594A-DDAA-FC22BFBC7D65}"/>
                </a:ext>
              </a:extLst>
            </p:cNvPr>
            <p:cNvSpPr/>
            <p:nvPr/>
          </p:nvSpPr>
          <p:spPr>
            <a:xfrm>
              <a:off x="1903681" y="6615325"/>
              <a:ext cx="91902" cy="239147"/>
            </a:xfrm>
            <a:custGeom>
              <a:avLst/>
              <a:gdLst/>
              <a:ahLst/>
              <a:cxnLst/>
              <a:rect l="l" t="t" r="r" b="b"/>
              <a:pathLst>
                <a:path w="3283" h="8543" extrusionOk="0">
                  <a:moveTo>
                    <a:pt x="3283" y="1"/>
                  </a:moveTo>
                  <a:lnTo>
                    <a:pt x="3283" y="1"/>
                  </a:lnTo>
                  <a:cubicBezTo>
                    <a:pt x="3101" y="426"/>
                    <a:pt x="2918" y="822"/>
                    <a:pt x="2766" y="1247"/>
                  </a:cubicBezTo>
                  <a:cubicBezTo>
                    <a:pt x="2432" y="2068"/>
                    <a:pt x="2006" y="3101"/>
                    <a:pt x="1581" y="4256"/>
                  </a:cubicBezTo>
                  <a:cubicBezTo>
                    <a:pt x="1155" y="5411"/>
                    <a:pt x="760" y="6445"/>
                    <a:pt x="456" y="7265"/>
                  </a:cubicBezTo>
                  <a:cubicBezTo>
                    <a:pt x="274" y="7691"/>
                    <a:pt x="122" y="8117"/>
                    <a:pt x="0" y="8542"/>
                  </a:cubicBezTo>
                  <a:cubicBezTo>
                    <a:pt x="61" y="8451"/>
                    <a:pt x="122" y="8329"/>
                    <a:pt x="152" y="8238"/>
                  </a:cubicBezTo>
                  <a:cubicBezTo>
                    <a:pt x="274" y="8025"/>
                    <a:pt x="395" y="7721"/>
                    <a:pt x="578" y="7326"/>
                  </a:cubicBezTo>
                  <a:cubicBezTo>
                    <a:pt x="882" y="6566"/>
                    <a:pt x="1338" y="5533"/>
                    <a:pt x="1763" y="4347"/>
                  </a:cubicBezTo>
                  <a:cubicBezTo>
                    <a:pt x="2219" y="3162"/>
                    <a:pt x="2614" y="2068"/>
                    <a:pt x="2888" y="1308"/>
                  </a:cubicBezTo>
                  <a:cubicBezTo>
                    <a:pt x="3070" y="882"/>
                    <a:pt x="3192" y="457"/>
                    <a:pt x="3283"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5" name="Google Shape;989;p47">
              <a:extLst>
                <a:ext uri="{FF2B5EF4-FFF2-40B4-BE49-F238E27FC236}">
                  <a16:creationId xmlns:a16="http://schemas.microsoft.com/office/drawing/2014/main" id="{1E64384B-393E-D50C-2413-FD3AD64140D8}"/>
                </a:ext>
              </a:extLst>
            </p:cNvPr>
            <p:cNvSpPr/>
            <p:nvPr/>
          </p:nvSpPr>
          <p:spPr>
            <a:xfrm>
              <a:off x="1887501" y="6605975"/>
              <a:ext cx="52795" cy="49408"/>
            </a:xfrm>
            <a:custGeom>
              <a:avLst/>
              <a:gdLst/>
              <a:ahLst/>
              <a:cxnLst/>
              <a:rect l="l" t="t" r="r" b="b"/>
              <a:pathLst>
                <a:path w="1886" h="1765" extrusionOk="0">
                  <a:moveTo>
                    <a:pt x="1065" y="1"/>
                  </a:moveTo>
                  <a:cubicBezTo>
                    <a:pt x="943" y="1"/>
                    <a:pt x="882" y="31"/>
                    <a:pt x="882" y="31"/>
                  </a:cubicBezTo>
                  <a:cubicBezTo>
                    <a:pt x="1095" y="61"/>
                    <a:pt x="1308" y="183"/>
                    <a:pt x="1490" y="335"/>
                  </a:cubicBezTo>
                  <a:cubicBezTo>
                    <a:pt x="1642" y="517"/>
                    <a:pt x="1703" y="760"/>
                    <a:pt x="1672" y="1004"/>
                  </a:cubicBezTo>
                  <a:cubicBezTo>
                    <a:pt x="1586" y="1367"/>
                    <a:pt x="1262" y="1563"/>
                    <a:pt x="944" y="1563"/>
                  </a:cubicBezTo>
                  <a:cubicBezTo>
                    <a:pt x="703" y="1563"/>
                    <a:pt x="466" y="1452"/>
                    <a:pt x="335" y="1216"/>
                  </a:cubicBezTo>
                  <a:cubicBezTo>
                    <a:pt x="183" y="1004"/>
                    <a:pt x="183" y="730"/>
                    <a:pt x="305" y="517"/>
                  </a:cubicBezTo>
                  <a:cubicBezTo>
                    <a:pt x="396" y="304"/>
                    <a:pt x="578" y="153"/>
                    <a:pt x="791" y="61"/>
                  </a:cubicBezTo>
                  <a:cubicBezTo>
                    <a:pt x="791" y="49"/>
                    <a:pt x="775" y="41"/>
                    <a:pt x="748" y="41"/>
                  </a:cubicBezTo>
                  <a:cubicBezTo>
                    <a:pt x="710" y="41"/>
                    <a:pt x="649" y="56"/>
                    <a:pt x="578" y="92"/>
                  </a:cubicBezTo>
                  <a:cubicBezTo>
                    <a:pt x="396" y="153"/>
                    <a:pt x="274" y="274"/>
                    <a:pt x="153" y="456"/>
                  </a:cubicBezTo>
                  <a:cubicBezTo>
                    <a:pt x="1" y="730"/>
                    <a:pt x="1" y="1034"/>
                    <a:pt x="153" y="1308"/>
                  </a:cubicBezTo>
                  <a:cubicBezTo>
                    <a:pt x="335" y="1619"/>
                    <a:pt x="639" y="1765"/>
                    <a:pt x="939" y="1765"/>
                  </a:cubicBezTo>
                  <a:cubicBezTo>
                    <a:pt x="1341" y="1765"/>
                    <a:pt x="1737" y="1504"/>
                    <a:pt x="1824" y="1034"/>
                  </a:cubicBezTo>
                  <a:cubicBezTo>
                    <a:pt x="1885" y="730"/>
                    <a:pt x="1794" y="426"/>
                    <a:pt x="1581" y="244"/>
                  </a:cubicBezTo>
                  <a:cubicBezTo>
                    <a:pt x="1429" y="92"/>
                    <a:pt x="1247" y="31"/>
                    <a:pt x="1065"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6" name="Google Shape;990;p47">
              <a:extLst>
                <a:ext uri="{FF2B5EF4-FFF2-40B4-BE49-F238E27FC236}">
                  <a16:creationId xmlns:a16="http://schemas.microsoft.com/office/drawing/2014/main" id="{259F9115-279C-D3A2-A690-1B9D309CD0C7}"/>
                </a:ext>
              </a:extLst>
            </p:cNvPr>
            <p:cNvSpPr/>
            <p:nvPr/>
          </p:nvSpPr>
          <p:spPr>
            <a:xfrm>
              <a:off x="2449075" y="5316910"/>
              <a:ext cx="315709" cy="55054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7" name="Google Shape;991;p47">
              <a:extLst>
                <a:ext uri="{FF2B5EF4-FFF2-40B4-BE49-F238E27FC236}">
                  <a16:creationId xmlns:a16="http://schemas.microsoft.com/office/drawing/2014/main" id="{193ECDC4-DA70-6016-1D68-2A87A48CB016}"/>
                </a:ext>
              </a:extLst>
            </p:cNvPr>
            <p:cNvSpPr/>
            <p:nvPr/>
          </p:nvSpPr>
          <p:spPr>
            <a:xfrm>
              <a:off x="2449075" y="5316910"/>
              <a:ext cx="315709" cy="55054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8" name="Google Shape;992;p47">
              <a:extLst>
                <a:ext uri="{FF2B5EF4-FFF2-40B4-BE49-F238E27FC236}">
                  <a16:creationId xmlns:a16="http://schemas.microsoft.com/office/drawing/2014/main" id="{C308DBE7-E412-58DF-4CF2-73F58B67060A}"/>
                </a:ext>
              </a:extLst>
            </p:cNvPr>
            <p:cNvSpPr/>
            <p:nvPr/>
          </p:nvSpPr>
          <p:spPr>
            <a:xfrm>
              <a:off x="1371024" y="5147299"/>
              <a:ext cx="1254213" cy="1553994"/>
            </a:xfrm>
            <a:custGeom>
              <a:avLst/>
              <a:gdLst/>
              <a:ahLst/>
              <a:cxnLst/>
              <a:rect l="l" t="t" r="r" b="b"/>
              <a:pathLst>
                <a:path w="44804" h="55513" extrusionOk="0">
                  <a:moveTo>
                    <a:pt x="29851" y="1"/>
                  </a:moveTo>
                  <a:cubicBezTo>
                    <a:pt x="27904" y="1"/>
                    <a:pt x="25049" y="342"/>
                    <a:pt x="21916" y="2017"/>
                  </a:cubicBezTo>
                  <a:cubicBezTo>
                    <a:pt x="14621" y="5938"/>
                    <a:pt x="9454" y="27063"/>
                    <a:pt x="9454" y="27063"/>
                  </a:cubicBezTo>
                  <a:lnTo>
                    <a:pt x="1" y="42260"/>
                  </a:lnTo>
                  <a:lnTo>
                    <a:pt x="29728" y="55513"/>
                  </a:lnTo>
                  <a:lnTo>
                    <a:pt x="31977" y="47276"/>
                  </a:lnTo>
                  <a:lnTo>
                    <a:pt x="35472" y="32564"/>
                  </a:lnTo>
                  <a:cubicBezTo>
                    <a:pt x="35472" y="32564"/>
                    <a:pt x="40488" y="23932"/>
                    <a:pt x="42494" y="19251"/>
                  </a:cubicBezTo>
                  <a:cubicBezTo>
                    <a:pt x="44014" y="15786"/>
                    <a:pt x="44469" y="11135"/>
                    <a:pt x="44621" y="8369"/>
                  </a:cubicBezTo>
                  <a:cubicBezTo>
                    <a:pt x="44804" y="4935"/>
                    <a:pt x="42494" y="1773"/>
                    <a:pt x="39120" y="1135"/>
                  </a:cubicBezTo>
                  <a:cubicBezTo>
                    <a:pt x="38998" y="1105"/>
                    <a:pt x="38846" y="1074"/>
                    <a:pt x="38725" y="1044"/>
                  </a:cubicBezTo>
                  <a:lnTo>
                    <a:pt x="32372" y="162"/>
                  </a:lnTo>
                  <a:cubicBezTo>
                    <a:pt x="32099" y="162"/>
                    <a:pt x="31190" y="1"/>
                    <a:pt x="29851" y="1"/>
                  </a:cubicBezTo>
                  <a:close/>
                </a:path>
              </a:pathLst>
            </a:custGeom>
            <a:solidFill>
              <a:schemeClr val="tx2">
                <a:lumMod val="75000"/>
              </a:scheme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Arial"/>
                <a:sym typeface="Arial"/>
              </a:endParaRPr>
            </a:p>
          </p:txBody>
        </p:sp>
        <p:sp>
          <p:nvSpPr>
            <p:cNvPr id="609" name="Google Shape;993;p47">
              <a:extLst>
                <a:ext uri="{FF2B5EF4-FFF2-40B4-BE49-F238E27FC236}">
                  <a16:creationId xmlns:a16="http://schemas.microsoft.com/office/drawing/2014/main" id="{68604197-C8E9-D8D4-519F-218F77EF807B}"/>
                </a:ext>
              </a:extLst>
            </p:cNvPr>
            <p:cNvSpPr/>
            <p:nvPr/>
          </p:nvSpPr>
          <p:spPr>
            <a:xfrm>
              <a:off x="1492711" y="6066432"/>
              <a:ext cx="800693" cy="542119"/>
            </a:xfrm>
            <a:custGeom>
              <a:avLst/>
              <a:gdLst/>
              <a:ahLst/>
              <a:cxnLst/>
              <a:rect l="l" t="t" r="r" b="b"/>
              <a:pathLst>
                <a:path w="28603" h="19366" extrusionOk="0">
                  <a:moveTo>
                    <a:pt x="9976" y="176"/>
                  </a:moveTo>
                  <a:cubicBezTo>
                    <a:pt x="10464" y="176"/>
                    <a:pt x="10961" y="380"/>
                    <a:pt x="11338" y="703"/>
                  </a:cubicBezTo>
                  <a:cubicBezTo>
                    <a:pt x="11733" y="1068"/>
                    <a:pt x="11976" y="1584"/>
                    <a:pt x="12006" y="2131"/>
                  </a:cubicBezTo>
                  <a:cubicBezTo>
                    <a:pt x="12067" y="2648"/>
                    <a:pt x="12006" y="3165"/>
                    <a:pt x="11794" y="3651"/>
                  </a:cubicBezTo>
                  <a:cubicBezTo>
                    <a:pt x="11611" y="4107"/>
                    <a:pt x="11307" y="4502"/>
                    <a:pt x="10912" y="4837"/>
                  </a:cubicBezTo>
                  <a:cubicBezTo>
                    <a:pt x="10547" y="5141"/>
                    <a:pt x="10122" y="5384"/>
                    <a:pt x="9696" y="5566"/>
                  </a:cubicBezTo>
                  <a:cubicBezTo>
                    <a:pt x="8898" y="5862"/>
                    <a:pt x="8042" y="6014"/>
                    <a:pt x="7184" y="6050"/>
                  </a:cubicBezTo>
                  <a:lnTo>
                    <a:pt x="7184" y="6050"/>
                  </a:lnTo>
                  <a:cubicBezTo>
                    <a:pt x="6974" y="5427"/>
                    <a:pt x="6854" y="4771"/>
                    <a:pt x="6839" y="4107"/>
                  </a:cubicBezTo>
                  <a:cubicBezTo>
                    <a:pt x="6809" y="3499"/>
                    <a:pt x="6900" y="2861"/>
                    <a:pt x="7113" y="2253"/>
                  </a:cubicBezTo>
                  <a:cubicBezTo>
                    <a:pt x="7325" y="1675"/>
                    <a:pt x="7690" y="1159"/>
                    <a:pt x="8146" y="794"/>
                  </a:cubicBezTo>
                  <a:cubicBezTo>
                    <a:pt x="8633" y="429"/>
                    <a:pt x="9180" y="217"/>
                    <a:pt x="9788" y="186"/>
                  </a:cubicBezTo>
                  <a:cubicBezTo>
                    <a:pt x="9850" y="179"/>
                    <a:pt x="9913" y="176"/>
                    <a:pt x="9976" y="176"/>
                  </a:cubicBezTo>
                  <a:close/>
                  <a:moveTo>
                    <a:pt x="19018" y="4178"/>
                  </a:moveTo>
                  <a:cubicBezTo>
                    <a:pt x="19132" y="4178"/>
                    <a:pt x="19247" y="4185"/>
                    <a:pt x="19362" y="4198"/>
                  </a:cubicBezTo>
                  <a:cubicBezTo>
                    <a:pt x="19727" y="4229"/>
                    <a:pt x="20092" y="4350"/>
                    <a:pt x="20396" y="4563"/>
                  </a:cubicBezTo>
                  <a:cubicBezTo>
                    <a:pt x="20730" y="4806"/>
                    <a:pt x="20973" y="5110"/>
                    <a:pt x="21125" y="5445"/>
                  </a:cubicBezTo>
                  <a:cubicBezTo>
                    <a:pt x="21429" y="6174"/>
                    <a:pt x="21429" y="6964"/>
                    <a:pt x="21156" y="7694"/>
                  </a:cubicBezTo>
                  <a:cubicBezTo>
                    <a:pt x="20882" y="8393"/>
                    <a:pt x="20396" y="9001"/>
                    <a:pt x="19757" y="9457"/>
                  </a:cubicBezTo>
                  <a:cubicBezTo>
                    <a:pt x="18874" y="10078"/>
                    <a:pt x="17898" y="10524"/>
                    <a:pt x="16879" y="10787"/>
                  </a:cubicBezTo>
                  <a:lnTo>
                    <a:pt x="16879" y="10787"/>
                  </a:lnTo>
                  <a:cubicBezTo>
                    <a:pt x="16555" y="10202"/>
                    <a:pt x="16293" y="9578"/>
                    <a:pt x="16140" y="8910"/>
                  </a:cubicBezTo>
                  <a:cubicBezTo>
                    <a:pt x="15958" y="8180"/>
                    <a:pt x="15958" y="7451"/>
                    <a:pt x="16110" y="6721"/>
                  </a:cubicBezTo>
                  <a:cubicBezTo>
                    <a:pt x="16292" y="5961"/>
                    <a:pt x="16687" y="5293"/>
                    <a:pt x="17265" y="4806"/>
                  </a:cubicBezTo>
                  <a:cubicBezTo>
                    <a:pt x="17755" y="4393"/>
                    <a:pt x="18377" y="4178"/>
                    <a:pt x="19018" y="4178"/>
                  </a:cubicBezTo>
                  <a:close/>
                  <a:moveTo>
                    <a:pt x="25296" y="8867"/>
                  </a:moveTo>
                  <a:cubicBezTo>
                    <a:pt x="26879" y="8867"/>
                    <a:pt x="28217" y="10068"/>
                    <a:pt x="28390" y="11676"/>
                  </a:cubicBezTo>
                  <a:cubicBezTo>
                    <a:pt x="28420" y="12284"/>
                    <a:pt x="28329" y="12861"/>
                    <a:pt x="28055" y="13378"/>
                  </a:cubicBezTo>
                  <a:cubicBezTo>
                    <a:pt x="27539" y="14533"/>
                    <a:pt x="26536" y="15384"/>
                    <a:pt x="25289" y="15718"/>
                  </a:cubicBezTo>
                  <a:cubicBezTo>
                    <a:pt x="24839" y="15825"/>
                    <a:pt x="24377" y="15880"/>
                    <a:pt x="23915" y="15880"/>
                  </a:cubicBezTo>
                  <a:cubicBezTo>
                    <a:pt x="23600" y="15880"/>
                    <a:pt x="23285" y="15855"/>
                    <a:pt x="22973" y="15804"/>
                  </a:cubicBezTo>
                  <a:lnTo>
                    <a:pt x="22973" y="15804"/>
                  </a:lnTo>
                  <a:cubicBezTo>
                    <a:pt x="22603" y="14990"/>
                    <a:pt x="22380" y="14105"/>
                    <a:pt x="22341" y="13195"/>
                  </a:cubicBezTo>
                  <a:cubicBezTo>
                    <a:pt x="22280" y="12344"/>
                    <a:pt x="22463" y="11463"/>
                    <a:pt x="22827" y="10673"/>
                  </a:cubicBezTo>
                  <a:cubicBezTo>
                    <a:pt x="23040" y="10247"/>
                    <a:pt x="23344" y="9852"/>
                    <a:pt x="23678" y="9518"/>
                  </a:cubicBezTo>
                  <a:cubicBezTo>
                    <a:pt x="24043" y="9183"/>
                    <a:pt x="24499" y="8970"/>
                    <a:pt x="25016" y="8879"/>
                  </a:cubicBezTo>
                  <a:cubicBezTo>
                    <a:pt x="25110" y="8871"/>
                    <a:pt x="25204" y="8867"/>
                    <a:pt x="25296" y="8867"/>
                  </a:cubicBezTo>
                  <a:close/>
                  <a:moveTo>
                    <a:pt x="9872" y="1"/>
                  </a:moveTo>
                  <a:cubicBezTo>
                    <a:pt x="9834" y="1"/>
                    <a:pt x="9795" y="2"/>
                    <a:pt x="9757" y="4"/>
                  </a:cubicBezTo>
                  <a:cubicBezTo>
                    <a:pt x="9149" y="34"/>
                    <a:pt x="8541" y="247"/>
                    <a:pt x="8055" y="642"/>
                  </a:cubicBezTo>
                  <a:cubicBezTo>
                    <a:pt x="7569" y="1037"/>
                    <a:pt x="7174" y="1584"/>
                    <a:pt x="6961" y="2192"/>
                  </a:cubicBezTo>
                  <a:cubicBezTo>
                    <a:pt x="6748" y="2800"/>
                    <a:pt x="6626" y="3469"/>
                    <a:pt x="6657" y="4107"/>
                  </a:cubicBezTo>
                  <a:cubicBezTo>
                    <a:pt x="6672" y="4771"/>
                    <a:pt x="6787" y="5428"/>
                    <a:pt x="6991" y="6053"/>
                  </a:cubicBezTo>
                  <a:lnTo>
                    <a:pt x="6991" y="6053"/>
                  </a:lnTo>
                  <a:cubicBezTo>
                    <a:pt x="6987" y="6053"/>
                    <a:pt x="6983" y="6053"/>
                    <a:pt x="6979" y="6053"/>
                  </a:cubicBezTo>
                  <a:cubicBezTo>
                    <a:pt x="4715" y="6053"/>
                    <a:pt x="2488" y="5295"/>
                    <a:pt x="699" y="3864"/>
                  </a:cubicBezTo>
                  <a:cubicBezTo>
                    <a:pt x="456" y="3682"/>
                    <a:pt x="304" y="3530"/>
                    <a:pt x="182" y="3408"/>
                  </a:cubicBezTo>
                  <a:cubicBezTo>
                    <a:pt x="62" y="3317"/>
                    <a:pt x="1" y="3257"/>
                    <a:pt x="0" y="3256"/>
                  </a:cubicBezTo>
                  <a:lnTo>
                    <a:pt x="0" y="3256"/>
                  </a:lnTo>
                  <a:cubicBezTo>
                    <a:pt x="1" y="3257"/>
                    <a:pt x="61" y="3317"/>
                    <a:pt x="152" y="3438"/>
                  </a:cubicBezTo>
                  <a:cubicBezTo>
                    <a:pt x="274" y="3530"/>
                    <a:pt x="456" y="3712"/>
                    <a:pt x="669" y="3894"/>
                  </a:cubicBezTo>
                  <a:cubicBezTo>
                    <a:pt x="1368" y="4472"/>
                    <a:pt x="2128" y="4958"/>
                    <a:pt x="2949" y="5293"/>
                  </a:cubicBezTo>
                  <a:cubicBezTo>
                    <a:pt x="4196" y="5844"/>
                    <a:pt x="5554" y="6146"/>
                    <a:pt x="6917" y="6146"/>
                  </a:cubicBezTo>
                  <a:cubicBezTo>
                    <a:pt x="6952" y="6146"/>
                    <a:pt x="6987" y="6146"/>
                    <a:pt x="7022" y="6145"/>
                  </a:cubicBezTo>
                  <a:lnTo>
                    <a:pt x="7022" y="6145"/>
                  </a:lnTo>
                  <a:cubicBezTo>
                    <a:pt x="7238" y="6774"/>
                    <a:pt x="7546" y="7370"/>
                    <a:pt x="7933" y="7907"/>
                  </a:cubicBezTo>
                  <a:cubicBezTo>
                    <a:pt x="8754" y="9092"/>
                    <a:pt x="9909" y="10004"/>
                    <a:pt x="11216" y="10581"/>
                  </a:cubicBezTo>
                  <a:cubicBezTo>
                    <a:pt x="12319" y="11011"/>
                    <a:pt x="13476" y="11223"/>
                    <a:pt x="14624" y="11223"/>
                  </a:cubicBezTo>
                  <a:cubicBezTo>
                    <a:pt x="15358" y="11223"/>
                    <a:pt x="16089" y="11137"/>
                    <a:pt x="16801" y="10964"/>
                  </a:cubicBezTo>
                  <a:lnTo>
                    <a:pt x="16801" y="10964"/>
                  </a:lnTo>
                  <a:cubicBezTo>
                    <a:pt x="16804" y="10968"/>
                    <a:pt x="16806" y="10972"/>
                    <a:pt x="16809" y="10977"/>
                  </a:cubicBezTo>
                  <a:cubicBezTo>
                    <a:pt x="17174" y="11615"/>
                    <a:pt x="17599" y="12223"/>
                    <a:pt x="18055" y="12770"/>
                  </a:cubicBezTo>
                  <a:cubicBezTo>
                    <a:pt x="18937" y="13925"/>
                    <a:pt x="20061" y="14806"/>
                    <a:pt x="21368" y="15445"/>
                  </a:cubicBezTo>
                  <a:cubicBezTo>
                    <a:pt x="21877" y="15680"/>
                    <a:pt x="22411" y="15840"/>
                    <a:pt x="22956" y="15924"/>
                  </a:cubicBezTo>
                  <a:lnTo>
                    <a:pt x="22956" y="15924"/>
                  </a:lnTo>
                  <a:cubicBezTo>
                    <a:pt x="23159" y="16341"/>
                    <a:pt x="23401" y="16740"/>
                    <a:pt x="23678" y="17116"/>
                  </a:cubicBezTo>
                  <a:cubicBezTo>
                    <a:pt x="24225" y="17846"/>
                    <a:pt x="24894" y="18454"/>
                    <a:pt x="25654" y="18940"/>
                  </a:cubicBezTo>
                  <a:cubicBezTo>
                    <a:pt x="25692" y="18962"/>
                    <a:pt x="25729" y="18983"/>
                    <a:pt x="25766" y="19003"/>
                  </a:cubicBezTo>
                  <a:lnTo>
                    <a:pt x="25766" y="19003"/>
                  </a:lnTo>
                  <a:cubicBezTo>
                    <a:pt x="25738" y="18983"/>
                    <a:pt x="25711" y="18962"/>
                    <a:pt x="25684" y="18940"/>
                  </a:cubicBezTo>
                  <a:cubicBezTo>
                    <a:pt x="24925" y="18454"/>
                    <a:pt x="24286" y="17846"/>
                    <a:pt x="23739" y="17116"/>
                  </a:cubicBezTo>
                  <a:cubicBezTo>
                    <a:pt x="23469" y="16747"/>
                    <a:pt x="23233" y="16351"/>
                    <a:pt x="23034" y="15935"/>
                  </a:cubicBezTo>
                  <a:lnTo>
                    <a:pt x="23034" y="15935"/>
                  </a:lnTo>
                  <a:cubicBezTo>
                    <a:pt x="23309" y="15974"/>
                    <a:pt x="23587" y="15993"/>
                    <a:pt x="23865" y="15993"/>
                  </a:cubicBezTo>
                  <a:cubicBezTo>
                    <a:pt x="24361" y="15993"/>
                    <a:pt x="24860" y="15932"/>
                    <a:pt x="25350" y="15809"/>
                  </a:cubicBezTo>
                  <a:cubicBezTo>
                    <a:pt x="26627" y="15475"/>
                    <a:pt x="27660" y="14594"/>
                    <a:pt x="28207" y="13408"/>
                  </a:cubicBezTo>
                  <a:cubicBezTo>
                    <a:pt x="28481" y="12861"/>
                    <a:pt x="28602" y="12223"/>
                    <a:pt x="28542" y="11615"/>
                  </a:cubicBezTo>
                  <a:cubicBezTo>
                    <a:pt x="28371" y="9934"/>
                    <a:pt x="26971" y="8680"/>
                    <a:pt x="25319" y="8680"/>
                  </a:cubicBezTo>
                  <a:cubicBezTo>
                    <a:pt x="25209" y="8680"/>
                    <a:pt x="25098" y="8685"/>
                    <a:pt x="24985" y="8697"/>
                  </a:cubicBezTo>
                  <a:cubicBezTo>
                    <a:pt x="24469" y="8788"/>
                    <a:pt x="23982" y="9031"/>
                    <a:pt x="23587" y="9366"/>
                  </a:cubicBezTo>
                  <a:cubicBezTo>
                    <a:pt x="23253" y="9700"/>
                    <a:pt x="22949" y="10095"/>
                    <a:pt x="22736" y="10551"/>
                  </a:cubicBezTo>
                  <a:cubicBezTo>
                    <a:pt x="22341" y="11372"/>
                    <a:pt x="22189" y="12253"/>
                    <a:pt x="22219" y="13165"/>
                  </a:cubicBezTo>
                  <a:cubicBezTo>
                    <a:pt x="22278" y="14078"/>
                    <a:pt x="22510" y="14966"/>
                    <a:pt x="22892" y="15790"/>
                  </a:cubicBezTo>
                  <a:lnTo>
                    <a:pt x="22892" y="15790"/>
                  </a:lnTo>
                  <a:cubicBezTo>
                    <a:pt x="22391" y="15701"/>
                    <a:pt x="21899" y="15546"/>
                    <a:pt x="21429" y="15323"/>
                  </a:cubicBezTo>
                  <a:cubicBezTo>
                    <a:pt x="20183" y="14715"/>
                    <a:pt x="19058" y="13834"/>
                    <a:pt x="18207" y="12709"/>
                  </a:cubicBezTo>
                  <a:cubicBezTo>
                    <a:pt x="17762" y="12156"/>
                    <a:pt x="17324" y="11564"/>
                    <a:pt x="16957" y="10925"/>
                  </a:cubicBezTo>
                  <a:lnTo>
                    <a:pt x="16957" y="10925"/>
                  </a:lnTo>
                  <a:cubicBezTo>
                    <a:pt x="17990" y="10656"/>
                    <a:pt x="18981" y="10206"/>
                    <a:pt x="19879" y="9578"/>
                  </a:cubicBezTo>
                  <a:cubicBezTo>
                    <a:pt x="20548" y="9122"/>
                    <a:pt x="21034" y="8484"/>
                    <a:pt x="21338" y="7724"/>
                  </a:cubicBezTo>
                  <a:cubicBezTo>
                    <a:pt x="21642" y="6964"/>
                    <a:pt x="21611" y="6083"/>
                    <a:pt x="21308" y="5323"/>
                  </a:cubicBezTo>
                  <a:cubicBezTo>
                    <a:pt x="21125" y="4958"/>
                    <a:pt x="20852" y="4624"/>
                    <a:pt x="20548" y="4381"/>
                  </a:cubicBezTo>
                  <a:cubicBezTo>
                    <a:pt x="20213" y="4138"/>
                    <a:pt x="19818" y="3986"/>
                    <a:pt x="19393" y="3955"/>
                  </a:cubicBezTo>
                  <a:cubicBezTo>
                    <a:pt x="19279" y="3943"/>
                    <a:pt x="19166" y="3936"/>
                    <a:pt x="19053" y="3936"/>
                  </a:cubicBezTo>
                  <a:cubicBezTo>
                    <a:pt x="18349" y="3936"/>
                    <a:pt x="17663" y="4178"/>
                    <a:pt x="17113" y="4624"/>
                  </a:cubicBezTo>
                  <a:cubicBezTo>
                    <a:pt x="16505" y="5141"/>
                    <a:pt x="16110" y="5840"/>
                    <a:pt x="15927" y="6630"/>
                  </a:cubicBezTo>
                  <a:cubicBezTo>
                    <a:pt x="15745" y="7359"/>
                    <a:pt x="15775" y="8150"/>
                    <a:pt x="15958" y="8910"/>
                  </a:cubicBezTo>
                  <a:cubicBezTo>
                    <a:pt x="16126" y="9583"/>
                    <a:pt x="16372" y="10230"/>
                    <a:pt x="16719" y="10827"/>
                  </a:cubicBezTo>
                  <a:lnTo>
                    <a:pt x="16719" y="10827"/>
                  </a:lnTo>
                  <a:cubicBezTo>
                    <a:pt x="16037" y="10991"/>
                    <a:pt x="15338" y="11073"/>
                    <a:pt x="14636" y="11073"/>
                  </a:cubicBezTo>
                  <a:cubicBezTo>
                    <a:pt x="13511" y="11073"/>
                    <a:pt x="12380" y="10861"/>
                    <a:pt x="11307" y="10429"/>
                  </a:cubicBezTo>
                  <a:cubicBezTo>
                    <a:pt x="10000" y="9882"/>
                    <a:pt x="8906" y="8970"/>
                    <a:pt x="8085" y="7815"/>
                  </a:cubicBezTo>
                  <a:cubicBezTo>
                    <a:pt x="7721" y="7306"/>
                    <a:pt x="7427" y="6741"/>
                    <a:pt x="7216" y="6143"/>
                  </a:cubicBezTo>
                  <a:lnTo>
                    <a:pt x="7216" y="6143"/>
                  </a:lnTo>
                  <a:cubicBezTo>
                    <a:pt x="8065" y="6132"/>
                    <a:pt x="8938" y="5980"/>
                    <a:pt x="9727" y="5688"/>
                  </a:cubicBezTo>
                  <a:cubicBezTo>
                    <a:pt x="10699" y="5323"/>
                    <a:pt x="11490" y="4624"/>
                    <a:pt x="11915" y="3712"/>
                  </a:cubicBezTo>
                  <a:cubicBezTo>
                    <a:pt x="12128" y="3195"/>
                    <a:pt x="12219" y="2648"/>
                    <a:pt x="12158" y="2101"/>
                  </a:cubicBezTo>
                  <a:cubicBezTo>
                    <a:pt x="12098" y="1524"/>
                    <a:pt x="11854" y="976"/>
                    <a:pt x="11429" y="581"/>
                  </a:cubicBezTo>
                  <a:cubicBezTo>
                    <a:pt x="11002" y="211"/>
                    <a:pt x="10441" y="1"/>
                    <a:pt x="9872" y="1"/>
                  </a:cubicBezTo>
                  <a:close/>
                  <a:moveTo>
                    <a:pt x="25766" y="19003"/>
                  </a:moveTo>
                  <a:lnTo>
                    <a:pt x="25766" y="19003"/>
                  </a:lnTo>
                  <a:cubicBezTo>
                    <a:pt x="25928" y="19119"/>
                    <a:pt x="26106" y="19201"/>
                    <a:pt x="26262" y="19305"/>
                  </a:cubicBezTo>
                  <a:lnTo>
                    <a:pt x="26475" y="19366"/>
                  </a:lnTo>
                  <a:lnTo>
                    <a:pt x="26475" y="19366"/>
                  </a:lnTo>
                  <a:lnTo>
                    <a:pt x="26262" y="19275"/>
                  </a:lnTo>
                  <a:cubicBezTo>
                    <a:pt x="26087" y="19175"/>
                    <a:pt x="25933" y="19095"/>
                    <a:pt x="25766" y="19003"/>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0" name="Google Shape;994;p47">
              <a:extLst>
                <a:ext uri="{FF2B5EF4-FFF2-40B4-BE49-F238E27FC236}">
                  <a16:creationId xmlns:a16="http://schemas.microsoft.com/office/drawing/2014/main" id="{3B0CED75-EE7B-C5BF-3B43-2FC2A7AAE2D7}"/>
                </a:ext>
              </a:extLst>
            </p:cNvPr>
            <p:cNvSpPr/>
            <p:nvPr/>
          </p:nvSpPr>
          <p:spPr>
            <a:xfrm>
              <a:off x="2278064" y="5545140"/>
              <a:ext cx="277414" cy="266161"/>
            </a:xfrm>
            <a:custGeom>
              <a:avLst/>
              <a:gdLst/>
              <a:ahLst/>
              <a:cxnLst/>
              <a:rect l="l" t="t" r="r" b="b"/>
              <a:pathLst>
                <a:path w="9910" h="9508" extrusionOk="0">
                  <a:moveTo>
                    <a:pt x="3042" y="177"/>
                  </a:moveTo>
                  <a:cubicBezTo>
                    <a:pt x="3226" y="177"/>
                    <a:pt x="3421" y="224"/>
                    <a:pt x="3587" y="328"/>
                  </a:cubicBezTo>
                  <a:cubicBezTo>
                    <a:pt x="3800" y="480"/>
                    <a:pt x="4013" y="662"/>
                    <a:pt x="4165" y="905"/>
                  </a:cubicBezTo>
                  <a:cubicBezTo>
                    <a:pt x="4317" y="1118"/>
                    <a:pt x="4408" y="1361"/>
                    <a:pt x="4499" y="1635"/>
                  </a:cubicBezTo>
                  <a:cubicBezTo>
                    <a:pt x="4560" y="1878"/>
                    <a:pt x="4590" y="2121"/>
                    <a:pt x="4621" y="2394"/>
                  </a:cubicBezTo>
                  <a:cubicBezTo>
                    <a:pt x="4621" y="2881"/>
                    <a:pt x="4529" y="3367"/>
                    <a:pt x="4377" y="3853"/>
                  </a:cubicBezTo>
                  <a:cubicBezTo>
                    <a:pt x="4073" y="4644"/>
                    <a:pt x="3617" y="5373"/>
                    <a:pt x="2979" y="5951"/>
                  </a:cubicBezTo>
                  <a:cubicBezTo>
                    <a:pt x="2789" y="6129"/>
                    <a:pt x="2594" y="6298"/>
                    <a:pt x="2394" y="6458"/>
                  </a:cubicBezTo>
                  <a:lnTo>
                    <a:pt x="2394" y="6458"/>
                  </a:lnTo>
                  <a:cubicBezTo>
                    <a:pt x="2129" y="6117"/>
                    <a:pt x="1916" y="5733"/>
                    <a:pt x="1763" y="5312"/>
                  </a:cubicBezTo>
                  <a:cubicBezTo>
                    <a:pt x="1551" y="4705"/>
                    <a:pt x="1459" y="4036"/>
                    <a:pt x="1459" y="3367"/>
                  </a:cubicBezTo>
                  <a:cubicBezTo>
                    <a:pt x="1459" y="2729"/>
                    <a:pt x="1520" y="2091"/>
                    <a:pt x="1672" y="1452"/>
                  </a:cubicBezTo>
                  <a:cubicBezTo>
                    <a:pt x="1854" y="875"/>
                    <a:pt x="2219" y="297"/>
                    <a:pt x="2797" y="206"/>
                  </a:cubicBezTo>
                  <a:cubicBezTo>
                    <a:pt x="2874" y="187"/>
                    <a:pt x="2957" y="177"/>
                    <a:pt x="3042" y="177"/>
                  </a:cubicBezTo>
                  <a:close/>
                  <a:moveTo>
                    <a:pt x="8449" y="540"/>
                  </a:moveTo>
                  <a:cubicBezTo>
                    <a:pt x="8629" y="540"/>
                    <a:pt x="8805" y="581"/>
                    <a:pt x="8967" y="662"/>
                  </a:cubicBezTo>
                  <a:cubicBezTo>
                    <a:pt x="9210" y="814"/>
                    <a:pt x="9423" y="1027"/>
                    <a:pt x="9545" y="1270"/>
                  </a:cubicBezTo>
                  <a:cubicBezTo>
                    <a:pt x="9666" y="1574"/>
                    <a:pt x="9727" y="1847"/>
                    <a:pt x="9727" y="2151"/>
                  </a:cubicBezTo>
                  <a:cubicBezTo>
                    <a:pt x="9697" y="3489"/>
                    <a:pt x="9241" y="4735"/>
                    <a:pt x="8420" y="5768"/>
                  </a:cubicBezTo>
                  <a:cubicBezTo>
                    <a:pt x="7964" y="6316"/>
                    <a:pt x="7447" y="6771"/>
                    <a:pt x="6839" y="7106"/>
                  </a:cubicBezTo>
                  <a:cubicBezTo>
                    <a:pt x="6644" y="7223"/>
                    <a:pt x="6443" y="7324"/>
                    <a:pt x="6235" y="7409"/>
                  </a:cubicBezTo>
                  <a:lnTo>
                    <a:pt x="6235" y="7409"/>
                  </a:lnTo>
                  <a:cubicBezTo>
                    <a:pt x="6126" y="7051"/>
                    <a:pt x="6042" y="6688"/>
                    <a:pt x="5988" y="6316"/>
                  </a:cubicBezTo>
                  <a:cubicBezTo>
                    <a:pt x="5867" y="5464"/>
                    <a:pt x="5897" y="4583"/>
                    <a:pt x="6110" y="3762"/>
                  </a:cubicBezTo>
                  <a:cubicBezTo>
                    <a:pt x="6323" y="2729"/>
                    <a:pt x="6809" y="1787"/>
                    <a:pt x="7478" y="1027"/>
                  </a:cubicBezTo>
                  <a:cubicBezTo>
                    <a:pt x="7690" y="814"/>
                    <a:pt x="7903" y="662"/>
                    <a:pt x="8177" y="571"/>
                  </a:cubicBezTo>
                  <a:cubicBezTo>
                    <a:pt x="8268" y="550"/>
                    <a:pt x="8359" y="540"/>
                    <a:pt x="8449" y="540"/>
                  </a:cubicBezTo>
                  <a:close/>
                  <a:moveTo>
                    <a:pt x="92" y="7926"/>
                  </a:moveTo>
                  <a:lnTo>
                    <a:pt x="0" y="7987"/>
                  </a:lnTo>
                  <a:cubicBezTo>
                    <a:pt x="31" y="7987"/>
                    <a:pt x="61" y="7957"/>
                    <a:pt x="92" y="7926"/>
                  </a:cubicBezTo>
                  <a:close/>
                  <a:moveTo>
                    <a:pt x="2981" y="1"/>
                  </a:moveTo>
                  <a:cubicBezTo>
                    <a:pt x="2901" y="1"/>
                    <a:pt x="2820" y="8"/>
                    <a:pt x="2736" y="24"/>
                  </a:cubicBezTo>
                  <a:cubicBezTo>
                    <a:pt x="2432" y="115"/>
                    <a:pt x="2128" y="297"/>
                    <a:pt x="1946" y="571"/>
                  </a:cubicBezTo>
                  <a:cubicBezTo>
                    <a:pt x="1763" y="814"/>
                    <a:pt x="1611" y="1118"/>
                    <a:pt x="1520" y="1422"/>
                  </a:cubicBezTo>
                  <a:cubicBezTo>
                    <a:pt x="1338" y="2060"/>
                    <a:pt x="1247" y="2698"/>
                    <a:pt x="1277" y="3367"/>
                  </a:cubicBezTo>
                  <a:cubicBezTo>
                    <a:pt x="1247" y="4066"/>
                    <a:pt x="1368" y="4735"/>
                    <a:pt x="1581" y="5404"/>
                  </a:cubicBezTo>
                  <a:cubicBezTo>
                    <a:pt x="1734" y="5824"/>
                    <a:pt x="1959" y="6221"/>
                    <a:pt x="2241" y="6578"/>
                  </a:cubicBezTo>
                  <a:lnTo>
                    <a:pt x="2241" y="6578"/>
                  </a:lnTo>
                  <a:cubicBezTo>
                    <a:pt x="1978" y="6780"/>
                    <a:pt x="1708" y="6966"/>
                    <a:pt x="1429" y="7136"/>
                  </a:cubicBezTo>
                  <a:cubicBezTo>
                    <a:pt x="973" y="7410"/>
                    <a:pt x="608" y="7623"/>
                    <a:pt x="365" y="7775"/>
                  </a:cubicBezTo>
                  <a:lnTo>
                    <a:pt x="92" y="7926"/>
                  </a:lnTo>
                  <a:lnTo>
                    <a:pt x="396" y="7805"/>
                  </a:lnTo>
                  <a:cubicBezTo>
                    <a:pt x="639" y="7683"/>
                    <a:pt x="1003" y="7471"/>
                    <a:pt x="1459" y="7197"/>
                  </a:cubicBezTo>
                  <a:cubicBezTo>
                    <a:pt x="1752" y="7027"/>
                    <a:pt x="2030" y="6842"/>
                    <a:pt x="2295" y="6645"/>
                  </a:cubicBezTo>
                  <a:lnTo>
                    <a:pt x="2295" y="6645"/>
                  </a:lnTo>
                  <a:cubicBezTo>
                    <a:pt x="2448" y="6831"/>
                    <a:pt x="2615" y="7005"/>
                    <a:pt x="2797" y="7167"/>
                  </a:cubicBezTo>
                  <a:cubicBezTo>
                    <a:pt x="3374" y="7653"/>
                    <a:pt x="4104" y="7926"/>
                    <a:pt x="4833" y="7926"/>
                  </a:cubicBezTo>
                  <a:cubicBezTo>
                    <a:pt x="5313" y="7907"/>
                    <a:pt x="5781" y="7815"/>
                    <a:pt x="6221" y="7651"/>
                  </a:cubicBezTo>
                  <a:lnTo>
                    <a:pt x="6221" y="7651"/>
                  </a:lnTo>
                  <a:cubicBezTo>
                    <a:pt x="6288" y="7836"/>
                    <a:pt x="6362" y="8020"/>
                    <a:pt x="6444" y="8200"/>
                  </a:cubicBezTo>
                  <a:cubicBezTo>
                    <a:pt x="6627" y="8565"/>
                    <a:pt x="6839" y="8930"/>
                    <a:pt x="7083" y="9264"/>
                  </a:cubicBezTo>
                  <a:lnTo>
                    <a:pt x="7295" y="9507"/>
                  </a:lnTo>
                  <a:lnTo>
                    <a:pt x="7113" y="9234"/>
                  </a:lnTo>
                  <a:cubicBezTo>
                    <a:pt x="6870" y="8899"/>
                    <a:pt x="6687" y="8534"/>
                    <a:pt x="6505" y="8170"/>
                  </a:cubicBezTo>
                  <a:cubicBezTo>
                    <a:pt x="6432" y="7986"/>
                    <a:pt x="6364" y="7803"/>
                    <a:pt x="6303" y="7619"/>
                  </a:cubicBezTo>
                  <a:lnTo>
                    <a:pt x="6303" y="7619"/>
                  </a:lnTo>
                  <a:cubicBezTo>
                    <a:pt x="6531" y="7529"/>
                    <a:pt x="6751" y="7418"/>
                    <a:pt x="6961" y="7288"/>
                  </a:cubicBezTo>
                  <a:cubicBezTo>
                    <a:pt x="7569" y="6923"/>
                    <a:pt x="8116" y="6468"/>
                    <a:pt x="8542" y="5890"/>
                  </a:cubicBezTo>
                  <a:cubicBezTo>
                    <a:pt x="9423" y="4857"/>
                    <a:pt x="9879" y="3519"/>
                    <a:pt x="9909" y="2182"/>
                  </a:cubicBezTo>
                  <a:cubicBezTo>
                    <a:pt x="9909" y="1847"/>
                    <a:pt x="9849" y="1513"/>
                    <a:pt x="9697" y="1209"/>
                  </a:cubicBezTo>
                  <a:cubicBezTo>
                    <a:pt x="9575" y="936"/>
                    <a:pt x="9332" y="692"/>
                    <a:pt x="9058" y="510"/>
                  </a:cubicBezTo>
                  <a:cubicBezTo>
                    <a:pt x="8887" y="415"/>
                    <a:pt x="8693" y="367"/>
                    <a:pt x="8496" y="367"/>
                  </a:cubicBezTo>
                  <a:cubicBezTo>
                    <a:pt x="8379" y="367"/>
                    <a:pt x="8260" y="385"/>
                    <a:pt x="8146" y="419"/>
                  </a:cubicBezTo>
                  <a:cubicBezTo>
                    <a:pt x="7842" y="540"/>
                    <a:pt x="7569" y="692"/>
                    <a:pt x="7387" y="905"/>
                  </a:cubicBezTo>
                  <a:cubicBezTo>
                    <a:pt x="6657" y="1695"/>
                    <a:pt x="6171" y="2668"/>
                    <a:pt x="5958" y="3732"/>
                  </a:cubicBezTo>
                  <a:cubicBezTo>
                    <a:pt x="5708" y="4958"/>
                    <a:pt x="5766" y="6245"/>
                    <a:pt x="6151" y="7442"/>
                  </a:cubicBezTo>
                  <a:lnTo>
                    <a:pt x="6151" y="7442"/>
                  </a:lnTo>
                  <a:cubicBezTo>
                    <a:pt x="5736" y="7601"/>
                    <a:pt x="5297" y="7694"/>
                    <a:pt x="4833" y="7714"/>
                  </a:cubicBezTo>
                  <a:cubicBezTo>
                    <a:pt x="4134" y="7714"/>
                    <a:pt x="3435" y="7471"/>
                    <a:pt x="2918" y="7015"/>
                  </a:cubicBezTo>
                  <a:cubicBezTo>
                    <a:pt x="2749" y="6865"/>
                    <a:pt x="2593" y="6703"/>
                    <a:pt x="2450" y="6528"/>
                  </a:cubicBezTo>
                  <a:lnTo>
                    <a:pt x="2450" y="6528"/>
                  </a:lnTo>
                  <a:cubicBezTo>
                    <a:pt x="2653" y="6372"/>
                    <a:pt x="2849" y="6209"/>
                    <a:pt x="3040" y="6042"/>
                  </a:cubicBezTo>
                  <a:cubicBezTo>
                    <a:pt x="3709" y="5434"/>
                    <a:pt x="4195" y="4705"/>
                    <a:pt x="4499" y="3884"/>
                  </a:cubicBezTo>
                  <a:cubicBezTo>
                    <a:pt x="4681" y="3398"/>
                    <a:pt x="4772" y="2911"/>
                    <a:pt x="4772" y="2394"/>
                  </a:cubicBezTo>
                  <a:cubicBezTo>
                    <a:pt x="4742" y="2121"/>
                    <a:pt x="4712" y="1847"/>
                    <a:pt x="4651" y="1574"/>
                  </a:cubicBezTo>
                  <a:cubicBezTo>
                    <a:pt x="4560" y="1300"/>
                    <a:pt x="4438" y="1057"/>
                    <a:pt x="4286" y="814"/>
                  </a:cubicBezTo>
                  <a:cubicBezTo>
                    <a:pt x="4134" y="571"/>
                    <a:pt x="3921" y="358"/>
                    <a:pt x="3648" y="206"/>
                  </a:cubicBezTo>
                  <a:cubicBezTo>
                    <a:pt x="3443" y="69"/>
                    <a:pt x="3220" y="1"/>
                    <a:pt x="2981"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1" name="Google Shape;995;p47">
              <a:extLst>
                <a:ext uri="{FF2B5EF4-FFF2-40B4-BE49-F238E27FC236}">
                  <a16:creationId xmlns:a16="http://schemas.microsoft.com/office/drawing/2014/main" id="{596EB077-F410-9F16-E93D-E6376F5A1304}"/>
                </a:ext>
              </a:extLst>
            </p:cNvPr>
            <p:cNvSpPr/>
            <p:nvPr/>
          </p:nvSpPr>
          <p:spPr>
            <a:xfrm>
              <a:off x="1863678" y="5664924"/>
              <a:ext cx="1529052" cy="818469"/>
            </a:xfrm>
            <a:custGeom>
              <a:avLst/>
              <a:gdLst/>
              <a:ahLst/>
              <a:cxnLst/>
              <a:rect l="l" t="t" r="r" b="b"/>
              <a:pathLst>
                <a:path w="54622" h="29238" extrusionOk="0">
                  <a:moveTo>
                    <a:pt x="1" y="0"/>
                  </a:moveTo>
                  <a:lnTo>
                    <a:pt x="1" y="0"/>
                  </a:lnTo>
                  <a:cubicBezTo>
                    <a:pt x="396" y="5775"/>
                    <a:pt x="61" y="9088"/>
                    <a:pt x="1916" y="18025"/>
                  </a:cubicBezTo>
                  <a:cubicBezTo>
                    <a:pt x="3799" y="27190"/>
                    <a:pt x="16142" y="29238"/>
                    <a:pt x="26793" y="29238"/>
                  </a:cubicBezTo>
                  <a:cubicBezTo>
                    <a:pt x="35392" y="29238"/>
                    <a:pt x="42889" y="27903"/>
                    <a:pt x="42889" y="27903"/>
                  </a:cubicBezTo>
                  <a:cubicBezTo>
                    <a:pt x="43451" y="27921"/>
                    <a:pt x="43980" y="27927"/>
                    <a:pt x="44480" y="27927"/>
                  </a:cubicBezTo>
                  <a:cubicBezTo>
                    <a:pt x="45737" y="27927"/>
                    <a:pt x="46816" y="27887"/>
                    <a:pt x="47806" y="27887"/>
                  </a:cubicBezTo>
                  <a:cubicBezTo>
                    <a:pt x="48467" y="27887"/>
                    <a:pt x="49089" y="27905"/>
                    <a:pt x="49698" y="27964"/>
                  </a:cubicBezTo>
                  <a:cubicBezTo>
                    <a:pt x="50503" y="28037"/>
                    <a:pt x="51150" y="28074"/>
                    <a:pt x="51652" y="28074"/>
                  </a:cubicBezTo>
                  <a:cubicBezTo>
                    <a:pt x="52610" y="28074"/>
                    <a:pt x="53041" y="27939"/>
                    <a:pt x="53041" y="27660"/>
                  </a:cubicBezTo>
                  <a:cubicBezTo>
                    <a:pt x="53041" y="27052"/>
                    <a:pt x="53072" y="27295"/>
                    <a:pt x="48847" y="26292"/>
                  </a:cubicBezTo>
                  <a:lnTo>
                    <a:pt x="48847" y="26292"/>
                  </a:lnTo>
                  <a:cubicBezTo>
                    <a:pt x="48848" y="26292"/>
                    <a:pt x="51562" y="26909"/>
                    <a:pt x="53022" y="26909"/>
                  </a:cubicBezTo>
                  <a:cubicBezTo>
                    <a:pt x="53736" y="26909"/>
                    <a:pt x="54150" y="26762"/>
                    <a:pt x="53801" y="26323"/>
                  </a:cubicBezTo>
                  <a:cubicBezTo>
                    <a:pt x="53614" y="26100"/>
                    <a:pt x="52761" y="25793"/>
                    <a:pt x="51782" y="25498"/>
                  </a:cubicBezTo>
                  <a:lnTo>
                    <a:pt x="51782" y="25498"/>
                  </a:lnTo>
                  <a:cubicBezTo>
                    <a:pt x="52246" y="25573"/>
                    <a:pt x="52635" y="25607"/>
                    <a:pt x="52954" y="25607"/>
                  </a:cubicBezTo>
                  <a:cubicBezTo>
                    <a:pt x="53673" y="25607"/>
                    <a:pt x="54038" y="25434"/>
                    <a:pt x="54105" y="25168"/>
                  </a:cubicBezTo>
                  <a:cubicBezTo>
                    <a:pt x="54295" y="24480"/>
                    <a:pt x="50640" y="23497"/>
                    <a:pt x="49021" y="23098"/>
                  </a:cubicBezTo>
                  <a:lnTo>
                    <a:pt x="49021" y="23098"/>
                  </a:lnTo>
                  <a:cubicBezTo>
                    <a:pt x="50343" y="23408"/>
                    <a:pt x="53007" y="24013"/>
                    <a:pt x="53704" y="24013"/>
                  </a:cubicBezTo>
                  <a:cubicBezTo>
                    <a:pt x="53717" y="24013"/>
                    <a:pt x="53729" y="24013"/>
                    <a:pt x="53740" y="24013"/>
                  </a:cubicBezTo>
                  <a:cubicBezTo>
                    <a:pt x="54622" y="23952"/>
                    <a:pt x="53892" y="23192"/>
                    <a:pt x="53132" y="22706"/>
                  </a:cubicBezTo>
                  <a:cubicBezTo>
                    <a:pt x="52251" y="22189"/>
                    <a:pt x="46780" y="19879"/>
                    <a:pt x="45229" y="19119"/>
                  </a:cubicBezTo>
                  <a:cubicBezTo>
                    <a:pt x="44652" y="18906"/>
                    <a:pt x="44378" y="18237"/>
                    <a:pt x="44682" y="17690"/>
                  </a:cubicBezTo>
                  <a:lnTo>
                    <a:pt x="44682" y="17690"/>
                  </a:lnTo>
                  <a:cubicBezTo>
                    <a:pt x="45262" y="17818"/>
                    <a:pt x="45838" y="17870"/>
                    <a:pt x="46378" y="17870"/>
                  </a:cubicBezTo>
                  <a:cubicBezTo>
                    <a:pt x="48018" y="17870"/>
                    <a:pt x="49325" y="17395"/>
                    <a:pt x="49394" y="17143"/>
                  </a:cubicBezTo>
                  <a:cubicBezTo>
                    <a:pt x="49485" y="16839"/>
                    <a:pt x="43406" y="15684"/>
                    <a:pt x="43406" y="15684"/>
                  </a:cubicBezTo>
                  <a:lnTo>
                    <a:pt x="42129" y="16748"/>
                  </a:lnTo>
                  <a:cubicBezTo>
                    <a:pt x="41521" y="17234"/>
                    <a:pt x="40974" y="17629"/>
                    <a:pt x="40518" y="17964"/>
                  </a:cubicBezTo>
                  <a:cubicBezTo>
                    <a:pt x="39034" y="18104"/>
                    <a:pt x="36489" y="18307"/>
                    <a:pt x="33397" y="18307"/>
                  </a:cubicBezTo>
                  <a:cubicBezTo>
                    <a:pt x="28447" y="18307"/>
                    <a:pt x="22095" y="17787"/>
                    <a:pt x="16445" y="15654"/>
                  </a:cubicBezTo>
                  <a:cubicBezTo>
                    <a:pt x="13071" y="14347"/>
                    <a:pt x="13071" y="851"/>
                    <a:pt x="13071" y="851"/>
                  </a:cubicBezTo>
                  <a:lnTo>
                    <a:pt x="1" y="0"/>
                  </a:lnTo>
                  <a:close/>
                </a:path>
              </a:pathLst>
            </a:custGeom>
            <a:solidFill>
              <a:srgbClr val="B7887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2" name="Google Shape;996;p47">
              <a:extLst>
                <a:ext uri="{FF2B5EF4-FFF2-40B4-BE49-F238E27FC236}">
                  <a16:creationId xmlns:a16="http://schemas.microsoft.com/office/drawing/2014/main" id="{B2426763-E6FD-8169-A669-920125F8686F}"/>
                </a:ext>
              </a:extLst>
            </p:cNvPr>
            <p:cNvSpPr/>
            <p:nvPr/>
          </p:nvSpPr>
          <p:spPr>
            <a:xfrm>
              <a:off x="3159574" y="6385780"/>
              <a:ext cx="163397" cy="34936"/>
            </a:xfrm>
            <a:custGeom>
              <a:avLst/>
              <a:gdLst/>
              <a:ahLst/>
              <a:cxnLst/>
              <a:rect l="l" t="t" r="r" b="b"/>
              <a:pathLst>
                <a:path w="5837" h="1248" extrusionOk="0">
                  <a:moveTo>
                    <a:pt x="159" y="1"/>
                  </a:moveTo>
                  <a:cubicBezTo>
                    <a:pt x="81" y="1"/>
                    <a:pt x="36" y="8"/>
                    <a:pt x="31" y="24"/>
                  </a:cubicBezTo>
                  <a:cubicBezTo>
                    <a:pt x="0" y="146"/>
                    <a:pt x="1277" y="480"/>
                    <a:pt x="2888" y="815"/>
                  </a:cubicBezTo>
                  <a:cubicBezTo>
                    <a:pt x="4135" y="1079"/>
                    <a:pt x="5211" y="1248"/>
                    <a:pt x="5625" y="1248"/>
                  </a:cubicBezTo>
                  <a:cubicBezTo>
                    <a:pt x="5736" y="1248"/>
                    <a:pt x="5799" y="1236"/>
                    <a:pt x="5806" y="1210"/>
                  </a:cubicBezTo>
                  <a:cubicBezTo>
                    <a:pt x="5836" y="1119"/>
                    <a:pt x="4560" y="754"/>
                    <a:pt x="2949" y="420"/>
                  </a:cubicBezTo>
                  <a:cubicBezTo>
                    <a:pt x="1645" y="169"/>
                    <a:pt x="527" y="1"/>
                    <a:pt x="159"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3" name="Google Shape;997;p47">
              <a:extLst>
                <a:ext uri="{FF2B5EF4-FFF2-40B4-BE49-F238E27FC236}">
                  <a16:creationId xmlns:a16="http://schemas.microsoft.com/office/drawing/2014/main" id="{E0D0FD98-AEFC-7665-05EB-611903D1EBAB}"/>
                </a:ext>
              </a:extLst>
            </p:cNvPr>
            <p:cNvSpPr/>
            <p:nvPr/>
          </p:nvSpPr>
          <p:spPr>
            <a:xfrm>
              <a:off x="3164669" y="6339759"/>
              <a:ext cx="172747" cy="47197"/>
            </a:xfrm>
            <a:custGeom>
              <a:avLst/>
              <a:gdLst/>
              <a:ahLst/>
              <a:cxnLst/>
              <a:rect l="l" t="t" r="r" b="b"/>
              <a:pathLst>
                <a:path w="6171" h="1686" extrusionOk="0">
                  <a:moveTo>
                    <a:pt x="134" y="0"/>
                  </a:moveTo>
                  <a:cubicBezTo>
                    <a:pt x="71" y="0"/>
                    <a:pt x="36" y="9"/>
                    <a:pt x="31" y="27"/>
                  </a:cubicBezTo>
                  <a:cubicBezTo>
                    <a:pt x="1" y="118"/>
                    <a:pt x="1368" y="574"/>
                    <a:pt x="3040" y="1030"/>
                  </a:cubicBezTo>
                  <a:cubicBezTo>
                    <a:pt x="4496" y="1427"/>
                    <a:pt x="5744" y="1686"/>
                    <a:pt x="6063" y="1686"/>
                  </a:cubicBezTo>
                  <a:cubicBezTo>
                    <a:pt x="6110" y="1686"/>
                    <a:pt x="6137" y="1680"/>
                    <a:pt x="6141" y="1668"/>
                  </a:cubicBezTo>
                  <a:cubicBezTo>
                    <a:pt x="6171" y="1547"/>
                    <a:pt x="4834" y="1091"/>
                    <a:pt x="3131" y="665"/>
                  </a:cubicBezTo>
                  <a:cubicBezTo>
                    <a:pt x="1711" y="278"/>
                    <a:pt x="487" y="0"/>
                    <a:pt x="134"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4" name="Google Shape;998;p47">
              <a:extLst>
                <a:ext uri="{FF2B5EF4-FFF2-40B4-BE49-F238E27FC236}">
                  <a16:creationId xmlns:a16="http://schemas.microsoft.com/office/drawing/2014/main" id="{E438CF5C-7EE5-31D4-F956-937D43DA2978}"/>
                </a:ext>
              </a:extLst>
            </p:cNvPr>
            <p:cNvSpPr/>
            <p:nvPr/>
          </p:nvSpPr>
          <p:spPr>
            <a:xfrm>
              <a:off x="3171471" y="6291526"/>
              <a:ext cx="161717" cy="46945"/>
            </a:xfrm>
            <a:custGeom>
              <a:avLst/>
              <a:gdLst/>
              <a:ahLst/>
              <a:cxnLst/>
              <a:rect l="l" t="t" r="r" b="b"/>
              <a:pathLst>
                <a:path w="5777" h="1677" extrusionOk="0">
                  <a:moveTo>
                    <a:pt x="105" y="0"/>
                  </a:moveTo>
                  <a:cubicBezTo>
                    <a:pt x="60" y="0"/>
                    <a:pt x="35" y="6"/>
                    <a:pt x="31" y="18"/>
                  </a:cubicBezTo>
                  <a:cubicBezTo>
                    <a:pt x="1" y="139"/>
                    <a:pt x="1247" y="565"/>
                    <a:pt x="2828" y="1021"/>
                  </a:cubicBezTo>
                  <a:cubicBezTo>
                    <a:pt x="4204" y="1418"/>
                    <a:pt x="5373" y="1676"/>
                    <a:pt x="5672" y="1676"/>
                  </a:cubicBezTo>
                  <a:cubicBezTo>
                    <a:pt x="5716" y="1676"/>
                    <a:pt x="5742" y="1671"/>
                    <a:pt x="5746" y="1659"/>
                  </a:cubicBezTo>
                  <a:cubicBezTo>
                    <a:pt x="5776" y="1537"/>
                    <a:pt x="4530" y="1112"/>
                    <a:pt x="2949" y="656"/>
                  </a:cubicBezTo>
                  <a:cubicBezTo>
                    <a:pt x="1573" y="259"/>
                    <a:pt x="404" y="0"/>
                    <a:pt x="105"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5" name="Google Shape;999;p47">
              <a:extLst>
                <a:ext uri="{FF2B5EF4-FFF2-40B4-BE49-F238E27FC236}">
                  <a16:creationId xmlns:a16="http://schemas.microsoft.com/office/drawing/2014/main" id="{9F57B2F1-EB6F-9A32-4061-F8CD359B4C10}"/>
                </a:ext>
              </a:extLst>
            </p:cNvPr>
            <p:cNvSpPr/>
            <p:nvPr/>
          </p:nvSpPr>
          <p:spPr>
            <a:xfrm>
              <a:off x="1789664" y="5317890"/>
              <a:ext cx="501193" cy="643147"/>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6" name="Google Shape;1000;p47">
              <a:extLst>
                <a:ext uri="{FF2B5EF4-FFF2-40B4-BE49-F238E27FC236}">
                  <a16:creationId xmlns:a16="http://schemas.microsoft.com/office/drawing/2014/main" id="{2F9CBF53-1D4E-005F-A529-85B4CFF6AAB6}"/>
                </a:ext>
              </a:extLst>
            </p:cNvPr>
            <p:cNvSpPr/>
            <p:nvPr/>
          </p:nvSpPr>
          <p:spPr>
            <a:xfrm>
              <a:off x="1789664" y="5317890"/>
              <a:ext cx="501193" cy="643147"/>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7" name="Google Shape;1001;p47">
              <a:extLst>
                <a:ext uri="{FF2B5EF4-FFF2-40B4-BE49-F238E27FC236}">
                  <a16:creationId xmlns:a16="http://schemas.microsoft.com/office/drawing/2014/main" id="{3E02C90B-6980-82A5-00E6-6204927010A9}"/>
                </a:ext>
              </a:extLst>
            </p:cNvPr>
            <p:cNvSpPr/>
            <p:nvPr/>
          </p:nvSpPr>
          <p:spPr>
            <a:xfrm>
              <a:off x="2427800" y="6102263"/>
              <a:ext cx="684997" cy="77654"/>
            </a:xfrm>
            <a:custGeom>
              <a:avLst/>
              <a:gdLst/>
              <a:ahLst/>
              <a:cxnLst/>
              <a:rect l="l" t="t" r="r" b="b"/>
              <a:pathLst>
                <a:path w="24470" h="2774" extrusionOk="0">
                  <a:moveTo>
                    <a:pt x="23254" y="0"/>
                  </a:moveTo>
                  <a:cubicBezTo>
                    <a:pt x="23011" y="0"/>
                    <a:pt x="22798" y="92"/>
                    <a:pt x="22615" y="244"/>
                  </a:cubicBezTo>
                  <a:cubicBezTo>
                    <a:pt x="22372" y="365"/>
                    <a:pt x="22159" y="547"/>
                    <a:pt x="21947" y="730"/>
                  </a:cubicBezTo>
                  <a:cubicBezTo>
                    <a:pt x="21470" y="1147"/>
                    <a:pt x="20993" y="1593"/>
                    <a:pt x="20574" y="2069"/>
                  </a:cubicBezTo>
                  <a:lnTo>
                    <a:pt x="20574" y="2069"/>
                  </a:lnTo>
                  <a:cubicBezTo>
                    <a:pt x="19390" y="2402"/>
                    <a:pt x="18206" y="2584"/>
                    <a:pt x="16992" y="2584"/>
                  </a:cubicBezTo>
                  <a:cubicBezTo>
                    <a:pt x="16812" y="2588"/>
                    <a:pt x="16631" y="2590"/>
                    <a:pt x="16448" y="2590"/>
                  </a:cubicBezTo>
                  <a:cubicBezTo>
                    <a:pt x="15240" y="2590"/>
                    <a:pt x="13966" y="2507"/>
                    <a:pt x="12646" y="2402"/>
                  </a:cubicBezTo>
                  <a:cubicBezTo>
                    <a:pt x="9150" y="2158"/>
                    <a:pt x="5959" y="1976"/>
                    <a:pt x="3679" y="1703"/>
                  </a:cubicBezTo>
                  <a:cubicBezTo>
                    <a:pt x="2524" y="1551"/>
                    <a:pt x="1612" y="1429"/>
                    <a:pt x="974" y="1307"/>
                  </a:cubicBezTo>
                  <a:lnTo>
                    <a:pt x="244" y="1186"/>
                  </a:lnTo>
                  <a:cubicBezTo>
                    <a:pt x="153" y="1155"/>
                    <a:pt x="62" y="1155"/>
                    <a:pt x="1" y="1155"/>
                  </a:cubicBezTo>
                  <a:cubicBezTo>
                    <a:pt x="62" y="1186"/>
                    <a:pt x="153" y="1216"/>
                    <a:pt x="244" y="1216"/>
                  </a:cubicBezTo>
                  <a:cubicBezTo>
                    <a:pt x="396" y="1277"/>
                    <a:pt x="639" y="1338"/>
                    <a:pt x="974" y="1399"/>
                  </a:cubicBezTo>
                  <a:cubicBezTo>
                    <a:pt x="1612" y="1520"/>
                    <a:pt x="2524" y="1672"/>
                    <a:pt x="3648" y="1824"/>
                  </a:cubicBezTo>
                  <a:cubicBezTo>
                    <a:pt x="5959" y="2158"/>
                    <a:pt x="9120" y="2341"/>
                    <a:pt x="12646" y="2584"/>
                  </a:cubicBezTo>
                  <a:cubicBezTo>
                    <a:pt x="13836" y="2711"/>
                    <a:pt x="15048" y="2774"/>
                    <a:pt x="16263" y="2774"/>
                  </a:cubicBezTo>
                  <a:cubicBezTo>
                    <a:pt x="16506" y="2774"/>
                    <a:pt x="16749" y="2771"/>
                    <a:pt x="16992" y="2766"/>
                  </a:cubicBezTo>
                  <a:cubicBezTo>
                    <a:pt x="18208" y="2766"/>
                    <a:pt x="19424" y="2554"/>
                    <a:pt x="20609" y="2219"/>
                  </a:cubicBezTo>
                  <a:cubicBezTo>
                    <a:pt x="21065" y="1733"/>
                    <a:pt x="21521" y="1277"/>
                    <a:pt x="22007" y="821"/>
                  </a:cubicBezTo>
                  <a:cubicBezTo>
                    <a:pt x="22190" y="669"/>
                    <a:pt x="22403" y="487"/>
                    <a:pt x="22615" y="335"/>
                  </a:cubicBezTo>
                  <a:cubicBezTo>
                    <a:pt x="22798" y="213"/>
                    <a:pt x="22980" y="122"/>
                    <a:pt x="23223" y="92"/>
                  </a:cubicBezTo>
                  <a:cubicBezTo>
                    <a:pt x="23618" y="152"/>
                    <a:pt x="23922" y="244"/>
                    <a:pt x="24135" y="274"/>
                  </a:cubicBezTo>
                  <a:cubicBezTo>
                    <a:pt x="24257" y="274"/>
                    <a:pt x="24348" y="304"/>
                    <a:pt x="24470" y="304"/>
                  </a:cubicBezTo>
                  <a:cubicBezTo>
                    <a:pt x="24378" y="274"/>
                    <a:pt x="24287" y="213"/>
                    <a:pt x="24196" y="183"/>
                  </a:cubicBezTo>
                  <a:cubicBezTo>
                    <a:pt x="23983" y="152"/>
                    <a:pt x="23679" y="61"/>
                    <a:pt x="23254"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8" name="Google Shape;1002;p47">
              <a:extLst>
                <a:ext uri="{FF2B5EF4-FFF2-40B4-BE49-F238E27FC236}">
                  <a16:creationId xmlns:a16="http://schemas.microsoft.com/office/drawing/2014/main" id="{8DDB0DC2-5CA7-BD60-A578-04C6264D1427}"/>
                </a:ext>
              </a:extLst>
            </p:cNvPr>
            <p:cNvSpPr/>
            <p:nvPr/>
          </p:nvSpPr>
          <p:spPr>
            <a:xfrm>
              <a:off x="1826251" y="5502394"/>
              <a:ext cx="435660" cy="228230"/>
            </a:xfrm>
            <a:custGeom>
              <a:avLst/>
              <a:gdLst/>
              <a:ahLst/>
              <a:cxnLst/>
              <a:rect l="l" t="t" r="r" b="b"/>
              <a:pathLst>
                <a:path w="15563" h="8153" extrusionOk="0">
                  <a:moveTo>
                    <a:pt x="9940" y="183"/>
                  </a:moveTo>
                  <a:cubicBezTo>
                    <a:pt x="10244" y="183"/>
                    <a:pt x="10578" y="244"/>
                    <a:pt x="10852" y="396"/>
                  </a:cubicBezTo>
                  <a:cubicBezTo>
                    <a:pt x="11125" y="578"/>
                    <a:pt x="11399" y="760"/>
                    <a:pt x="11642" y="1004"/>
                  </a:cubicBezTo>
                  <a:cubicBezTo>
                    <a:pt x="11855" y="1247"/>
                    <a:pt x="12067" y="1551"/>
                    <a:pt x="12219" y="1855"/>
                  </a:cubicBezTo>
                  <a:cubicBezTo>
                    <a:pt x="12851" y="3088"/>
                    <a:pt x="12750" y="4566"/>
                    <a:pt x="11996" y="5750"/>
                  </a:cubicBezTo>
                  <a:lnTo>
                    <a:pt x="11996" y="5750"/>
                  </a:lnTo>
                  <a:cubicBezTo>
                    <a:pt x="11886" y="5701"/>
                    <a:pt x="11778" y="5649"/>
                    <a:pt x="11672" y="5593"/>
                  </a:cubicBezTo>
                  <a:cubicBezTo>
                    <a:pt x="11277" y="5380"/>
                    <a:pt x="10912" y="5137"/>
                    <a:pt x="10548" y="4833"/>
                  </a:cubicBezTo>
                  <a:cubicBezTo>
                    <a:pt x="10183" y="4499"/>
                    <a:pt x="9848" y="4104"/>
                    <a:pt x="9575" y="3678"/>
                  </a:cubicBezTo>
                  <a:cubicBezTo>
                    <a:pt x="9241" y="3222"/>
                    <a:pt x="9028" y="2736"/>
                    <a:pt x="8876" y="2189"/>
                  </a:cubicBezTo>
                  <a:cubicBezTo>
                    <a:pt x="8815" y="1915"/>
                    <a:pt x="8815" y="1611"/>
                    <a:pt x="8815" y="1338"/>
                  </a:cubicBezTo>
                  <a:cubicBezTo>
                    <a:pt x="8845" y="1034"/>
                    <a:pt x="8967" y="760"/>
                    <a:pt x="9149" y="517"/>
                  </a:cubicBezTo>
                  <a:cubicBezTo>
                    <a:pt x="9362" y="304"/>
                    <a:pt x="9636" y="183"/>
                    <a:pt x="9940" y="183"/>
                  </a:cubicBezTo>
                  <a:close/>
                  <a:moveTo>
                    <a:pt x="4815" y="871"/>
                  </a:moveTo>
                  <a:cubicBezTo>
                    <a:pt x="5072" y="871"/>
                    <a:pt x="5320" y="916"/>
                    <a:pt x="5532" y="1034"/>
                  </a:cubicBezTo>
                  <a:cubicBezTo>
                    <a:pt x="6079" y="1338"/>
                    <a:pt x="6505" y="1885"/>
                    <a:pt x="6627" y="2493"/>
                  </a:cubicBezTo>
                  <a:cubicBezTo>
                    <a:pt x="6778" y="3070"/>
                    <a:pt x="6778" y="3678"/>
                    <a:pt x="6627" y="4256"/>
                  </a:cubicBezTo>
                  <a:cubicBezTo>
                    <a:pt x="6505" y="4803"/>
                    <a:pt x="6292" y="5320"/>
                    <a:pt x="6019" y="5776"/>
                  </a:cubicBezTo>
                  <a:cubicBezTo>
                    <a:pt x="5803" y="6118"/>
                    <a:pt x="5551" y="6428"/>
                    <a:pt x="5268" y="6705"/>
                  </a:cubicBezTo>
                  <a:lnTo>
                    <a:pt x="5268" y="6705"/>
                  </a:lnTo>
                  <a:cubicBezTo>
                    <a:pt x="4720" y="6319"/>
                    <a:pt x="4240" y="5834"/>
                    <a:pt x="3860" y="5259"/>
                  </a:cubicBezTo>
                  <a:cubicBezTo>
                    <a:pt x="3405" y="4681"/>
                    <a:pt x="3131" y="3982"/>
                    <a:pt x="3040" y="3222"/>
                  </a:cubicBezTo>
                  <a:cubicBezTo>
                    <a:pt x="3009" y="2888"/>
                    <a:pt x="3040" y="2523"/>
                    <a:pt x="3161" y="2189"/>
                  </a:cubicBezTo>
                  <a:cubicBezTo>
                    <a:pt x="3283" y="1855"/>
                    <a:pt x="3465" y="1581"/>
                    <a:pt x="3709" y="1338"/>
                  </a:cubicBezTo>
                  <a:cubicBezTo>
                    <a:pt x="3952" y="1095"/>
                    <a:pt x="4256" y="943"/>
                    <a:pt x="4590" y="882"/>
                  </a:cubicBezTo>
                  <a:cubicBezTo>
                    <a:pt x="4665" y="875"/>
                    <a:pt x="4740" y="871"/>
                    <a:pt x="4815" y="871"/>
                  </a:cubicBezTo>
                  <a:close/>
                  <a:moveTo>
                    <a:pt x="9940" y="0"/>
                  </a:moveTo>
                  <a:cubicBezTo>
                    <a:pt x="9575" y="0"/>
                    <a:pt x="9271" y="152"/>
                    <a:pt x="9028" y="396"/>
                  </a:cubicBezTo>
                  <a:cubicBezTo>
                    <a:pt x="8815" y="669"/>
                    <a:pt x="8693" y="973"/>
                    <a:pt x="8663" y="1307"/>
                  </a:cubicBezTo>
                  <a:cubicBezTo>
                    <a:pt x="8633" y="1611"/>
                    <a:pt x="8663" y="1915"/>
                    <a:pt x="8754" y="2219"/>
                  </a:cubicBezTo>
                  <a:cubicBezTo>
                    <a:pt x="8876" y="2766"/>
                    <a:pt x="9119" y="3283"/>
                    <a:pt x="9453" y="3770"/>
                  </a:cubicBezTo>
                  <a:cubicBezTo>
                    <a:pt x="9727" y="4195"/>
                    <a:pt x="10092" y="4560"/>
                    <a:pt x="10487" y="4894"/>
                  </a:cubicBezTo>
                  <a:cubicBezTo>
                    <a:pt x="10930" y="5278"/>
                    <a:pt x="11422" y="5590"/>
                    <a:pt x="11948" y="5823"/>
                  </a:cubicBezTo>
                  <a:lnTo>
                    <a:pt x="11948" y="5823"/>
                  </a:lnTo>
                  <a:cubicBezTo>
                    <a:pt x="11918" y="5869"/>
                    <a:pt x="11887" y="5914"/>
                    <a:pt x="11855" y="5958"/>
                  </a:cubicBezTo>
                  <a:cubicBezTo>
                    <a:pt x="10946" y="7059"/>
                    <a:pt x="9588" y="7712"/>
                    <a:pt x="8166" y="7712"/>
                  </a:cubicBezTo>
                  <a:cubicBezTo>
                    <a:pt x="8018" y="7712"/>
                    <a:pt x="7869" y="7705"/>
                    <a:pt x="7721" y="7691"/>
                  </a:cubicBezTo>
                  <a:cubicBezTo>
                    <a:pt x="6887" y="7560"/>
                    <a:pt x="6088" y="7253"/>
                    <a:pt x="5391" y="6789"/>
                  </a:cubicBezTo>
                  <a:lnTo>
                    <a:pt x="5391" y="6789"/>
                  </a:lnTo>
                  <a:cubicBezTo>
                    <a:pt x="5672" y="6516"/>
                    <a:pt x="5925" y="6208"/>
                    <a:pt x="6140" y="5867"/>
                  </a:cubicBezTo>
                  <a:cubicBezTo>
                    <a:pt x="6444" y="5380"/>
                    <a:pt x="6657" y="4864"/>
                    <a:pt x="6778" y="4286"/>
                  </a:cubicBezTo>
                  <a:cubicBezTo>
                    <a:pt x="6930" y="3678"/>
                    <a:pt x="6930" y="3070"/>
                    <a:pt x="6778" y="2463"/>
                  </a:cubicBezTo>
                  <a:cubicBezTo>
                    <a:pt x="6627" y="1794"/>
                    <a:pt x="6201" y="1216"/>
                    <a:pt x="5593" y="882"/>
                  </a:cubicBezTo>
                  <a:cubicBezTo>
                    <a:pt x="5368" y="769"/>
                    <a:pt x="5109" y="707"/>
                    <a:pt x="4841" y="707"/>
                  </a:cubicBezTo>
                  <a:cubicBezTo>
                    <a:pt x="4748" y="707"/>
                    <a:pt x="4654" y="714"/>
                    <a:pt x="4560" y="730"/>
                  </a:cubicBezTo>
                  <a:cubicBezTo>
                    <a:pt x="4195" y="791"/>
                    <a:pt x="3860" y="943"/>
                    <a:pt x="3587" y="1216"/>
                  </a:cubicBezTo>
                  <a:cubicBezTo>
                    <a:pt x="3313" y="1459"/>
                    <a:pt x="3101" y="1763"/>
                    <a:pt x="2979" y="2128"/>
                  </a:cubicBezTo>
                  <a:cubicBezTo>
                    <a:pt x="2857" y="2493"/>
                    <a:pt x="2797" y="2888"/>
                    <a:pt x="2857" y="3253"/>
                  </a:cubicBezTo>
                  <a:cubicBezTo>
                    <a:pt x="2918" y="4043"/>
                    <a:pt x="3222" y="4773"/>
                    <a:pt x="3678" y="5411"/>
                  </a:cubicBezTo>
                  <a:cubicBezTo>
                    <a:pt x="4074" y="5972"/>
                    <a:pt x="4560" y="6459"/>
                    <a:pt x="5113" y="6850"/>
                  </a:cubicBezTo>
                  <a:lnTo>
                    <a:pt x="5113" y="6850"/>
                  </a:lnTo>
                  <a:cubicBezTo>
                    <a:pt x="4755" y="7172"/>
                    <a:pt x="4354" y="7444"/>
                    <a:pt x="3921" y="7660"/>
                  </a:cubicBezTo>
                  <a:cubicBezTo>
                    <a:pt x="3309" y="7911"/>
                    <a:pt x="2646" y="8059"/>
                    <a:pt x="1979" y="8059"/>
                  </a:cubicBezTo>
                  <a:cubicBezTo>
                    <a:pt x="1917" y="8059"/>
                    <a:pt x="1855" y="8058"/>
                    <a:pt x="1794" y="8055"/>
                  </a:cubicBezTo>
                  <a:cubicBezTo>
                    <a:pt x="1338" y="8055"/>
                    <a:pt x="882" y="7995"/>
                    <a:pt x="456" y="7873"/>
                  </a:cubicBezTo>
                  <a:cubicBezTo>
                    <a:pt x="154" y="7782"/>
                    <a:pt x="2" y="7722"/>
                    <a:pt x="0" y="7721"/>
                  </a:cubicBezTo>
                  <a:lnTo>
                    <a:pt x="0" y="7721"/>
                  </a:lnTo>
                  <a:cubicBezTo>
                    <a:pt x="152" y="7782"/>
                    <a:pt x="274" y="7843"/>
                    <a:pt x="456" y="7903"/>
                  </a:cubicBezTo>
                  <a:cubicBezTo>
                    <a:pt x="882" y="8055"/>
                    <a:pt x="1338" y="8146"/>
                    <a:pt x="1794" y="8146"/>
                  </a:cubicBezTo>
                  <a:cubicBezTo>
                    <a:pt x="1877" y="8151"/>
                    <a:pt x="1960" y="8153"/>
                    <a:pt x="2043" y="8153"/>
                  </a:cubicBezTo>
                  <a:cubicBezTo>
                    <a:pt x="3237" y="8153"/>
                    <a:pt x="4363" y="7708"/>
                    <a:pt x="5235" y="6934"/>
                  </a:cubicBezTo>
                  <a:lnTo>
                    <a:pt x="5235" y="6934"/>
                  </a:lnTo>
                  <a:cubicBezTo>
                    <a:pt x="5971" y="7428"/>
                    <a:pt x="6818" y="7756"/>
                    <a:pt x="7721" y="7873"/>
                  </a:cubicBezTo>
                  <a:cubicBezTo>
                    <a:pt x="7893" y="7892"/>
                    <a:pt x="8066" y="7902"/>
                    <a:pt x="8237" y="7902"/>
                  </a:cubicBezTo>
                  <a:cubicBezTo>
                    <a:pt x="9695" y="7902"/>
                    <a:pt x="11082" y="7219"/>
                    <a:pt x="12007" y="6049"/>
                  </a:cubicBezTo>
                  <a:cubicBezTo>
                    <a:pt x="12046" y="5999"/>
                    <a:pt x="12085" y="5949"/>
                    <a:pt x="12122" y="5897"/>
                  </a:cubicBezTo>
                  <a:lnTo>
                    <a:pt x="12122" y="5897"/>
                  </a:lnTo>
                  <a:cubicBezTo>
                    <a:pt x="12628" y="6103"/>
                    <a:pt x="13162" y="6236"/>
                    <a:pt x="13709" y="6292"/>
                  </a:cubicBezTo>
                  <a:cubicBezTo>
                    <a:pt x="13982" y="6323"/>
                    <a:pt x="14225" y="6353"/>
                    <a:pt x="14499" y="6353"/>
                  </a:cubicBezTo>
                  <a:lnTo>
                    <a:pt x="15077" y="6292"/>
                  </a:lnTo>
                  <a:lnTo>
                    <a:pt x="15441" y="6201"/>
                  </a:lnTo>
                  <a:cubicBezTo>
                    <a:pt x="15472" y="6201"/>
                    <a:pt x="15532" y="6201"/>
                    <a:pt x="15563" y="6171"/>
                  </a:cubicBezTo>
                  <a:lnTo>
                    <a:pt x="15563" y="6171"/>
                  </a:lnTo>
                  <a:cubicBezTo>
                    <a:pt x="15158" y="6252"/>
                    <a:pt x="14739" y="6292"/>
                    <a:pt x="14324" y="6292"/>
                  </a:cubicBezTo>
                  <a:cubicBezTo>
                    <a:pt x="14117" y="6292"/>
                    <a:pt x="13911" y="6282"/>
                    <a:pt x="13709" y="6262"/>
                  </a:cubicBezTo>
                  <a:cubicBezTo>
                    <a:pt x="13188" y="6171"/>
                    <a:pt x="12667" y="6030"/>
                    <a:pt x="12171" y="5826"/>
                  </a:cubicBezTo>
                  <a:lnTo>
                    <a:pt x="12171" y="5826"/>
                  </a:lnTo>
                  <a:cubicBezTo>
                    <a:pt x="12555" y="5260"/>
                    <a:pt x="12770" y="4591"/>
                    <a:pt x="12797" y="3921"/>
                  </a:cubicBezTo>
                  <a:cubicBezTo>
                    <a:pt x="12858" y="3162"/>
                    <a:pt x="12706" y="2432"/>
                    <a:pt x="12371" y="1763"/>
                  </a:cubicBezTo>
                  <a:cubicBezTo>
                    <a:pt x="12067" y="1125"/>
                    <a:pt x="11551" y="578"/>
                    <a:pt x="10943" y="244"/>
                  </a:cubicBezTo>
                  <a:cubicBezTo>
                    <a:pt x="10608" y="92"/>
                    <a:pt x="10274" y="0"/>
                    <a:pt x="9940"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9" name="Google Shape;1003;p47">
              <a:extLst>
                <a:ext uri="{FF2B5EF4-FFF2-40B4-BE49-F238E27FC236}">
                  <a16:creationId xmlns:a16="http://schemas.microsoft.com/office/drawing/2014/main" id="{0176622A-94C8-93CC-F577-619269BEFE5A}"/>
                </a:ext>
              </a:extLst>
            </p:cNvPr>
            <p:cNvSpPr/>
            <p:nvPr/>
          </p:nvSpPr>
          <p:spPr>
            <a:xfrm>
              <a:off x="1601605" y="4412362"/>
              <a:ext cx="449293" cy="520144"/>
            </a:xfrm>
            <a:custGeom>
              <a:avLst/>
              <a:gdLst/>
              <a:ahLst/>
              <a:cxnLst/>
              <a:rect l="l" t="t" r="r" b="b"/>
              <a:pathLst>
                <a:path w="16050" h="18581" extrusionOk="0">
                  <a:moveTo>
                    <a:pt x="11347" y="0"/>
                  </a:moveTo>
                  <a:cubicBezTo>
                    <a:pt x="9944" y="0"/>
                    <a:pt x="8531" y="650"/>
                    <a:pt x="7630" y="2009"/>
                  </a:cubicBezTo>
                  <a:cubicBezTo>
                    <a:pt x="7053" y="2890"/>
                    <a:pt x="6809" y="3893"/>
                    <a:pt x="6445" y="4896"/>
                  </a:cubicBezTo>
                  <a:cubicBezTo>
                    <a:pt x="6080" y="5930"/>
                    <a:pt x="5533" y="6903"/>
                    <a:pt x="4621" y="7389"/>
                  </a:cubicBezTo>
                  <a:cubicBezTo>
                    <a:pt x="3527" y="7966"/>
                    <a:pt x="2128" y="7784"/>
                    <a:pt x="1156" y="8544"/>
                  </a:cubicBezTo>
                  <a:cubicBezTo>
                    <a:pt x="62" y="9334"/>
                    <a:pt x="1" y="11158"/>
                    <a:pt x="943" y="12161"/>
                  </a:cubicBezTo>
                  <a:cubicBezTo>
                    <a:pt x="1565" y="12823"/>
                    <a:pt x="2452" y="13154"/>
                    <a:pt x="3358" y="13154"/>
                  </a:cubicBezTo>
                  <a:cubicBezTo>
                    <a:pt x="3826" y="13154"/>
                    <a:pt x="4298" y="13066"/>
                    <a:pt x="4743" y="12890"/>
                  </a:cubicBezTo>
                  <a:lnTo>
                    <a:pt x="4743" y="12890"/>
                  </a:lnTo>
                  <a:cubicBezTo>
                    <a:pt x="4439" y="13681"/>
                    <a:pt x="4256" y="14532"/>
                    <a:pt x="4226" y="15383"/>
                  </a:cubicBezTo>
                  <a:cubicBezTo>
                    <a:pt x="4195" y="16264"/>
                    <a:pt x="4591" y="17085"/>
                    <a:pt x="5320" y="17602"/>
                  </a:cubicBezTo>
                  <a:cubicBezTo>
                    <a:pt x="5686" y="17792"/>
                    <a:pt x="6095" y="17891"/>
                    <a:pt x="6505" y="17891"/>
                  </a:cubicBezTo>
                  <a:cubicBezTo>
                    <a:pt x="6946" y="17891"/>
                    <a:pt x="7389" y="17777"/>
                    <a:pt x="7782" y="17541"/>
                  </a:cubicBezTo>
                  <a:cubicBezTo>
                    <a:pt x="8542" y="17115"/>
                    <a:pt x="9180" y="16508"/>
                    <a:pt x="9667" y="15778"/>
                  </a:cubicBezTo>
                  <a:cubicBezTo>
                    <a:pt x="9788" y="16386"/>
                    <a:pt x="10001" y="16963"/>
                    <a:pt x="10305" y="17511"/>
                  </a:cubicBezTo>
                  <a:cubicBezTo>
                    <a:pt x="10609" y="18058"/>
                    <a:pt x="11126" y="18453"/>
                    <a:pt x="11734" y="18574"/>
                  </a:cubicBezTo>
                  <a:cubicBezTo>
                    <a:pt x="11789" y="18579"/>
                    <a:pt x="11843" y="18581"/>
                    <a:pt x="11898" y="18581"/>
                  </a:cubicBezTo>
                  <a:cubicBezTo>
                    <a:pt x="12601" y="18581"/>
                    <a:pt x="13282" y="18224"/>
                    <a:pt x="13648" y="17632"/>
                  </a:cubicBezTo>
                  <a:cubicBezTo>
                    <a:pt x="14044" y="16994"/>
                    <a:pt x="14287" y="16264"/>
                    <a:pt x="14348" y="15504"/>
                  </a:cubicBezTo>
                  <a:cubicBezTo>
                    <a:pt x="14560" y="13650"/>
                    <a:pt x="14439" y="11766"/>
                    <a:pt x="13983" y="9942"/>
                  </a:cubicBezTo>
                  <a:cubicBezTo>
                    <a:pt x="13709" y="8787"/>
                    <a:pt x="13314" y="7602"/>
                    <a:pt x="13527" y="6416"/>
                  </a:cubicBezTo>
                  <a:cubicBezTo>
                    <a:pt x="13738" y="5412"/>
                    <a:pt x="14638" y="4431"/>
                    <a:pt x="15609" y="4431"/>
                  </a:cubicBezTo>
                  <a:cubicBezTo>
                    <a:pt x="15755" y="4431"/>
                    <a:pt x="15903" y="4454"/>
                    <a:pt x="16050" y="4501"/>
                  </a:cubicBezTo>
                  <a:lnTo>
                    <a:pt x="15563" y="2982"/>
                  </a:lnTo>
                  <a:cubicBezTo>
                    <a:pt x="14869" y="1033"/>
                    <a:pt x="13116" y="0"/>
                    <a:pt x="1134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0" name="Google Shape;1004;p47">
              <a:extLst>
                <a:ext uri="{FF2B5EF4-FFF2-40B4-BE49-F238E27FC236}">
                  <a16:creationId xmlns:a16="http://schemas.microsoft.com/office/drawing/2014/main" id="{1066A27D-4DEE-79D4-C207-07D5DC6F5938}"/>
                </a:ext>
              </a:extLst>
            </p:cNvPr>
            <p:cNvSpPr/>
            <p:nvPr/>
          </p:nvSpPr>
          <p:spPr>
            <a:xfrm>
              <a:off x="1617785" y="4461378"/>
              <a:ext cx="422895" cy="269408"/>
            </a:xfrm>
            <a:custGeom>
              <a:avLst/>
              <a:gdLst/>
              <a:ahLst/>
              <a:cxnLst/>
              <a:rect l="l" t="t" r="r" b="b"/>
              <a:pathLst>
                <a:path w="15107" h="9624" extrusionOk="0">
                  <a:moveTo>
                    <a:pt x="11640" y="1"/>
                  </a:moveTo>
                  <a:cubicBezTo>
                    <a:pt x="10847" y="1"/>
                    <a:pt x="10053" y="245"/>
                    <a:pt x="9393" y="714"/>
                  </a:cubicBezTo>
                  <a:cubicBezTo>
                    <a:pt x="8845" y="1109"/>
                    <a:pt x="8390" y="1656"/>
                    <a:pt x="8146" y="2294"/>
                  </a:cubicBezTo>
                  <a:cubicBezTo>
                    <a:pt x="7873" y="2933"/>
                    <a:pt x="7690" y="3632"/>
                    <a:pt x="7569" y="4331"/>
                  </a:cubicBezTo>
                  <a:cubicBezTo>
                    <a:pt x="7447" y="5000"/>
                    <a:pt x="7234" y="5668"/>
                    <a:pt x="6931" y="6276"/>
                  </a:cubicBezTo>
                  <a:cubicBezTo>
                    <a:pt x="6140" y="7826"/>
                    <a:pt x="4681" y="8951"/>
                    <a:pt x="2979" y="9316"/>
                  </a:cubicBezTo>
                  <a:cubicBezTo>
                    <a:pt x="2572" y="9404"/>
                    <a:pt x="2144" y="9452"/>
                    <a:pt x="1713" y="9452"/>
                  </a:cubicBezTo>
                  <a:cubicBezTo>
                    <a:pt x="1405" y="9452"/>
                    <a:pt x="1095" y="9427"/>
                    <a:pt x="791" y="9377"/>
                  </a:cubicBezTo>
                  <a:cubicBezTo>
                    <a:pt x="343" y="9298"/>
                    <a:pt x="78" y="9219"/>
                    <a:pt x="15" y="9219"/>
                  </a:cubicBezTo>
                  <a:cubicBezTo>
                    <a:pt x="5" y="9219"/>
                    <a:pt x="0" y="9220"/>
                    <a:pt x="0" y="9225"/>
                  </a:cubicBezTo>
                  <a:cubicBezTo>
                    <a:pt x="61" y="9255"/>
                    <a:pt x="122" y="9285"/>
                    <a:pt x="183" y="9316"/>
                  </a:cubicBezTo>
                  <a:cubicBezTo>
                    <a:pt x="365" y="9377"/>
                    <a:pt x="578" y="9437"/>
                    <a:pt x="791" y="9498"/>
                  </a:cubicBezTo>
                  <a:cubicBezTo>
                    <a:pt x="1186" y="9582"/>
                    <a:pt x="1587" y="9624"/>
                    <a:pt x="1987" y="9624"/>
                  </a:cubicBezTo>
                  <a:cubicBezTo>
                    <a:pt x="3460" y="9624"/>
                    <a:pt x="4912" y="9061"/>
                    <a:pt x="5988" y="8009"/>
                  </a:cubicBezTo>
                  <a:cubicBezTo>
                    <a:pt x="6475" y="7553"/>
                    <a:pt x="6900" y="7006"/>
                    <a:pt x="7204" y="6398"/>
                  </a:cubicBezTo>
                  <a:cubicBezTo>
                    <a:pt x="7508" y="5759"/>
                    <a:pt x="7721" y="5091"/>
                    <a:pt x="7873" y="4392"/>
                  </a:cubicBezTo>
                  <a:cubicBezTo>
                    <a:pt x="7994" y="3693"/>
                    <a:pt x="8177" y="3024"/>
                    <a:pt x="8420" y="2386"/>
                  </a:cubicBezTo>
                  <a:cubicBezTo>
                    <a:pt x="8663" y="1808"/>
                    <a:pt x="9058" y="1291"/>
                    <a:pt x="9545" y="927"/>
                  </a:cubicBezTo>
                  <a:cubicBezTo>
                    <a:pt x="10174" y="471"/>
                    <a:pt x="10926" y="232"/>
                    <a:pt x="11682" y="232"/>
                  </a:cubicBezTo>
                  <a:cubicBezTo>
                    <a:pt x="11985" y="232"/>
                    <a:pt x="12288" y="271"/>
                    <a:pt x="12584" y="349"/>
                  </a:cubicBezTo>
                  <a:cubicBezTo>
                    <a:pt x="13314" y="531"/>
                    <a:pt x="13952" y="866"/>
                    <a:pt x="14499" y="1382"/>
                  </a:cubicBezTo>
                  <a:cubicBezTo>
                    <a:pt x="14843" y="1698"/>
                    <a:pt x="15025" y="1932"/>
                    <a:pt x="15070" y="1932"/>
                  </a:cubicBezTo>
                  <a:cubicBezTo>
                    <a:pt x="15073" y="1932"/>
                    <a:pt x="15075" y="1931"/>
                    <a:pt x="15077" y="1930"/>
                  </a:cubicBezTo>
                  <a:cubicBezTo>
                    <a:pt x="15107" y="1930"/>
                    <a:pt x="15046" y="1869"/>
                    <a:pt x="14955" y="1747"/>
                  </a:cubicBezTo>
                  <a:cubicBezTo>
                    <a:pt x="14864" y="1595"/>
                    <a:pt x="14742" y="1413"/>
                    <a:pt x="14590" y="1291"/>
                  </a:cubicBezTo>
                  <a:cubicBezTo>
                    <a:pt x="14043" y="744"/>
                    <a:pt x="13405" y="349"/>
                    <a:pt x="12645" y="136"/>
                  </a:cubicBezTo>
                  <a:cubicBezTo>
                    <a:pt x="12317" y="45"/>
                    <a:pt x="11979" y="1"/>
                    <a:pt x="11640"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1" name="Google Shape;1005;p47">
              <a:extLst>
                <a:ext uri="{FF2B5EF4-FFF2-40B4-BE49-F238E27FC236}">
                  <a16:creationId xmlns:a16="http://schemas.microsoft.com/office/drawing/2014/main" id="{BAB4626F-48DC-C849-445A-C3AA9892FCBE}"/>
                </a:ext>
              </a:extLst>
            </p:cNvPr>
            <p:cNvSpPr/>
            <p:nvPr/>
          </p:nvSpPr>
          <p:spPr>
            <a:xfrm>
              <a:off x="1884114" y="4522180"/>
              <a:ext cx="155727" cy="393978"/>
            </a:xfrm>
            <a:custGeom>
              <a:avLst/>
              <a:gdLst/>
              <a:ahLst/>
              <a:cxnLst/>
              <a:rect l="l" t="t" r="r" b="b"/>
              <a:pathLst>
                <a:path w="5563" h="14074" extrusionOk="0">
                  <a:moveTo>
                    <a:pt x="4863" y="1"/>
                  </a:moveTo>
                  <a:cubicBezTo>
                    <a:pt x="4225" y="31"/>
                    <a:pt x="3587" y="153"/>
                    <a:pt x="3009" y="426"/>
                  </a:cubicBezTo>
                  <a:cubicBezTo>
                    <a:pt x="2097" y="821"/>
                    <a:pt x="1368" y="1490"/>
                    <a:pt x="851" y="2311"/>
                  </a:cubicBezTo>
                  <a:cubicBezTo>
                    <a:pt x="243" y="3344"/>
                    <a:pt x="0" y="4530"/>
                    <a:pt x="183" y="5715"/>
                  </a:cubicBezTo>
                  <a:cubicBezTo>
                    <a:pt x="334" y="6961"/>
                    <a:pt x="821" y="8056"/>
                    <a:pt x="1094" y="9059"/>
                  </a:cubicBezTo>
                  <a:cubicBezTo>
                    <a:pt x="1398" y="9940"/>
                    <a:pt x="1550" y="10852"/>
                    <a:pt x="1490" y="11794"/>
                  </a:cubicBezTo>
                  <a:cubicBezTo>
                    <a:pt x="1459" y="12402"/>
                    <a:pt x="1277" y="13010"/>
                    <a:pt x="942" y="13527"/>
                  </a:cubicBezTo>
                  <a:cubicBezTo>
                    <a:pt x="669" y="13892"/>
                    <a:pt x="486" y="14044"/>
                    <a:pt x="486" y="14074"/>
                  </a:cubicBezTo>
                  <a:cubicBezTo>
                    <a:pt x="486" y="14074"/>
                    <a:pt x="547" y="14044"/>
                    <a:pt x="638" y="13983"/>
                  </a:cubicBezTo>
                  <a:cubicBezTo>
                    <a:pt x="790" y="13861"/>
                    <a:pt x="912" y="13740"/>
                    <a:pt x="1034" y="13588"/>
                  </a:cubicBezTo>
                  <a:cubicBezTo>
                    <a:pt x="1429" y="13071"/>
                    <a:pt x="1642" y="12433"/>
                    <a:pt x="1702" y="11794"/>
                  </a:cubicBezTo>
                  <a:cubicBezTo>
                    <a:pt x="1793" y="10852"/>
                    <a:pt x="1672" y="9879"/>
                    <a:pt x="1398" y="8967"/>
                  </a:cubicBezTo>
                  <a:cubicBezTo>
                    <a:pt x="1094" y="7934"/>
                    <a:pt x="638" y="6870"/>
                    <a:pt x="486" y="5685"/>
                  </a:cubicBezTo>
                  <a:cubicBezTo>
                    <a:pt x="304" y="4560"/>
                    <a:pt x="517" y="3435"/>
                    <a:pt x="1094" y="2463"/>
                  </a:cubicBezTo>
                  <a:cubicBezTo>
                    <a:pt x="1581" y="1673"/>
                    <a:pt x="2249" y="1034"/>
                    <a:pt x="3101" y="639"/>
                  </a:cubicBezTo>
                  <a:cubicBezTo>
                    <a:pt x="3648" y="366"/>
                    <a:pt x="4256" y="183"/>
                    <a:pt x="4863" y="122"/>
                  </a:cubicBezTo>
                  <a:cubicBezTo>
                    <a:pt x="5107" y="122"/>
                    <a:pt x="5319" y="122"/>
                    <a:pt x="5563" y="92"/>
                  </a:cubicBezTo>
                  <a:cubicBezTo>
                    <a:pt x="5350" y="1"/>
                    <a:pt x="5107" y="1"/>
                    <a:pt x="4863"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2" name="Google Shape;1006;p47">
              <a:extLst>
                <a:ext uri="{FF2B5EF4-FFF2-40B4-BE49-F238E27FC236}">
                  <a16:creationId xmlns:a16="http://schemas.microsoft.com/office/drawing/2014/main" id="{F67933AB-F3EE-9C1A-4D50-70829E86A183}"/>
                </a:ext>
              </a:extLst>
            </p:cNvPr>
            <p:cNvSpPr/>
            <p:nvPr/>
          </p:nvSpPr>
          <p:spPr>
            <a:xfrm>
              <a:off x="2000678" y="4330033"/>
              <a:ext cx="690931" cy="672428"/>
            </a:xfrm>
            <a:custGeom>
              <a:avLst/>
              <a:gdLst/>
              <a:ahLst/>
              <a:cxnLst/>
              <a:rect l="l" t="t" r="r" b="b"/>
              <a:pathLst>
                <a:path w="24682" h="24021" extrusionOk="0">
                  <a:moveTo>
                    <a:pt x="11648" y="0"/>
                  </a:moveTo>
                  <a:cubicBezTo>
                    <a:pt x="10188" y="0"/>
                    <a:pt x="8732" y="165"/>
                    <a:pt x="7295" y="512"/>
                  </a:cubicBezTo>
                  <a:cubicBezTo>
                    <a:pt x="5532" y="907"/>
                    <a:pt x="3921" y="1819"/>
                    <a:pt x="2675" y="3126"/>
                  </a:cubicBezTo>
                  <a:cubicBezTo>
                    <a:pt x="487" y="5436"/>
                    <a:pt x="0" y="8901"/>
                    <a:pt x="183" y="12093"/>
                  </a:cubicBezTo>
                  <a:cubicBezTo>
                    <a:pt x="426" y="15831"/>
                    <a:pt x="1520" y="19509"/>
                    <a:pt x="3374" y="22792"/>
                  </a:cubicBezTo>
                  <a:cubicBezTo>
                    <a:pt x="3587" y="23248"/>
                    <a:pt x="3891" y="23613"/>
                    <a:pt x="4286" y="23886"/>
                  </a:cubicBezTo>
                  <a:cubicBezTo>
                    <a:pt x="4444" y="23976"/>
                    <a:pt x="4622" y="24020"/>
                    <a:pt x="4799" y="24020"/>
                  </a:cubicBezTo>
                  <a:cubicBezTo>
                    <a:pt x="5101" y="24020"/>
                    <a:pt x="5402" y="23892"/>
                    <a:pt x="5593" y="23643"/>
                  </a:cubicBezTo>
                  <a:lnTo>
                    <a:pt x="21703" y="13734"/>
                  </a:lnTo>
                  <a:cubicBezTo>
                    <a:pt x="24682" y="6865"/>
                    <a:pt x="20609" y="2670"/>
                    <a:pt x="17934" y="1150"/>
                  </a:cubicBezTo>
                  <a:cubicBezTo>
                    <a:pt x="16353" y="239"/>
                    <a:pt x="14469" y="56"/>
                    <a:pt x="12645" y="26"/>
                  </a:cubicBezTo>
                  <a:cubicBezTo>
                    <a:pt x="12313" y="9"/>
                    <a:pt x="11980" y="0"/>
                    <a:pt x="1164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3" name="Google Shape;1007;p47">
              <a:extLst>
                <a:ext uri="{FF2B5EF4-FFF2-40B4-BE49-F238E27FC236}">
                  <a16:creationId xmlns:a16="http://schemas.microsoft.com/office/drawing/2014/main" id="{970F48E8-E5F5-0FE5-3D35-5D3D098D9D6B}"/>
                </a:ext>
              </a:extLst>
            </p:cNvPr>
            <p:cNvSpPr/>
            <p:nvPr/>
          </p:nvSpPr>
          <p:spPr>
            <a:xfrm>
              <a:off x="2108732" y="4460762"/>
              <a:ext cx="508863" cy="900406"/>
            </a:xfrm>
            <a:custGeom>
              <a:avLst/>
              <a:gdLst/>
              <a:ahLst/>
              <a:cxnLst/>
              <a:rect l="l" t="t" r="r" b="b"/>
              <a:pathLst>
                <a:path w="18178" h="32165" extrusionOk="0">
                  <a:moveTo>
                    <a:pt x="11989" y="1"/>
                  </a:moveTo>
                  <a:cubicBezTo>
                    <a:pt x="11774" y="1"/>
                    <a:pt x="11557" y="13"/>
                    <a:pt x="11338" y="37"/>
                  </a:cubicBezTo>
                  <a:lnTo>
                    <a:pt x="1764" y="1040"/>
                  </a:lnTo>
                  <a:cubicBezTo>
                    <a:pt x="761" y="1161"/>
                    <a:pt x="1" y="2012"/>
                    <a:pt x="31" y="3015"/>
                  </a:cubicBezTo>
                  <a:lnTo>
                    <a:pt x="1308" y="26754"/>
                  </a:lnTo>
                  <a:cubicBezTo>
                    <a:pt x="1460" y="29764"/>
                    <a:pt x="3952" y="32165"/>
                    <a:pt x="6992" y="32165"/>
                  </a:cubicBezTo>
                  <a:cubicBezTo>
                    <a:pt x="10244" y="32165"/>
                    <a:pt x="12828" y="29490"/>
                    <a:pt x="12736" y="26268"/>
                  </a:cubicBezTo>
                  <a:lnTo>
                    <a:pt x="12615" y="22651"/>
                  </a:lnTo>
                  <a:cubicBezTo>
                    <a:pt x="12615" y="22651"/>
                    <a:pt x="16870" y="21952"/>
                    <a:pt x="17752" y="16420"/>
                  </a:cubicBezTo>
                  <a:cubicBezTo>
                    <a:pt x="18177" y="13654"/>
                    <a:pt x="18056" y="9155"/>
                    <a:pt x="17812" y="5477"/>
                  </a:cubicBezTo>
                  <a:cubicBezTo>
                    <a:pt x="17614" y="2355"/>
                    <a:pt x="15029" y="1"/>
                    <a:pt x="11989" y="1"/>
                  </a:cubicBezTo>
                  <a:close/>
                </a:path>
              </a:pathLst>
            </a:custGeom>
            <a:solidFill>
              <a:srgbClr val="B7887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4" name="Google Shape;1008;p47">
              <a:extLst>
                <a:ext uri="{FF2B5EF4-FFF2-40B4-BE49-F238E27FC236}">
                  <a16:creationId xmlns:a16="http://schemas.microsoft.com/office/drawing/2014/main" id="{1E95F4DC-8B31-E7B4-D2C0-056B5AA6EEC2}"/>
                </a:ext>
              </a:extLst>
            </p:cNvPr>
            <p:cNvSpPr/>
            <p:nvPr/>
          </p:nvSpPr>
          <p:spPr>
            <a:xfrm>
              <a:off x="2540977" y="4683645"/>
              <a:ext cx="39163" cy="37735"/>
            </a:xfrm>
            <a:custGeom>
              <a:avLst/>
              <a:gdLst/>
              <a:ahLst/>
              <a:cxnLst/>
              <a:rect l="l" t="t" r="r" b="b"/>
              <a:pathLst>
                <a:path w="1399" h="1348" extrusionOk="0">
                  <a:moveTo>
                    <a:pt x="770" y="0"/>
                  </a:moveTo>
                  <a:cubicBezTo>
                    <a:pt x="737" y="0"/>
                    <a:pt x="703" y="3"/>
                    <a:pt x="669" y="8"/>
                  </a:cubicBezTo>
                  <a:cubicBezTo>
                    <a:pt x="305" y="8"/>
                    <a:pt x="1" y="312"/>
                    <a:pt x="1" y="707"/>
                  </a:cubicBezTo>
                  <a:cubicBezTo>
                    <a:pt x="1" y="1082"/>
                    <a:pt x="302" y="1348"/>
                    <a:pt x="670" y="1348"/>
                  </a:cubicBezTo>
                  <a:cubicBezTo>
                    <a:pt x="690" y="1348"/>
                    <a:pt x="710" y="1347"/>
                    <a:pt x="730" y="1345"/>
                  </a:cubicBezTo>
                  <a:cubicBezTo>
                    <a:pt x="1125" y="1345"/>
                    <a:pt x="1399" y="1011"/>
                    <a:pt x="1399" y="646"/>
                  </a:cubicBezTo>
                  <a:cubicBezTo>
                    <a:pt x="1399" y="285"/>
                    <a:pt x="1120" y="0"/>
                    <a:pt x="77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5" name="Google Shape;1009;p47">
              <a:extLst>
                <a:ext uri="{FF2B5EF4-FFF2-40B4-BE49-F238E27FC236}">
                  <a16:creationId xmlns:a16="http://schemas.microsoft.com/office/drawing/2014/main" id="{497DE8E7-F973-F6AD-9EAD-897AB46A8FFE}"/>
                </a:ext>
              </a:extLst>
            </p:cNvPr>
            <p:cNvSpPr/>
            <p:nvPr/>
          </p:nvSpPr>
          <p:spPr>
            <a:xfrm>
              <a:off x="2499295" y="4658339"/>
              <a:ext cx="81713" cy="20827"/>
            </a:xfrm>
            <a:custGeom>
              <a:avLst/>
              <a:gdLst/>
              <a:ahLst/>
              <a:cxnLst/>
              <a:rect l="l" t="t" r="r" b="b"/>
              <a:pathLst>
                <a:path w="2919" h="744" extrusionOk="0">
                  <a:moveTo>
                    <a:pt x="1520" y="0"/>
                  </a:moveTo>
                  <a:cubicBezTo>
                    <a:pt x="1125" y="0"/>
                    <a:pt x="699" y="122"/>
                    <a:pt x="365" y="334"/>
                  </a:cubicBezTo>
                  <a:cubicBezTo>
                    <a:pt x="122" y="517"/>
                    <a:pt x="0" y="638"/>
                    <a:pt x="91" y="730"/>
                  </a:cubicBezTo>
                  <a:cubicBezTo>
                    <a:pt x="98" y="739"/>
                    <a:pt x="110" y="743"/>
                    <a:pt x="127" y="743"/>
                  </a:cubicBezTo>
                  <a:cubicBezTo>
                    <a:pt x="274" y="743"/>
                    <a:pt x="808" y="426"/>
                    <a:pt x="1490" y="426"/>
                  </a:cubicBezTo>
                  <a:cubicBezTo>
                    <a:pt x="2171" y="426"/>
                    <a:pt x="2681" y="743"/>
                    <a:pt x="2845" y="743"/>
                  </a:cubicBezTo>
                  <a:cubicBezTo>
                    <a:pt x="2864" y="743"/>
                    <a:pt x="2878" y="739"/>
                    <a:pt x="2888" y="730"/>
                  </a:cubicBezTo>
                  <a:cubicBezTo>
                    <a:pt x="2918" y="699"/>
                    <a:pt x="2857" y="547"/>
                    <a:pt x="2614" y="365"/>
                  </a:cubicBezTo>
                  <a:cubicBezTo>
                    <a:pt x="2310" y="122"/>
                    <a:pt x="1915" y="0"/>
                    <a:pt x="15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6" name="Google Shape;1010;p47">
              <a:extLst>
                <a:ext uri="{FF2B5EF4-FFF2-40B4-BE49-F238E27FC236}">
                  <a16:creationId xmlns:a16="http://schemas.microsoft.com/office/drawing/2014/main" id="{CA6DB3AE-37DD-8BFF-70A8-B206F0060825}"/>
                </a:ext>
              </a:extLst>
            </p:cNvPr>
            <p:cNvSpPr/>
            <p:nvPr/>
          </p:nvSpPr>
          <p:spPr>
            <a:xfrm>
              <a:off x="2326548" y="4688908"/>
              <a:ext cx="40030" cy="38435"/>
            </a:xfrm>
            <a:custGeom>
              <a:avLst/>
              <a:gdLst/>
              <a:ahLst/>
              <a:cxnLst/>
              <a:rect l="l" t="t" r="r" b="b"/>
              <a:pathLst>
                <a:path w="1430" h="1373" extrusionOk="0">
                  <a:moveTo>
                    <a:pt x="750" y="0"/>
                  </a:moveTo>
                  <a:cubicBezTo>
                    <a:pt x="734" y="0"/>
                    <a:pt x="717" y="1"/>
                    <a:pt x="700" y="2"/>
                  </a:cubicBezTo>
                  <a:cubicBezTo>
                    <a:pt x="305" y="2"/>
                    <a:pt x="1" y="337"/>
                    <a:pt x="1" y="732"/>
                  </a:cubicBezTo>
                  <a:cubicBezTo>
                    <a:pt x="30" y="1080"/>
                    <a:pt x="335" y="1372"/>
                    <a:pt x="680" y="1372"/>
                  </a:cubicBezTo>
                  <a:cubicBezTo>
                    <a:pt x="697" y="1372"/>
                    <a:pt x="714" y="1372"/>
                    <a:pt x="730" y="1370"/>
                  </a:cubicBezTo>
                  <a:cubicBezTo>
                    <a:pt x="1126" y="1340"/>
                    <a:pt x="1430" y="1036"/>
                    <a:pt x="1430" y="641"/>
                  </a:cubicBezTo>
                  <a:cubicBezTo>
                    <a:pt x="1401" y="293"/>
                    <a:pt x="1095" y="0"/>
                    <a:pt x="75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7" name="Google Shape;1011;p47">
              <a:extLst>
                <a:ext uri="{FF2B5EF4-FFF2-40B4-BE49-F238E27FC236}">
                  <a16:creationId xmlns:a16="http://schemas.microsoft.com/office/drawing/2014/main" id="{157DAF90-8AA2-B2A2-076A-F10F7E006DEA}"/>
                </a:ext>
              </a:extLst>
            </p:cNvPr>
            <p:cNvSpPr/>
            <p:nvPr/>
          </p:nvSpPr>
          <p:spPr>
            <a:xfrm>
              <a:off x="2289121" y="4662594"/>
              <a:ext cx="81713" cy="20827"/>
            </a:xfrm>
            <a:custGeom>
              <a:avLst/>
              <a:gdLst/>
              <a:ahLst/>
              <a:cxnLst/>
              <a:rect l="l" t="t" r="r" b="b"/>
              <a:pathLst>
                <a:path w="2919" h="744" extrusionOk="0">
                  <a:moveTo>
                    <a:pt x="1520" y="0"/>
                  </a:moveTo>
                  <a:cubicBezTo>
                    <a:pt x="1125" y="0"/>
                    <a:pt x="730" y="122"/>
                    <a:pt x="396" y="334"/>
                  </a:cubicBezTo>
                  <a:cubicBezTo>
                    <a:pt x="152" y="517"/>
                    <a:pt x="1" y="638"/>
                    <a:pt x="92" y="730"/>
                  </a:cubicBezTo>
                  <a:cubicBezTo>
                    <a:pt x="99" y="734"/>
                    <a:pt x="108" y="736"/>
                    <a:pt x="121" y="736"/>
                  </a:cubicBezTo>
                  <a:cubicBezTo>
                    <a:pt x="268" y="736"/>
                    <a:pt x="788" y="426"/>
                    <a:pt x="1490" y="426"/>
                  </a:cubicBezTo>
                  <a:cubicBezTo>
                    <a:pt x="2171" y="426"/>
                    <a:pt x="2681" y="743"/>
                    <a:pt x="2845" y="743"/>
                  </a:cubicBezTo>
                  <a:cubicBezTo>
                    <a:pt x="2864" y="743"/>
                    <a:pt x="2879" y="739"/>
                    <a:pt x="2888" y="730"/>
                  </a:cubicBezTo>
                  <a:cubicBezTo>
                    <a:pt x="2918" y="699"/>
                    <a:pt x="2858" y="517"/>
                    <a:pt x="2645" y="365"/>
                  </a:cubicBezTo>
                  <a:cubicBezTo>
                    <a:pt x="2311" y="122"/>
                    <a:pt x="1915" y="0"/>
                    <a:pt x="15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8" name="Google Shape;1012;p47">
              <a:extLst>
                <a:ext uri="{FF2B5EF4-FFF2-40B4-BE49-F238E27FC236}">
                  <a16:creationId xmlns:a16="http://schemas.microsoft.com/office/drawing/2014/main" id="{F10FA4A0-402F-063B-694C-9686128CDC1C}"/>
                </a:ext>
              </a:extLst>
            </p:cNvPr>
            <p:cNvSpPr/>
            <p:nvPr/>
          </p:nvSpPr>
          <p:spPr>
            <a:xfrm>
              <a:off x="2435470" y="4663434"/>
              <a:ext cx="67240" cy="179129"/>
            </a:xfrm>
            <a:custGeom>
              <a:avLst/>
              <a:gdLst/>
              <a:ahLst/>
              <a:cxnLst/>
              <a:rect l="l" t="t" r="r" b="b"/>
              <a:pathLst>
                <a:path w="2402" h="6399" extrusionOk="0">
                  <a:moveTo>
                    <a:pt x="94" y="0"/>
                  </a:moveTo>
                  <a:cubicBezTo>
                    <a:pt x="93" y="0"/>
                    <a:pt x="93" y="0"/>
                    <a:pt x="92" y="0"/>
                  </a:cubicBezTo>
                  <a:cubicBezTo>
                    <a:pt x="1" y="31"/>
                    <a:pt x="578" y="1763"/>
                    <a:pt x="1368" y="3891"/>
                  </a:cubicBezTo>
                  <a:lnTo>
                    <a:pt x="1946" y="5380"/>
                  </a:lnTo>
                  <a:cubicBezTo>
                    <a:pt x="2037" y="5532"/>
                    <a:pt x="2098" y="5745"/>
                    <a:pt x="2067" y="5958"/>
                  </a:cubicBezTo>
                  <a:cubicBezTo>
                    <a:pt x="2037" y="6080"/>
                    <a:pt x="1855" y="6110"/>
                    <a:pt x="1672" y="6140"/>
                  </a:cubicBezTo>
                  <a:cubicBezTo>
                    <a:pt x="1247" y="6140"/>
                    <a:pt x="821" y="6232"/>
                    <a:pt x="426" y="6353"/>
                  </a:cubicBezTo>
                  <a:cubicBezTo>
                    <a:pt x="639" y="6384"/>
                    <a:pt x="852" y="6399"/>
                    <a:pt x="1061" y="6399"/>
                  </a:cubicBezTo>
                  <a:cubicBezTo>
                    <a:pt x="1270" y="6399"/>
                    <a:pt x="1475" y="6384"/>
                    <a:pt x="1672" y="6353"/>
                  </a:cubicBezTo>
                  <a:cubicBezTo>
                    <a:pt x="1794" y="6353"/>
                    <a:pt x="1915" y="6323"/>
                    <a:pt x="2007" y="6292"/>
                  </a:cubicBezTo>
                  <a:cubicBezTo>
                    <a:pt x="2159" y="6262"/>
                    <a:pt x="2280" y="6171"/>
                    <a:pt x="2341" y="6019"/>
                  </a:cubicBezTo>
                  <a:cubicBezTo>
                    <a:pt x="2402" y="5776"/>
                    <a:pt x="2341" y="5502"/>
                    <a:pt x="2250" y="5259"/>
                  </a:cubicBezTo>
                  <a:cubicBezTo>
                    <a:pt x="2067" y="4773"/>
                    <a:pt x="1885" y="4286"/>
                    <a:pt x="1672" y="3769"/>
                  </a:cubicBezTo>
                  <a:cubicBezTo>
                    <a:pt x="889" y="1691"/>
                    <a:pt x="195" y="0"/>
                    <a:pt x="9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9" name="Google Shape;1013;p47">
              <a:extLst>
                <a:ext uri="{FF2B5EF4-FFF2-40B4-BE49-F238E27FC236}">
                  <a16:creationId xmlns:a16="http://schemas.microsoft.com/office/drawing/2014/main" id="{C1902B8D-06AA-25D0-5F0C-2CCD7E762B13}"/>
                </a:ext>
              </a:extLst>
            </p:cNvPr>
            <p:cNvSpPr/>
            <p:nvPr/>
          </p:nvSpPr>
          <p:spPr>
            <a:xfrm>
              <a:off x="2255081" y="5038657"/>
              <a:ext cx="206787" cy="93274"/>
            </a:xfrm>
            <a:custGeom>
              <a:avLst/>
              <a:gdLst/>
              <a:ahLst/>
              <a:cxnLst/>
              <a:rect l="l" t="t" r="r" b="b"/>
              <a:pathLst>
                <a:path w="7387" h="3332" extrusionOk="0">
                  <a:moveTo>
                    <a:pt x="1" y="1"/>
                  </a:moveTo>
                  <a:cubicBezTo>
                    <a:pt x="1" y="1"/>
                    <a:pt x="1573" y="3332"/>
                    <a:pt x="6314" y="3332"/>
                  </a:cubicBezTo>
                  <a:cubicBezTo>
                    <a:pt x="6637" y="3332"/>
                    <a:pt x="6974" y="3317"/>
                    <a:pt x="7326" y="3284"/>
                  </a:cubicBezTo>
                  <a:lnTo>
                    <a:pt x="7387" y="1977"/>
                  </a:lnTo>
                  <a:lnTo>
                    <a:pt x="7387" y="1977"/>
                  </a:lnTo>
                  <a:cubicBezTo>
                    <a:pt x="7331" y="1977"/>
                    <a:pt x="7274" y="1978"/>
                    <a:pt x="7218" y="1978"/>
                  </a:cubicBezTo>
                  <a:cubicBezTo>
                    <a:pt x="4691" y="1978"/>
                    <a:pt x="2171" y="1309"/>
                    <a:pt x="1"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0" name="Google Shape;1014;p47">
              <a:extLst>
                <a:ext uri="{FF2B5EF4-FFF2-40B4-BE49-F238E27FC236}">
                  <a16:creationId xmlns:a16="http://schemas.microsoft.com/office/drawing/2014/main" id="{9BE4D80E-4AC0-F524-3B5D-79244AFFA838}"/>
                </a:ext>
              </a:extLst>
            </p:cNvPr>
            <p:cNvSpPr/>
            <p:nvPr/>
          </p:nvSpPr>
          <p:spPr>
            <a:xfrm>
              <a:off x="2372513" y="4878395"/>
              <a:ext cx="68080" cy="47281"/>
            </a:xfrm>
            <a:custGeom>
              <a:avLst/>
              <a:gdLst/>
              <a:ahLst/>
              <a:cxnLst/>
              <a:rect l="l" t="t" r="r" b="b"/>
              <a:pathLst>
                <a:path w="2432" h="1689" extrusionOk="0">
                  <a:moveTo>
                    <a:pt x="1277" y="0"/>
                  </a:moveTo>
                  <a:cubicBezTo>
                    <a:pt x="1217" y="0"/>
                    <a:pt x="1156" y="4"/>
                    <a:pt x="1095" y="12"/>
                  </a:cubicBezTo>
                  <a:cubicBezTo>
                    <a:pt x="760" y="42"/>
                    <a:pt x="456" y="194"/>
                    <a:pt x="243" y="467"/>
                  </a:cubicBezTo>
                  <a:cubicBezTo>
                    <a:pt x="31" y="741"/>
                    <a:pt x="0" y="1106"/>
                    <a:pt x="183" y="1379"/>
                  </a:cubicBezTo>
                  <a:cubicBezTo>
                    <a:pt x="353" y="1572"/>
                    <a:pt x="599" y="1689"/>
                    <a:pt x="857" y="1689"/>
                  </a:cubicBezTo>
                  <a:cubicBezTo>
                    <a:pt x="966" y="1689"/>
                    <a:pt x="1077" y="1668"/>
                    <a:pt x="1186" y="1622"/>
                  </a:cubicBezTo>
                  <a:cubicBezTo>
                    <a:pt x="1550" y="1501"/>
                    <a:pt x="1885" y="1319"/>
                    <a:pt x="2158" y="1045"/>
                  </a:cubicBezTo>
                  <a:cubicBezTo>
                    <a:pt x="2250" y="984"/>
                    <a:pt x="2310" y="923"/>
                    <a:pt x="2371" y="832"/>
                  </a:cubicBezTo>
                  <a:cubicBezTo>
                    <a:pt x="2432" y="741"/>
                    <a:pt x="2432" y="619"/>
                    <a:pt x="2371" y="528"/>
                  </a:cubicBezTo>
                  <a:lnTo>
                    <a:pt x="2341" y="528"/>
                  </a:lnTo>
                  <a:cubicBezTo>
                    <a:pt x="2075" y="183"/>
                    <a:pt x="1693" y="0"/>
                    <a:pt x="1277"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1" name="Google Shape;1015;p47">
              <a:extLst>
                <a:ext uri="{FF2B5EF4-FFF2-40B4-BE49-F238E27FC236}">
                  <a16:creationId xmlns:a16="http://schemas.microsoft.com/office/drawing/2014/main" id="{FF3AE6E4-88E9-6BD7-1E97-D08F064CE1B7}"/>
                </a:ext>
              </a:extLst>
            </p:cNvPr>
            <p:cNvSpPr/>
            <p:nvPr/>
          </p:nvSpPr>
          <p:spPr>
            <a:xfrm>
              <a:off x="2380155" y="4855720"/>
              <a:ext cx="72363" cy="61305"/>
            </a:xfrm>
            <a:custGeom>
              <a:avLst/>
              <a:gdLst/>
              <a:ahLst/>
              <a:cxnLst/>
              <a:rect l="l" t="t" r="r" b="b"/>
              <a:pathLst>
                <a:path w="2585" h="2190" extrusionOk="0">
                  <a:moveTo>
                    <a:pt x="183" y="1"/>
                  </a:moveTo>
                  <a:cubicBezTo>
                    <a:pt x="92" y="1"/>
                    <a:pt x="1" y="214"/>
                    <a:pt x="62" y="548"/>
                  </a:cubicBezTo>
                  <a:cubicBezTo>
                    <a:pt x="92" y="1004"/>
                    <a:pt x="335" y="1429"/>
                    <a:pt x="700" y="1733"/>
                  </a:cubicBezTo>
                  <a:cubicBezTo>
                    <a:pt x="1065" y="2037"/>
                    <a:pt x="1551" y="2189"/>
                    <a:pt x="2037" y="2189"/>
                  </a:cubicBezTo>
                  <a:cubicBezTo>
                    <a:pt x="2402" y="2189"/>
                    <a:pt x="2584" y="2068"/>
                    <a:pt x="2584" y="2037"/>
                  </a:cubicBezTo>
                  <a:cubicBezTo>
                    <a:pt x="2584" y="1916"/>
                    <a:pt x="1703" y="1977"/>
                    <a:pt x="1004" y="1399"/>
                  </a:cubicBezTo>
                  <a:cubicBezTo>
                    <a:pt x="305" y="822"/>
                    <a:pt x="305" y="1"/>
                    <a:pt x="18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2" name="Google Shape;1016;p47">
              <a:extLst>
                <a:ext uri="{FF2B5EF4-FFF2-40B4-BE49-F238E27FC236}">
                  <a16:creationId xmlns:a16="http://schemas.microsoft.com/office/drawing/2014/main" id="{35A79311-535D-6B96-0788-0E9ADDBD9A33}"/>
                </a:ext>
              </a:extLst>
            </p:cNvPr>
            <p:cNvSpPr/>
            <p:nvPr/>
          </p:nvSpPr>
          <p:spPr>
            <a:xfrm>
              <a:off x="2280611" y="4629590"/>
              <a:ext cx="99572" cy="28889"/>
            </a:xfrm>
            <a:custGeom>
              <a:avLst/>
              <a:gdLst/>
              <a:ahLst/>
              <a:cxnLst/>
              <a:rect l="l" t="t" r="r" b="b"/>
              <a:pathLst>
                <a:path w="3557" h="1032" extrusionOk="0">
                  <a:moveTo>
                    <a:pt x="2086" y="1"/>
                  </a:moveTo>
                  <a:cubicBezTo>
                    <a:pt x="1969" y="1"/>
                    <a:pt x="1851" y="8"/>
                    <a:pt x="1733" y="24"/>
                  </a:cubicBezTo>
                  <a:cubicBezTo>
                    <a:pt x="1277" y="54"/>
                    <a:pt x="821" y="206"/>
                    <a:pt x="456" y="480"/>
                  </a:cubicBezTo>
                  <a:cubicBezTo>
                    <a:pt x="153" y="662"/>
                    <a:pt x="1" y="875"/>
                    <a:pt x="61" y="966"/>
                  </a:cubicBezTo>
                  <a:cubicBezTo>
                    <a:pt x="93" y="1013"/>
                    <a:pt x="164" y="1032"/>
                    <a:pt x="267" y="1032"/>
                  </a:cubicBezTo>
                  <a:cubicBezTo>
                    <a:pt x="567" y="1032"/>
                    <a:pt x="1139" y="874"/>
                    <a:pt x="1794" y="784"/>
                  </a:cubicBezTo>
                  <a:cubicBezTo>
                    <a:pt x="2706" y="693"/>
                    <a:pt x="3466" y="784"/>
                    <a:pt x="3526" y="571"/>
                  </a:cubicBezTo>
                  <a:cubicBezTo>
                    <a:pt x="3557" y="480"/>
                    <a:pt x="3405" y="328"/>
                    <a:pt x="3101" y="176"/>
                  </a:cubicBezTo>
                  <a:cubicBezTo>
                    <a:pt x="2763" y="63"/>
                    <a:pt x="2425" y="1"/>
                    <a:pt x="208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3" name="Google Shape;1017;p47">
              <a:extLst>
                <a:ext uri="{FF2B5EF4-FFF2-40B4-BE49-F238E27FC236}">
                  <a16:creationId xmlns:a16="http://schemas.microsoft.com/office/drawing/2014/main" id="{C60A41AB-57A4-FB19-B3F4-3CFFF9442B5B}"/>
                </a:ext>
              </a:extLst>
            </p:cNvPr>
            <p:cNvSpPr/>
            <p:nvPr/>
          </p:nvSpPr>
          <p:spPr>
            <a:xfrm>
              <a:off x="2498427" y="4595354"/>
              <a:ext cx="74910" cy="24046"/>
            </a:xfrm>
            <a:custGeom>
              <a:avLst/>
              <a:gdLst/>
              <a:ahLst/>
              <a:cxnLst/>
              <a:rect l="l" t="t" r="r" b="b"/>
              <a:pathLst>
                <a:path w="2676" h="859" extrusionOk="0">
                  <a:moveTo>
                    <a:pt x="1369" y="1"/>
                  </a:moveTo>
                  <a:cubicBezTo>
                    <a:pt x="1004" y="1"/>
                    <a:pt x="609" y="92"/>
                    <a:pt x="305" y="274"/>
                  </a:cubicBezTo>
                  <a:cubicBezTo>
                    <a:pt x="92" y="457"/>
                    <a:pt x="1" y="639"/>
                    <a:pt x="62" y="700"/>
                  </a:cubicBezTo>
                  <a:cubicBezTo>
                    <a:pt x="122" y="791"/>
                    <a:pt x="282" y="814"/>
                    <a:pt x="506" y="814"/>
                  </a:cubicBezTo>
                  <a:cubicBezTo>
                    <a:pt x="730" y="814"/>
                    <a:pt x="1019" y="791"/>
                    <a:pt x="1338" y="791"/>
                  </a:cubicBezTo>
                  <a:cubicBezTo>
                    <a:pt x="1764" y="791"/>
                    <a:pt x="2135" y="859"/>
                    <a:pt x="2381" y="859"/>
                  </a:cubicBezTo>
                  <a:cubicBezTo>
                    <a:pt x="2503" y="859"/>
                    <a:pt x="2595" y="842"/>
                    <a:pt x="2645" y="791"/>
                  </a:cubicBezTo>
                  <a:cubicBezTo>
                    <a:pt x="2676" y="700"/>
                    <a:pt x="2615" y="518"/>
                    <a:pt x="2402" y="335"/>
                  </a:cubicBezTo>
                  <a:cubicBezTo>
                    <a:pt x="2098" y="122"/>
                    <a:pt x="1733" y="1"/>
                    <a:pt x="136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4" name="Google Shape;1018;p47">
              <a:extLst>
                <a:ext uri="{FF2B5EF4-FFF2-40B4-BE49-F238E27FC236}">
                  <a16:creationId xmlns:a16="http://schemas.microsoft.com/office/drawing/2014/main" id="{759704B0-CA1F-8226-7571-DB40430E0D2E}"/>
                </a:ext>
              </a:extLst>
            </p:cNvPr>
            <p:cNvSpPr/>
            <p:nvPr/>
          </p:nvSpPr>
          <p:spPr>
            <a:xfrm>
              <a:off x="2046615" y="4397217"/>
              <a:ext cx="590547" cy="525771"/>
            </a:xfrm>
            <a:custGeom>
              <a:avLst/>
              <a:gdLst/>
              <a:ahLst/>
              <a:cxnLst/>
              <a:rect l="l" t="t" r="r" b="b"/>
              <a:pathLst>
                <a:path w="21096" h="18782" extrusionOk="0">
                  <a:moveTo>
                    <a:pt x="10770" y="1"/>
                  </a:moveTo>
                  <a:cubicBezTo>
                    <a:pt x="9348" y="1"/>
                    <a:pt x="7910" y="169"/>
                    <a:pt x="6505" y="422"/>
                  </a:cubicBezTo>
                  <a:cubicBezTo>
                    <a:pt x="5290" y="635"/>
                    <a:pt x="4043" y="969"/>
                    <a:pt x="3071" y="1729"/>
                  </a:cubicBezTo>
                  <a:cubicBezTo>
                    <a:pt x="1703" y="2793"/>
                    <a:pt x="1125" y="4586"/>
                    <a:pt x="791" y="6288"/>
                  </a:cubicBezTo>
                  <a:cubicBezTo>
                    <a:pt x="1" y="10483"/>
                    <a:pt x="183" y="14951"/>
                    <a:pt x="2007" y="18781"/>
                  </a:cubicBezTo>
                  <a:cubicBezTo>
                    <a:pt x="3192" y="17656"/>
                    <a:pt x="4013" y="16197"/>
                    <a:pt x="4347" y="14556"/>
                  </a:cubicBezTo>
                  <a:cubicBezTo>
                    <a:pt x="4682" y="12976"/>
                    <a:pt x="4803" y="11334"/>
                    <a:pt x="4742" y="9693"/>
                  </a:cubicBezTo>
                  <a:cubicBezTo>
                    <a:pt x="4742" y="9115"/>
                    <a:pt x="4803" y="8447"/>
                    <a:pt x="5259" y="8082"/>
                  </a:cubicBezTo>
                  <a:cubicBezTo>
                    <a:pt x="5533" y="7930"/>
                    <a:pt x="5837" y="7839"/>
                    <a:pt x="6141" y="7808"/>
                  </a:cubicBezTo>
                  <a:cubicBezTo>
                    <a:pt x="9150" y="7322"/>
                    <a:pt x="14104" y="4799"/>
                    <a:pt x="16262" y="2641"/>
                  </a:cubicBezTo>
                  <a:cubicBezTo>
                    <a:pt x="17752" y="4890"/>
                    <a:pt x="19059" y="3006"/>
                    <a:pt x="20031" y="7717"/>
                  </a:cubicBezTo>
                  <a:lnTo>
                    <a:pt x="21095" y="6258"/>
                  </a:lnTo>
                  <a:cubicBezTo>
                    <a:pt x="20700" y="3219"/>
                    <a:pt x="18481" y="1881"/>
                    <a:pt x="15594" y="817"/>
                  </a:cubicBezTo>
                  <a:cubicBezTo>
                    <a:pt x="14057" y="229"/>
                    <a:pt x="12424" y="1"/>
                    <a:pt x="1077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5" name="Google Shape;1019;p47">
              <a:extLst>
                <a:ext uri="{FF2B5EF4-FFF2-40B4-BE49-F238E27FC236}">
                  <a16:creationId xmlns:a16="http://schemas.microsoft.com/office/drawing/2014/main" id="{DAE9DB2E-E924-E99D-D861-B24B7AD70ED5}"/>
                </a:ext>
              </a:extLst>
            </p:cNvPr>
            <p:cNvSpPr/>
            <p:nvPr/>
          </p:nvSpPr>
          <p:spPr>
            <a:xfrm>
              <a:off x="2022793" y="4441251"/>
              <a:ext cx="464605" cy="117068"/>
            </a:xfrm>
            <a:custGeom>
              <a:avLst/>
              <a:gdLst/>
              <a:ahLst/>
              <a:cxnLst/>
              <a:rect l="l" t="t" r="r" b="b"/>
              <a:pathLst>
                <a:path w="16597" h="4182" extrusionOk="0">
                  <a:moveTo>
                    <a:pt x="16591" y="1"/>
                  </a:moveTo>
                  <a:cubicBezTo>
                    <a:pt x="16515" y="1"/>
                    <a:pt x="15846" y="734"/>
                    <a:pt x="14530" y="1524"/>
                  </a:cubicBezTo>
                  <a:lnTo>
                    <a:pt x="13983" y="1858"/>
                  </a:lnTo>
                  <a:lnTo>
                    <a:pt x="13375" y="2162"/>
                  </a:lnTo>
                  <a:cubicBezTo>
                    <a:pt x="12949" y="2405"/>
                    <a:pt x="12493" y="2557"/>
                    <a:pt x="12007" y="2770"/>
                  </a:cubicBezTo>
                  <a:cubicBezTo>
                    <a:pt x="10913" y="3165"/>
                    <a:pt x="9818" y="3439"/>
                    <a:pt x="8694" y="3652"/>
                  </a:cubicBezTo>
                  <a:cubicBezTo>
                    <a:pt x="7685" y="3811"/>
                    <a:pt x="6700" y="3901"/>
                    <a:pt x="5698" y="3901"/>
                  </a:cubicBezTo>
                  <a:cubicBezTo>
                    <a:pt x="5552" y="3901"/>
                    <a:pt x="5406" y="3899"/>
                    <a:pt x="5259" y="3895"/>
                  </a:cubicBezTo>
                  <a:cubicBezTo>
                    <a:pt x="4317" y="3864"/>
                    <a:pt x="3375" y="3773"/>
                    <a:pt x="2463" y="3591"/>
                  </a:cubicBezTo>
                  <a:cubicBezTo>
                    <a:pt x="1002" y="3276"/>
                    <a:pt x="135" y="2826"/>
                    <a:pt x="14" y="2826"/>
                  </a:cubicBezTo>
                  <a:cubicBezTo>
                    <a:pt x="7" y="2826"/>
                    <a:pt x="2" y="2827"/>
                    <a:pt x="1" y="2831"/>
                  </a:cubicBezTo>
                  <a:cubicBezTo>
                    <a:pt x="183" y="2983"/>
                    <a:pt x="396" y="3074"/>
                    <a:pt x="609" y="3165"/>
                  </a:cubicBezTo>
                  <a:cubicBezTo>
                    <a:pt x="852" y="3287"/>
                    <a:pt x="1095" y="3408"/>
                    <a:pt x="1368" y="3500"/>
                  </a:cubicBezTo>
                  <a:lnTo>
                    <a:pt x="1855" y="3652"/>
                  </a:lnTo>
                  <a:lnTo>
                    <a:pt x="2432" y="3804"/>
                  </a:lnTo>
                  <a:cubicBezTo>
                    <a:pt x="3344" y="4016"/>
                    <a:pt x="4286" y="4138"/>
                    <a:pt x="5259" y="4168"/>
                  </a:cubicBezTo>
                  <a:cubicBezTo>
                    <a:pt x="5477" y="4177"/>
                    <a:pt x="5695" y="4181"/>
                    <a:pt x="5913" y="4181"/>
                  </a:cubicBezTo>
                  <a:cubicBezTo>
                    <a:pt x="8009" y="4181"/>
                    <a:pt x="10116" y="3787"/>
                    <a:pt x="12098" y="3044"/>
                  </a:cubicBezTo>
                  <a:cubicBezTo>
                    <a:pt x="12584" y="2801"/>
                    <a:pt x="13071" y="2649"/>
                    <a:pt x="13496" y="2405"/>
                  </a:cubicBezTo>
                  <a:lnTo>
                    <a:pt x="14104" y="2071"/>
                  </a:lnTo>
                  <a:lnTo>
                    <a:pt x="14651" y="1737"/>
                  </a:lnTo>
                  <a:cubicBezTo>
                    <a:pt x="14955" y="1524"/>
                    <a:pt x="15229" y="1311"/>
                    <a:pt x="15533" y="1068"/>
                  </a:cubicBezTo>
                  <a:lnTo>
                    <a:pt x="15867" y="794"/>
                  </a:lnTo>
                  <a:lnTo>
                    <a:pt x="16141" y="521"/>
                  </a:lnTo>
                  <a:cubicBezTo>
                    <a:pt x="16323" y="369"/>
                    <a:pt x="16475" y="187"/>
                    <a:pt x="16597" y="4"/>
                  </a:cubicBezTo>
                  <a:cubicBezTo>
                    <a:pt x="16596" y="2"/>
                    <a:pt x="16594" y="1"/>
                    <a:pt x="1659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6" name="Google Shape;1020;p47">
              <a:extLst>
                <a:ext uri="{FF2B5EF4-FFF2-40B4-BE49-F238E27FC236}">
                  <a16:creationId xmlns:a16="http://schemas.microsoft.com/office/drawing/2014/main" id="{93376C7F-B603-1640-255D-396D9D90DF5C}"/>
                </a:ext>
              </a:extLst>
            </p:cNvPr>
            <p:cNvSpPr/>
            <p:nvPr/>
          </p:nvSpPr>
          <p:spPr>
            <a:xfrm>
              <a:off x="2066182" y="4416673"/>
              <a:ext cx="422084" cy="59654"/>
            </a:xfrm>
            <a:custGeom>
              <a:avLst/>
              <a:gdLst/>
              <a:ahLst/>
              <a:cxnLst/>
              <a:rect l="l" t="t" r="r" b="b"/>
              <a:pathLst>
                <a:path w="15078" h="2131" extrusionOk="0">
                  <a:moveTo>
                    <a:pt x="1" y="1"/>
                  </a:moveTo>
                  <a:cubicBezTo>
                    <a:pt x="153" y="153"/>
                    <a:pt x="305" y="274"/>
                    <a:pt x="487" y="365"/>
                  </a:cubicBezTo>
                  <a:cubicBezTo>
                    <a:pt x="670" y="517"/>
                    <a:pt x="882" y="639"/>
                    <a:pt x="1095" y="761"/>
                  </a:cubicBezTo>
                  <a:lnTo>
                    <a:pt x="1490" y="973"/>
                  </a:lnTo>
                  <a:lnTo>
                    <a:pt x="1977" y="1156"/>
                  </a:lnTo>
                  <a:cubicBezTo>
                    <a:pt x="3608" y="1797"/>
                    <a:pt x="5378" y="2130"/>
                    <a:pt x="7155" y="2130"/>
                  </a:cubicBezTo>
                  <a:cubicBezTo>
                    <a:pt x="7232" y="2130"/>
                    <a:pt x="7310" y="2130"/>
                    <a:pt x="7387" y="2128"/>
                  </a:cubicBezTo>
                  <a:cubicBezTo>
                    <a:pt x="9241" y="2128"/>
                    <a:pt x="11065" y="1946"/>
                    <a:pt x="12889" y="1520"/>
                  </a:cubicBezTo>
                  <a:cubicBezTo>
                    <a:pt x="13557" y="1369"/>
                    <a:pt x="14104" y="1217"/>
                    <a:pt x="14500" y="1095"/>
                  </a:cubicBezTo>
                  <a:cubicBezTo>
                    <a:pt x="14682" y="1034"/>
                    <a:pt x="14895" y="973"/>
                    <a:pt x="15077" y="852"/>
                  </a:cubicBezTo>
                  <a:cubicBezTo>
                    <a:pt x="15077" y="850"/>
                    <a:pt x="15073" y="849"/>
                    <a:pt x="15066" y="849"/>
                  </a:cubicBezTo>
                  <a:cubicBezTo>
                    <a:pt x="14962" y="849"/>
                    <a:pt x="14108" y="1052"/>
                    <a:pt x="12828" y="1308"/>
                  </a:cubicBezTo>
                  <a:cubicBezTo>
                    <a:pt x="11034" y="1642"/>
                    <a:pt x="9211" y="1824"/>
                    <a:pt x="7387" y="1824"/>
                  </a:cubicBezTo>
                  <a:cubicBezTo>
                    <a:pt x="7304" y="1826"/>
                    <a:pt x="7221" y="1827"/>
                    <a:pt x="7137" y="1827"/>
                  </a:cubicBezTo>
                  <a:cubicBezTo>
                    <a:pt x="5400" y="1827"/>
                    <a:pt x="3691" y="1525"/>
                    <a:pt x="2037" y="973"/>
                  </a:cubicBezTo>
                  <a:cubicBezTo>
                    <a:pt x="1338" y="669"/>
                    <a:pt x="670" y="365"/>
                    <a:pt x="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7" name="Google Shape;1021;p47">
              <a:extLst>
                <a:ext uri="{FF2B5EF4-FFF2-40B4-BE49-F238E27FC236}">
                  <a16:creationId xmlns:a16="http://schemas.microsoft.com/office/drawing/2014/main" id="{586BC8AF-64D2-0551-EDA6-9842C4FCF400}"/>
                </a:ext>
              </a:extLst>
            </p:cNvPr>
            <p:cNvSpPr/>
            <p:nvPr/>
          </p:nvSpPr>
          <p:spPr>
            <a:xfrm>
              <a:off x="2487370" y="4381653"/>
              <a:ext cx="55343" cy="63125"/>
            </a:xfrm>
            <a:custGeom>
              <a:avLst/>
              <a:gdLst/>
              <a:ahLst/>
              <a:cxnLst/>
              <a:rect l="l" t="t" r="r" b="b"/>
              <a:pathLst>
                <a:path w="1977" h="2255" extrusionOk="0">
                  <a:moveTo>
                    <a:pt x="1775" y="1"/>
                  </a:moveTo>
                  <a:cubicBezTo>
                    <a:pt x="1695" y="1"/>
                    <a:pt x="1588" y="10"/>
                    <a:pt x="1460" y="36"/>
                  </a:cubicBezTo>
                  <a:cubicBezTo>
                    <a:pt x="669" y="279"/>
                    <a:pt x="92" y="948"/>
                    <a:pt x="31" y="1768"/>
                  </a:cubicBezTo>
                  <a:cubicBezTo>
                    <a:pt x="1" y="2072"/>
                    <a:pt x="92" y="2255"/>
                    <a:pt x="122" y="2255"/>
                  </a:cubicBezTo>
                  <a:cubicBezTo>
                    <a:pt x="153" y="2255"/>
                    <a:pt x="183" y="1525"/>
                    <a:pt x="730" y="887"/>
                  </a:cubicBezTo>
                  <a:cubicBezTo>
                    <a:pt x="1277" y="249"/>
                    <a:pt x="1976" y="127"/>
                    <a:pt x="1946" y="36"/>
                  </a:cubicBezTo>
                  <a:cubicBezTo>
                    <a:pt x="1946" y="18"/>
                    <a:pt x="1885" y="1"/>
                    <a:pt x="1775"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8" name="Google Shape;1022;p47">
              <a:extLst>
                <a:ext uri="{FF2B5EF4-FFF2-40B4-BE49-F238E27FC236}">
                  <a16:creationId xmlns:a16="http://schemas.microsoft.com/office/drawing/2014/main" id="{E13FA360-80BE-A846-55DA-96F35CE29DD4}"/>
                </a:ext>
              </a:extLst>
            </p:cNvPr>
            <p:cNvSpPr/>
            <p:nvPr/>
          </p:nvSpPr>
          <p:spPr>
            <a:xfrm>
              <a:off x="1666269" y="4380085"/>
              <a:ext cx="370156" cy="251548"/>
            </a:xfrm>
            <a:custGeom>
              <a:avLst/>
              <a:gdLst/>
              <a:ahLst/>
              <a:cxnLst/>
              <a:rect l="l" t="t" r="r" b="b"/>
              <a:pathLst>
                <a:path w="13223" h="8986" extrusionOk="0">
                  <a:moveTo>
                    <a:pt x="8726" y="1"/>
                  </a:moveTo>
                  <a:cubicBezTo>
                    <a:pt x="8241" y="1"/>
                    <a:pt x="7762" y="82"/>
                    <a:pt x="7296" y="244"/>
                  </a:cubicBezTo>
                  <a:cubicBezTo>
                    <a:pt x="5685" y="821"/>
                    <a:pt x="4469" y="2189"/>
                    <a:pt x="4135" y="3861"/>
                  </a:cubicBezTo>
                  <a:cubicBezTo>
                    <a:pt x="3983" y="4773"/>
                    <a:pt x="4135" y="5624"/>
                    <a:pt x="4074" y="6414"/>
                  </a:cubicBezTo>
                  <a:cubicBezTo>
                    <a:pt x="4043" y="6779"/>
                    <a:pt x="3983" y="7144"/>
                    <a:pt x="3800" y="7508"/>
                  </a:cubicBezTo>
                  <a:cubicBezTo>
                    <a:pt x="3648" y="7843"/>
                    <a:pt x="3405" y="8116"/>
                    <a:pt x="3132" y="8329"/>
                  </a:cubicBezTo>
                  <a:cubicBezTo>
                    <a:pt x="2796" y="8571"/>
                    <a:pt x="2404" y="8699"/>
                    <a:pt x="2004" y="8699"/>
                  </a:cubicBezTo>
                  <a:cubicBezTo>
                    <a:pt x="1751" y="8699"/>
                    <a:pt x="1494" y="8648"/>
                    <a:pt x="1247" y="8542"/>
                  </a:cubicBezTo>
                  <a:cubicBezTo>
                    <a:pt x="730" y="8268"/>
                    <a:pt x="366" y="7782"/>
                    <a:pt x="305" y="7174"/>
                  </a:cubicBezTo>
                  <a:cubicBezTo>
                    <a:pt x="244" y="6718"/>
                    <a:pt x="457" y="6232"/>
                    <a:pt x="852" y="5958"/>
                  </a:cubicBezTo>
                  <a:cubicBezTo>
                    <a:pt x="1118" y="5772"/>
                    <a:pt x="1430" y="5679"/>
                    <a:pt x="1749" y="5679"/>
                  </a:cubicBezTo>
                  <a:cubicBezTo>
                    <a:pt x="1794" y="5679"/>
                    <a:pt x="1840" y="5681"/>
                    <a:pt x="1885" y="5685"/>
                  </a:cubicBezTo>
                  <a:cubicBezTo>
                    <a:pt x="2189" y="5715"/>
                    <a:pt x="2493" y="5837"/>
                    <a:pt x="2736" y="6049"/>
                  </a:cubicBezTo>
                  <a:cubicBezTo>
                    <a:pt x="2676" y="5989"/>
                    <a:pt x="2615" y="5897"/>
                    <a:pt x="2554" y="5867"/>
                  </a:cubicBezTo>
                  <a:cubicBezTo>
                    <a:pt x="2372" y="5685"/>
                    <a:pt x="2129" y="5593"/>
                    <a:pt x="1885" y="5563"/>
                  </a:cubicBezTo>
                  <a:cubicBezTo>
                    <a:pt x="1805" y="5551"/>
                    <a:pt x="1723" y="5545"/>
                    <a:pt x="1641" y="5545"/>
                  </a:cubicBezTo>
                  <a:cubicBezTo>
                    <a:pt x="1320" y="5545"/>
                    <a:pt x="996" y="5637"/>
                    <a:pt x="730" y="5806"/>
                  </a:cubicBezTo>
                  <a:cubicBezTo>
                    <a:pt x="274" y="6110"/>
                    <a:pt x="1" y="6657"/>
                    <a:pt x="62" y="7204"/>
                  </a:cubicBezTo>
                  <a:cubicBezTo>
                    <a:pt x="122" y="7873"/>
                    <a:pt x="518" y="8481"/>
                    <a:pt x="1125" y="8785"/>
                  </a:cubicBezTo>
                  <a:cubicBezTo>
                    <a:pt x="1408" y="8920"/>
                    <a:pt x="1711" y="8986"/>
                    <a:pt x="2014" y="8986"/>
                  </a:cubicBezTo>
                  <a:cubicBezTo>
                    <a:pt x="2459" y="8986"/>
                    <a:pt x="2903" y="8844"/>
                    <a:pt x="3284" y="8572"/>
                  </a:cubicBezTo>
                  <a:cubicBezTo>
                    <a:pt x="3618" y="8329"/>
                    <a:pt x="3891" y="8025"/>
                    <a:pt x="4074" y="7660"/>
                  </a:cubicBezTo>
                  <a:cubicBezTo>
                    <a:pt x="4256" y="7265"/>
                    <a:pt x="4347" y="6840"/>
                    <a:pt x="4347" y="6445"/>
                  </a:cubicBezTo>
                  <a:cubicBezTo>
                    <a:pt x="4408" y="5593"/>
                    <a:pt x="4256" y="4742"/>
                    <a:pt x="4408" y="3922"/>
                  </a:cubicBezTo>
                  <a:cubicBezTo>
                    <a:pt x="4743" y="2341"/>
                    <a:pt x="5867" y="1065"/>
                    <a:pt x="7387" y="517"/>
                  </a:cubicBezTo>
                  <a:cubicBezTo>
                    <a:pt x="7835" y="361"/>
                    <a:pt x="8304" y="282"/>
                    <a:pt x="8771" y="282"/>
                  </a:cubicBezTo>
                  <a:cubicBezTo>
                    <a:pt x="9574" y="282"/>
                    <a:pt x="10374" y="513"/>
                    <a:pt x="11065" y="973"/>
                  </a:cubicBezTo>
                  <a:cubicBezTo>
                    <a:pt x="11825" y="1429"/>
                    <a:pt x="12433" y="2098"/>
                    <a:pt x="12828" y="2888"/>
                  </a:cubicBezTo>
                  <a:cubicBezTo>
                    <a:pt x="13101" y="3466"/>
                    <a:pt x="13162" y="3800"/>
                    <a:pt x="13193" y="3800"/>
                  </a:cubicBezTo>
                  <a:cubicBezTo>
                    <a:pt x="13223" y="3709"/>
                    <a:pt x="13193" y="3618"/>
                    <a:pt x="13162" y="3557"/>
                  </a:cubicBezTo>
                  <a:cubicBezTo>
                    <a:pt x="13132" y="3314"/>
                    <a:pt x="13041" y="3071"/>
                    <a:pt x="12949" y="2827"/>
                  </a:cubicBezTo>
                  <a:cubicBezTo>
                    <a:pt x="12585" y="2007"/>
                    <a:pt x="11977" y="1277"/>
                    <a:pt x="11217" y="791"/>
                  </a:cubicBezTo>
                  <a:cubicBezTo>
                    <a:pt x="10670" y="426"/>
                    <a:pt x="10092" y="183"/>
                    <a:pt x="9454" y="61"/>
                  </a:cubicBezTo>
                  <a:cubicBezTo>
                    <a:pt x="9211" y="21"/>
                    <a:pt x="8968" y="1"/>
                    <a:pt x="872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9" name="Google Shape;1023;p47">
              <a:extLst>
                <a:ext uri="{FF2B5EF4-FFF2-40B4-BE49-F238E27FC236}">
                  <a16:creationId xmlns:a16="http://schemas.microsoft.com/office/drawing/2014/main" id="{E088A0A8-C709-790F-9008-EE1170D7F18C}"/>
                </a:ext>
              </a:extLst>
            </p:cNvPr>
            <p:cNvSpPr/>
            <p:nvPr/>
          </p:nvSpPr>
          <p:spPr>
            <a:xfrm>
              <a:off x="2148735" y="4455807"/>
              <a:ext cx="345466" cy="165105"/>
            </a:xfrm>
            <a:custGeom>
              <a:avLst/>
              <a:gdLst/>
              <a:ahLst/>
              <a:cxnLst/>
              <a:rect l="l" t="t" r="r" b="b"/>
              <a:pathLst>
                <a:path w="12341" h="5898" extrusionOk="0">
                  <a:moveTo>
                    <a:pt x="12341" y="1"/>
                  </a:moveTo>
                  <a:lnTo>
                    <a:pt x="12341" y="1"/>
                  </a:lnTo>
                  <a:cubicBezTo>
                    <a:pt x="12037" y="639"/>
                    <a:pt x="11672" y="1247"/>
                    <a:pt x="11277" y="1825"/>
                  </a:cubicBezTo>
                  <a:cubicBezTo>
                    <a:pt x="10183" y="3132"/>
                    <a:pt x="8785" y="4135"/>
                    <a:pt x="7143" y="4712"/>
                  </a:cubicBezTo>
                  <a:cubicBezTo>
                    <a:pt x="5532" y="5259"/>
                    <a:pt x="3860" y="5563"/>
                    <a:pt x="2128" y="5685"/>
                  </a:cubicBezTo>
                  <a:cubicBezTo>
                    <a:pt x="1429" y="5685"/>
                    <a:pt x="699" y="5746"/>
                    <a:pt x="0" y="5837"/>
                  </a:cubicBezTo>
                  <a:cubicBezTo>
                    <a:pt x="183" y="5898"/>
                    <a:pt x="395" y="5898"/>
                    <a:pt x="578" y="5898"/>
                  </a:cubicBezTo>
                  <a:lnTo>
                    <a:pt x="2158" y="5898"/>
                  </a:lnTo>
                  <a:cubicBezTo>
                    <a:pt x="3891" y="5867"/>
                    <a:pt x="5623" y="5563"/>
                    <a:pt x="7265" y="5016"/>
                  </a:cubicBezTo>
                  <a:cubicBezTo>
                    <a:pt x="8937" y="4439"/>
                    <a:pt x="10396" y="3375"/>
                    <a:pt x="11429" y="1946"/>
                  </a:cubicBezTo>
                  <a:cubicBezTo>
                    <a:pt x="11763" y="1521"/>
                    <a:pt x="12007" y="1034"/>
                    <a:pt x="12189" y="548"/>
                  </a:cubicBezTo>
                  <a:cubicBezTo>
                    <a:pt x="12250" y="366"/>
                    <a:pt x="12310" y="183"/>
                    <a:pt x="1234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40" name="Google Shape;1024;p47">
              <a:extLst>
                <a:ext uri="{FF2B5EF4-FFF2-40B4-BE49-F238E27FC236}">
                  <a16:creationId xmlns:a16="http://schemas.microsoft.com/office/drawing/2014/main" id="{C2B4F818-5369-924A-2177-247EE080F6D3}"/>
                </a:ext>
              </a:extLst>
            </p:cNvPr>
            <p:cNvSpPr/>
            <p:nvPr/>
          </p:nvSpPr>
          <p:spPr>
            <a:xfrm>
              <a:off x="1929211" y="4911875"/>
              <a:ext cx="168492" cy="120007"/>
            </a:xfrm>
            <a:custGeom>
              <a:avLst/>
              <a:gdLst/>
              <a:ahLst/>
              <a:cxnLst/>
              <a:rect l="l" t="t" r="r" b="b"/>
              <a:pathLst>
                <a:path w="6019" h="4287" extrusionOk="0">
                  <a:moveTo>
                    <a:pt x="3390" y="988"/>
                  </a:moveTo>
                  <a:cubicBezTo>
                    <a:pt x="3506" y="988"/>
                    <a:pt x="3625" y="1012"/>
                    <a:pt x="3739" y="1065"/>
                  </a:cubicBezTo>
                  <a:cubicBezTo>
                    <a:pt x="4104" y="1278"/>
                    <a:pt x="4316" y="1703"/>
                    <a:pt x="4286" y="2129"/>
                  </a:cubicBezTo>
                  <a:cubicBezTo>
                    <a:pt x="4273" y="2221"/>
                    <a:pt x="4254" y="2312"/>
                    <a:pt x="4229" y="2401"/>
                  </a:cubicBezTo>
                  <a:lnTo>
                    <a:pt x="4229" y="2401"/>
                  </a:lnTo>
                  <a:cubicBezTo>
                    <a:pt x="4228" y="2401"/>
                    <a:pt x="4226" y="2402"/>
                    <a:pt x="4225" y="2402"/>
                  </a:cubicBezTo>
                  <a:cubicBezTo>
                    <a:pt x="4065" y="2455"/>
                    <a:pt x="3899" y="2480"/>
                    <a:pt x="3736" y="2480"/>
                  </a:cubicBezTo>
                  <a:cubicBezTo>
                    <a:pt x="3526" y="2480"/>
                    <a:pt x="3319" y="2440"/>
                    <a:pt x="3131" y="2372"/>
                  </a:cubicBezTo>
                  <a:cubicBezTo>
                    <a:pt x="2766" y="2189"/>
                    <a:pt x="2584" y="1794"/>
                    <a:pt x="2675" y="1399"/>
                  </a:cubicBezTo>
                  <a:cubicBezTo>
                    <a:pt x="2826" y="1139"/>
                    <a:pt x="3101" y="988"/>
                    <a:pt x="3390" y="988"/>
                  </a:cubicBezTo>
                  <a:close/>
                  <a:moveTo>
                    <a:pt x="5927" y="1"/>
                  </a:moveTo>
                  <a:cubicBezTo>
                    <a:pt x="5897" y="1"/>
                    <a:pt x="5927" y="214"/>
                    <a:pt x="5836" y="578"/>
                  </a:cubicBezTo>
                  <a:cubicBezTo>
                    <a:pt x="5745" y="1065"/>
                    <a:pt x="5471" y="1521"/>
                    <a:pt x="5107" y="1885"/>
                  </a:cubicBezTo>
                  <a:cubicBezTo>
                    <a:pt x="4952" y="2021"/>
                    <a:pt x="4773" y="2144"/>
                    <a:pt x="4577" y="2247"/>
                  </a:cubicBezTo>
                  <a:lnTo>
                    <a:pt x="4577" y="2247"/>
                  </a:lnTo>
                  <a:cubicBezTo>
                    <a:pt x="4582" y="2218"/>
                    <a:pt x="4586" y="2188"/>
                    <a:pt x="4590" y="2159"/>
                  </a:cubicBezTo>
                  <a:cubicBezTo>
                    <a:pt x="4651" y="1582"/>
                    <a:pt x="4377" y="1034"/>
                    <a:pt x="3860" y="761"/>
                  </a:cubicBezTo>
                  <a:cubicBezTo>
                    <a:pt x="3715" y="696"/>
                    <a:pt x="3564" y="666"/>
                    <a:pt x="3414" y="666"/>
                  </a:cubicBezTo>
                  <a:cubicBezTo>
                    <a:pt x="3000" y="666"/>
                    <a:pt x="2602" y="898"/>
                    <a:pt x="2401" y="1278"/>
                  </a:cubicBezTo>
                  <a:cubicBezTo>
                    <a:pt x="2310" y="1551"/>
                    <a:pt x="2310" y="1855"/>
                    <a:pt x="2462" y="2098"/>
                  </a:cubicBezTo>
                  <a:cubicBezTo>
                    <a:pt x="2584" y="2311"/>
                    <a:pt x="2766" y="2493"/>
                    <a:pt x="3009" y="2615"/>
                  </a:cubicBezTo>
                  <a:cubicBezTo>
                    <a:pt x="3232" y="2710"/>
                    <a:pt x="3463" y="2756"/>
                    <a:pt x="3693" y="2756"/>
                  </a:cubicBezTo>
                  <a:cubicBezTo>
                    <a:pt x="3834" y="2756"/>
                    <a:pt x="3975" y="2739"/>
                    <a:pt x="4113" y="2706"/>
                  </a:cubicBezTo>
                  <a:lnTo>
                    <a:pt x="4113" y="2706"/>
                  </a:lnTo>
                  <a:cubicBezTo>
                    <a:pt x="4017" y="2903"/>
                    <a:pt x="3884" y="3080"/>
                    <a:pt x="3708" y="3223"/>
                  </a:cubicBezTo>
                  <a:cubicBezTo>
                    <a:pt x="3161" y="3740"/>
                    <a:pt x="2462" y="4044"/>
                    <a:pt x="1702" y="4044"/>
                  </a:cubicBezTo>
                  <a:cubicBezTo>
                    <a:pt x="1186" y="4044"/>
                    <a:pt x="699" y="3861"/>
                    <a:pt x="365" y="3496"/>
                  </a:cubicBezTo>
                  <a:cubicBezTo>
                    <a:pt x="91" y="3253"/>
                    <a:pt x="31" y="3040"/>
                    <a:pt x="0" y="3040"/>
                  </a:cubicBezTo>
                  <a:cubicBezTo>
                    <a:pt x="0" y="3040"/>
                    <a:pt x="31" y="3284"/>
                    <a:pt x="274" y="3588"/>
                  </a:cubicBezTo>
                  <a:cubicBezTo>
                    <a:pt x="638" y="3983"/>
                    <a:pt x="1155" y="4256"/>
                    <a:pt x="1702" y="4287"/>
                  </a:cubicBezTo>
                  <a:cubicBezTo>
                    <a:pt x="2523" y="4287"/>
                    <a:pt x="3313" y="3983"/>
                    <a:pt x="3921" y="3436"/>
                  </a:cubicBezTo>
                  <a:cubicBezTo>
                    <a:pt x="4178" y="3200"/>
                    <a:pt x="4375" y="2904"/>
                    <a:pt x="4490" y="2580"/>
                  </a:cubicBezTo>
                  <a:lnTo>
                    <a:pt x="4490" y="2580"/>
                  </a:lnTo>
                  <a:cubicBezTo>
                    <a:pt x="4786" y="2454"/>
                    <a:pt x="5055" y="2267"/>
                    <a:pt x="5259" y="2037"/>
                  </a:cubicBezTo>
                  <a:cubicBezTo>
                    <a:pt x="5654" y="1642"/>
                    <a:pt x="5897" y="1126"/>
                    <a:pt x="5958" y="609"/>
                  </a:cubicBezTo>
                  <a:cubicBezTo>
                    <a:pt x="6018" y="396"/>
                    <a:pt x="5988" y="214"/>
                    <a:pt x="5927"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41" name="Google Shape;1025;p47">
              <a:extLst>
                <a:ext uri="{FF2B5EF4-FFF2-40B4-BE49-F238E27FC236}">
                  <a16:creationId xmlns:a16="http://schemas.microsoft.com/office/drawing/2014/main" id="{BD380757-6552-9ADD-BEAD-8BBC89CA7ADB}"/>
                </a:ext>
              </a:extLst>
            </p:cNvPr>
            <p:cNvSpPr/>
            <p:nvPr/>
          </p:nvSpPr>
          <p:spPr>
            <a:xfrm>
              <a:off x="1091930" y="6876559"/>
              <a:ext cx="1724753" cy="5123"/>
            </a:xfrm>
            <a:custGeom>
              <a:avLst/>
              <a:gdLst/>
              <a:ahLst/>
              <a:cxnLst/>
              <a:rect l="l" t="t" r="r" b="b"/>
              <a:pathLst>
                <a:path w="61613" h="183" extrusionOk="0">
                  <a:moveTo>
                    <a:pt x="30822" y="0"/>
                  </a:moveTo>
                  <a:cubicBezTo>
                    <a:pt x="13800" y="0"/>
                    <a:pt x="1" y="31"/>
                    <a:pt x="1" y="92"/>
                  </a:cubicBezTo>
                  <a:cubicBezTo>
                    <a:pt x="1" y="152"/>
                    <a:pt x="13800" y="183"/>
                    <a:pt x="30822" y="183"/>
                  </a:cubicBezTo>
                  <a:cubicBezTo>
                    <a:pt x="47813" y="183"/>
                    <a:pt x="61613" y="152"/>
                    <a:pt x="61613" y="92"/>
                  </a:cubicBezTo>
                  <a:cubicBezTo>
                    <a:pt x="61613" y="31"/>
                    <a:pt x="47813" y="0"/>
                    <a:pt x="30822"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42" name="Google Shape;1026;p47">
              <a:extLst>
                <a:ext uri="{FF2B5EF4-FFF2-40B4-BE49-F238E27FC236}">
                  <a16:creationId xmlns:a16="http://schemas.microsoft.com/office/drawing/2014/main" id="{C1D68283-6FC8-C054-8B9D-32DFEC1A74AE}"/>
                </a:ext>
              </a:extLst>
            </p:cNvPr>
            <p:cNvSpPr/>
            <p:nvPr/>
          </p:nvSpPr>
          <p:spPr>
            <a:xfrm>
              <a:off x="494608" y="6262217"/>
              <a:ext cx="207655" cy="381213"/>
            </a:xfrm>
            <a:custGeom>
              <a:avLst/>
              <a:gdLst/>
              <a:ahLst/>
              <a:cxnLst/>
              <a:rect l="l" t="t" r="r" b="b"/>
              <a:pathLst>
                <a:path w="7418" h="13618" extrusionOk="0">
                  <a:moveTo>
                    <a:pt x="2250" y="1"/>
                  </a:moveTo>
                  <a:cubicBezTo>
                    <a:pt x="1" y="213"/>
                    <a:pt x="214" y="5320"/>
                    <a:pt x="1186" y="7812"/>
                  </a:cubicBezTo>
                  <a:cubicBezTo>
                    <a:pt x="1794" y="9423"/>
                    <a:pt x="3193" y="12402"/>
                    <a:pt x="5807" y="13618"/>
                  </a:cubicBezTo>
                  <a:cubicBezTo>
                    <a:pt x="6718" y="11217"/>
                    <a:pt x="7418" y="8329"/>
                    <a:pt x="6992" y="5776"/>
                  </a:cubicBezTo>
                  <a:cubicBezTo>
                    <a:pt x="6779" y="4438"/>
                    <a:pt x="6293" y="3192"/>
                    <a:pt x="5563" y="2068"/>
                  </a:cubicBezTo>
                  <a:cubicBezTo>
                    <a:pt x="4773" y="943"/>
                    <a:pt x="3588" y="213"/>
                    <a:pt x="2250" y="1"/>
                  </a:cubicBezTo>
                  <a:close/>
                </a:path>
              </a:pathLst>
            </a:custGeom>
            <a:solidFill>
              <a:srgbClr val="7030A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43" name="Google Shape;1027;p47">
              <a:extLst>
                <a:ext uri="{FF2B5EF4-FFF2-40B4-BE49-F238E27FC236}">
                  <a16:creationId xmlns:a16="http://schemas.microsoft.com/office/drawing/2014/main" id="{692A1FB7-66F2-7C7A-4055-3E4D07BAD197}"/>
                </a:ext>
              </a:extLst>
            </p:cNvPr>
            <p:cNvSpPr/>
            <p:nvPr/>
          </p:nvSpPr>
          <p:spPr>
            <a:xfrm>
              <a:off x="737982" y="6549345"/>
              <a:ext cx="201664" cy="189403"/>
            </a:xfrm>
            <a:custGeom>
              <a:avLst/>
              <a:gdLst/>
              <a:ahLst/>
              <a:cxnLst/>
              <a:rect l="l" t="t" r="r" b="b"/>
              <a:pathLst>
                <a:path w="7204" h="6766" extrusionOk="0">
                  <a:moveTo>
                    <a:pt x="5293" y="1"/>
                  </a:moveTo>
                  <a:cubicBezTo>
                    <a:pt x="5036" y="1"/>
                    <a:pt x="4777" y="33"/>
                    <a:pt x="4529" y="78"/>
                  </a:cubicBezTo>
                  <a:cubicBezTo>
                    <a:pt x="3040" y="382"/>
                    <a:pt x="1733" y="1233"/>
                    <a:pt x="882" y="2510"/>
                  </a:cubicBezTo>
                  <a:cubicBezTo>
                    <a:pt x="61" y="3786"/>
                    <a:pt x="0" y="5397"/>
                    <a:pt x="699" y="6765"/>
                  </a:cubicBezTo>
                  <a:cubicBezTo>
                    <a:pt x="2918" y="6765"/>
                    <a:pt x="4620" y="5428"/>
                    <a:pt x="6110" y="3786"/>
                  </a:cubicBezTo>
                  <a:cubicBezTo>
                    <a:pt x="6566" y="3331"/>
                    <a:pt x="6870" y="2753"/>
                    <a:pt x="7052" y="2145"/>
                  </a:cubicBezTo>
                  <a:cubicBezTo>
                    <a:pt x="7204" y="1476"/>
                    <a:pt x="6991" y="808"/>
                    <a:pt x="6505" y="382"/>
                  </a:cubicBezTo>
                  <a:cubicBezTo>
                    <a:pt x="6160" y="95"/>
                    <a:pt x="5731" y="1"/>
                    <a:pt x="5293" y="1"/>
                  </a:cubicBezTo>
                  <a:close/>
                </a:path>
              </a:pathLst>
            </a:custGeom>
            <a:solidFill>
              <a:srgbClr val="7030A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44" name="Google Shape;1028;p47">
              <a:extLst>
                <a:ext uri="{FF2B5EF4-FFF2-40B4-BE49-F238E27FC236}">
                  <a16:creationId xmlns:a16="http://schemas.microsoft.com/office/drawing/2014/main" id="{6B564D82-B455-F031-21C5-BB44149028EC}"/>
                </a:ext>
              </a:extLst>
            </p:cNvPr>
            <p:cNvSpPr/>
            <p:nvPr/>
          </p:nvSpPr>
          <p:spPr>
            <a:xfrm>
              <a:off x="732020" y="6629798"/>
              <a:ext cx="114885" cy="341239"/>
            </a:xfrm>
            <a:custGeom>
              <a:avLst/>
              <a:gdLst/>
              <a:ahLst/>
              <a:cxnLst/>
              <a:rect l="l" t="t" r="r" b="b"/>
              <a:pathLst>
                <a:path w="4104" h="12190" extrusionOk="0">
                  <a:moveTo>
                    <a:pt x="4104" y="1"/>
                  </a:moveTo>
                  <a:cubicBezTo>
                    <a:pt x="4073" y="1"/>
                    <a:pt x="4043" y="31"/>
                    <a:pt x="3982" y="61"/>
                  </a:cubicBezTo>
                  <a:cubicBezTo>
                    <a:pt x="3861" y="122"/>
                    <a:pt x="3769" y="183"/>
                    <a:pt x="3648" y="244"/>
                  </a:cubicBezTo>
                  <a:cubicBezTo>
                    <a:pt x="3253" y="517"/>
                    <a:pt x="2858" y="821"/>
                    <a:pt x="2523" y="1186"/>
                  </a:cubicBezTo>
                  <a:cubicBezTo>
                    <a:pt x="1459" y="2402"/>
                    <a:pt x="699" y="3861"/>
                    <a:pt x="365" y="5441"/>
                  </a:cubicBezTo>
                  <a:cubicBezTo>
                    <a:pt x="61" y="7022"/>
                    <a:pt x="0" y="8633"/>
                    <a:pt x="213" y="10214"/>
                  </a:cubicBezTo>
                  <a:cubicBezTo>
                    <a:pt x="274" y="10791"/>
                    <a:pt x="335" y="11277"/>
                    <a:pt x="365" y="11673"/>
                  </a:cubicBezTo>
                  <a:cubicBezTo>
                    <a:pt x="365" y="11824"/>
                    <a:pt x="396" y="12007"/>
                    <a:pt x="426" y="12189"/>
                  </a:cubicBezTo>
                  <a:cubicBezTo>
                    <a:pt x="456" y="12007"/>
                    <a:pt x="456" y="11824"/>
                    <a:pt x="426" y="11642"/>
                  </a:cubicBezTo>
                  <a:cubicBezTo>
                    <a:pt x="426" y="11308"/>
                    <a:pt x="396" y="10791"/>
                    <a:pt x="335" y="10183"/>
                  </a:cubicBezTo>
                  <a:cubicBezTo>
                    <a:pt x="274" y="8967"/>
                    <a:pt x="122" y="7265"/>
                    <a:pt x="547" y="5472"/>
                  </a:cubicBezTo>
                  <a:cubicBezTo>
                    <a:pt x="882" y="3922"/>
                    <a:pt x="1581" y="2463"/>
                    <a:pt x="2645" y="1277"/>
                  </a:cubicBezTo>
                  <a:cubicBezTo>
                    <a:pt x="3070" y="791"/>
                    <a:pt x="3587" y="365"/>
                    <a:pt x="410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45" name="Google Shape;1029;p47">
              <a:extLst>
                <a:ext uri="{FF2B5EF4-FFF2-40B4-BE49-F238E27FC236}">
                  <a16:creationId xmlns:a16="http://schemas.microsoft.com/office/drawing/2014/main" id="{AB7349B5-C873-15B5-EB9F-6E05BCB1957F}"/>
                </a:ext>
              </a:extLst>
            </p:cNvPr>
            <p:cNvSpPr/>
            <p:nvPr/>
          </p:nvSpPr>
          <p:spPr>
            <a:xfrm>
              <a:off x="572038" y="6370272"/>
              <a:ext cx="174482" cy="611822"/>
            </a:xfrm>
            <a:custGeom>
              <a:avLst/>
              <a:gdLst/>
              <a:ahLst/>
              <a:cxnLst/>
              <a:rect l="l" t="t" r="r" b="b"/>
              <a:pathLst>
                <a:path w="6233" h="21856" extrusionOk="0">
                  <a:moveTo>
                    <a:pt x="1" y="1"/>
                  </a:moveTo>
                  <a:cubicBezTo>
                    <a:pt x="31" y="62"/>
                    <a:pt x="31" y="123"/>
                    <a:pt x="62" y="214"/>
                  </a:cubicBezTo>
                  <a:cubicBezTo>
                    <a:pt x="123" y="366"/>
                    <a:pt x="183" y="578"/>
                    <a:pt x="244" y="852"/>
                  </a:cubicBezTo>
                  <a:cubicBezTo>
                    <a:pt x="427" y="1430"/>
                    <a:pt x="670" y="2220"/>
                    <a:pt x="974" y="3162"/>
                  </a:cubicBezTo>
                  <a:cubicBezTo>
                    <a:pt x="1551" y="5138"/>
                    <a:pt x="2372" y="7843"/>
                    <a:pt x="3253" y="10883"/>
                  </a:cubicBezTo>
                  <a:cubicBezTo>
                    <a:pt x="4104" y="13892"/>
                    <a:pt x="4834" y="16627"/>
                    <a:pt x="5351" y="18633"/>
                  </a:cubicBezTo>
                  <a:cubicBezTo>
                    <a:pt x="5594" y="19606"/>
                    <a:pt x="5837" y="20396"/>
                    <a:pt x="5989" y="20974"/>
                  </a:cubicBezTo>
                  <a:lnTo>
                    <a:pt x="6171" y="21612"/>
                  </a:lnTo>
                  <a:cubicBezTo>
                    <a:pt x="6171" y="21703"/>
                    <a:pt x="6202" y="21764"/>
                    <a:pt x="6232" y="21855"/>
                  </a:cubicBezTo>
                  <a:cubicBezTo>
                    <a:pt x="6232" y="21764"/>
                    <a:pt x="6202" y="21673"/>
                    <a:pt x="6202" y="21612"/>
                  </a:cubicBezTo>
                  <a:cubicBezTo>
                    <a:pt x="6171" y="21430"/>
                    <a:pt x="6111" y="21217"/>
                    <a:pt x="6050" y="20974"/>
                  </a:cubicBezTo>
                  <a:cubicBezTo>
                    <a:pt x="5928" y="20396"/>
                    <a:pt x="5746" y="19606"/>
                    <a:pt x="5503" y="18603"/>
                  </a:cubicBezTo>
                  <a:cubicBezTo>
                    <a:pt x="4986" y="16597"/>
                    <a:pt x="4287" y="13861"/>
                    <a:pt x="3436" y="10822"/>
                  </a:cubicBezTo>
                  <a:cubicBezTo>
                    <a:pt x="2554" y="7813"/>
                    <a:pt x="1734" y="5077"/>
                    <a:pt x="1095" y="3132"/>
                  </a:cubicBezTo>
                  <a:cubicBezTo>
                    <a:pt x="791" y="2159"/>
                    <a:pt x="518" y="1369"/>
                    <a:pt x="335" y="822"/>
                  </a:cubicBezTo>
                  <a:cubicBezTo>
                    <a:pt x="244" y="578"/>
                    <a:pt x="153" y="366"/>
                    <a:pt x="92" y="214"/>
                  </a:cubicBezTo>
                  <a:cubicBezTo>
                    <a:pt x="62" y="123"/>
                    <a:pt x="62" y="62"/>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46" name="Google Shape;1030;p47">
              <a:extLst>
                <a:ext uri="{FF2B5EF4-FFF2-40B4-BE49-F238E27FC236}">
                  <a16:creationId xmlns:a16="http://schemas.microsoft.com/office/drawing/2014/main" id="{5E2A1604-D814-9E11-4513-D6935CDD1A24}"/>
                </a:ext>
              </a:extLst>
            </p:cNvPr>
            <p:cNvSpPr/>
            <p:nvPr/>
          </p:nvSpPr>
          <p:spPr>
            <a:xfrm>
              <a:off x="394224" y="6653788"/>
              <a:ext cx="275706" cy="170255"/>
            </a:xfrm>
            <a:custGeom>
              <a:avLst/>
              <a:gdLst/>
              <a:ahLst/>
              <a:cxnLst/>
              <a:rect l="l" t="t" r="r" b="b"/>
              <a:pathLst>
                <a:path w="9849" h="6082" extrusionOk="0">
                  <a:moveTo>
                    <a:pt x="1916" y="0"/>
                  </a:moveTo>
                  <a:cubicBezTo>
                    <a:pt x="1317" y="0"/>
                    <a:pt x="735" y="155"/>
                    <a:pt x="426" y="663"/>
                  </a:cubicBezTo>
                  <a:cubicBezTo>
                    <a:pt x="0" y="1332"/>
                    <a:pt x="395" y="2244"/>
                    <a:pt x="882" y="2882"/>
                  </a:cubicBezTo>
                  <a:cubicBezTo>
                    <a:pt x="2520" y="4941"/>
                    <a:pt x="4986" y="6082"/>
                    <a:pt x="7546" y="6082"/>
                  </a:cubicBezTo>
                  <a:cubicBezTo>
                    <a:pt x="8312" y="6082"/>
                    <a:pt x="9086" y="5980"/>
                    <a:pt x="9848" y="5770"/>
                  </a:cubicBezTo>
                  <a:lnTo>
                    <a:pt x="9818" y="5557"/>
                  </a:lnTo>
                  <a:cubicBezTo>
                    <a:pt x="8420" y="2669"/>
                    <a:pt x="5745" y="633"/>
                    <a:pt x="2584" y="55"/>
                  </a:cubicBezTo>
                  <a:cubicBezTo>
                    <a:pt x="2368" y="22"/>
                    <a:pt x="2141" y="0"/>
                    <a:pt x="1916" y="0"/>
                  </a:cubicBezTo>
                  <a:close/>
                </a:path>
              </a:pathLst>
            </a:custGeom>
            <a:solidFill>
              <a:srgbClr val="7030A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47" name="Google Shape;1031;p47">
              <a:extLst>
                <a:ext uri="{FF2B5EF4-FFF2-40B4-BE49-F238E27FC236}">
                  <a16:creationId xmlns:a16="http://schemas.microsoft.com/office/drawing/2014/main" id="{B6BF31EA-22E5-FD81-F377-DC1BBF67294F}"/>
                </a:ext>
              </a:extLst>
            </p:cNvPr>
            <p:cNvSpPr/>
            <p:nvPr/>
          </p:nvSpPr>
          <p:spPr>
            <a:xfrm>
              <a:off x="494608" y="6718285"/>
              <a:ext cx="244242" cy="228929"/>
            </a:xfrm>
            <a:custGeom>
              <a:avLst/>
              <a:gdLst/>
              <a:ahLst/>
              <a:cxnLst/>
              <a:rect l="l" t="t" r="r" b="b"/>
              <a:pathLst>
                <a:path w="8725" h="8178" extrusionOk="0">
                  <a:moveTo>
                    <a:pt x="31" y="1"/>
                  </a:moveTo>
                  <a:cubicBezTo>
                    <a:pt x="1" y="31"/>
                    <a:pt x="730" y="153"/>
                    <a:pt x="1794" y="517"/>
                  </a:cubicBezTo>
                  <a:cubicBezTo>
                    <a:pt x="2068" y="609"/>
                    <a:pt x="2372" y="730"/>
                    <a:pt x="2645" y="882"/>
                  </a:cubicBezTo>
                  <a:cubicBezTo>
                    <a:pt x="2980" y="1034"/>
                    <a:pt x="3314" y="1186"/>
                    <a:pt x="3618" y="1369"/>
                  </a:cubicBezTo>
                  <a:cubicBezTo>
                    <a:pt x="5047" y="2159"/>
                    <a:pt x="6262" y="3314"/>
                    <a:pt x="7174" y="4651"/>
                  </a:cubicBezTo>
                  <a:cubicBezTo>
                    <a:pt x="7357" y="4955"/>
                    <a:pt x="7539" y="5259"/>
                    <a:pt x="7691" y="5594"/>
                  </a:cubicBezTo>
                  <a:cubicBezTo>
                    <a:pt x="7843" y="5867"/>
                    <a:pt x="7995" y="6141"/>
                    <a:pt x="8117" y="6445"/>
                  </a:cubicBezTo>
                  <a:cubicBezTo>
                    <a:pt x="8542" y="7478"/>
                    <a:pt x="8664" y="8177"/>
                    <a:pt x="8725" y="8177"/>
                  </a:cubicBezTo>
                  <a:cubicBezTo>
                    <a:pt x="8694" y="8025"/>
                    <a:pt x="8664" y="7843"/>
                    <a:pt x="8633" y="7691"/>
                  </a:cubicBezTo>
                  <a:cubicBezTo>
                    <a:pt x="8603" y="7478"/>
                    <a:pt x="8542" y="7296"/>
                    <a:pt x="8481" y="7113"/>
                  </a:cubicBezTo>
                  <a:cubicBezTo>
                    <a:pt x="8421" y="6870"/>
                    <a:pt x="8329" y="6627"/>
                    <a:pt x="8238" y="6384"/>
                  </a:cubicBezTo>
                  <a:cubicBezTo>
                    <a:pt x="8117" y="6080"/>
                    <a:pt x="7995" y="5806"/>
                    <a:pt x="7843" y="5533"/>
                  </a:cubicBezTo>
                  <a:cubicBezTo>
                    <a:pt x="7691" y="5198"/>
                    <a:pt x="7509" y="4864"/>
                    <a:pt x="7326" y="4560"/>
                  </a:cubicBezTo>
                  <a:cubicBezTo>
                    <a:pt x="6840" y="3891"/>
                    <a:pt x="6323" y="3253"/>
                    <a:pt x="5715" y="2676"/>
                  </a:cubicBezTo>
                  <a:cubicBezTo>
                    <a:pt x="5107" y="2098"/>
                    <a:pt x="4439" y="1612"/>
                    <a:pt x="3709" y="1217"/>
                  </a:cubicBezTo>
                  <a:cubicBezTo>
                    <a:pt x="3375" y="1034"/>
                    <a:pt x="3071" y="882"/>
                    <a:pt x="2737" y="730"/>
                  </a:cubicBezTo>
                  <a:cubicBezTo>
                    <a:pt x="2433" y="609"/>
                    <a:pt x="2159" y="487"/>
                    <a:pt x="1855" y="396"/>
                  </a:cubicBezTo>
                  <a:cubicBezTo>
                    <a:pt x="1551" y="305"/>
                    <a:pt x="1308" y="244"/>
                    <a:pt x="1095" y="183"/>
                  </a:cubicBezTo>
                  <a:cubicBezTo>
                    <a:pt x="882" y="122"/>
                    <a:pt x="700" y="92"/>
                    <a:pt x="518" y="62"/>
                  </a:cubicBezTo>
                  <a:cubicBezTo>
                    <a:pt x="335" y="31"/>
                    <a:pt x="183" y="1"/>
                    <a:pt x="3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grpSp>
      <p:sp>
        <p:nvSpPr>
          <p:cNvPr id="2" name="TextBox 1">
            <a:extLst>
              <a:ext uri="{FF2B5EF4-FFF2-40B4-BE49-F238E27FC236}">
                <a16:creationId xmlns:a16="http://schemas.microsoft.com/office/drawing/2014/main" id="{16CFB566-105F-33AD-FD1E-61F6E9F088E8}"/>
              </a:ext>
            </a:extLst>
          </p:cNvPr>
          <p:cNvSpPr txBox="1"/>
          <p:nvPr/>
        </p:nvSpPr>
        <p:spPr>
          <a:xfrm>
            <a:off x="9676" y="7638714"/>
            <a:ext cx="12192000" cy="5078313"/>
          </a:xfrm>
          <a:prstGeom prst="rect">
            <a:avLst/>
          </a:prstGeom>
          <a:noFill/>
        </p:spPr>
        <p:txBody>
          <a:bodyPr wrap="square" rtlCol="0">
            <a:spAutoFit/>
          </a:bodyPr>
          <a:lstStyle/>
          <a:p>
            <a:pPr algn="ctr" rtl="1"/>
            <a:r>
              <a:rPr lang="ar-EG" sz="3600" dirty="0">
                <a:solidFill>
                  <a:srgbClr val="5F4AC2"/>
                </a:solidFill>
                <a:latin typeface="Alnaseeb" panose="00000500000000000000" pitchFamily="50" charset="-78"/>
                <a:cs typeface="Alnaseeb" panose="00000500000000000000" pitchFamily="50" charset="-78"/>
              </a:rPr>
              <a:t>_</a:t>
            </a:r>
            <a:r>
              <a:rPr lang="ar-EG" sz="3600" dirty="0">
                <a:latin typeface="Alnaseeb" panose="00000500000000000000" pitchFamily="50" charset="-78"/>
                <a:cs typeface="Alnaseeb" panose="00000500000000000000" pitchFamily="50" charset="-78"/>
              </a:rPr>
              <a:t> تعتمد هذه النظرية على مفاهيم أساسية مثل:</a:t>
            </a: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الوصلة العصبية (الارتباطية): تربط بين المدخلات الحسية (المثيرات) والاستجابات من خلال وصلات عصبية.</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الاختيار والربط (المحاولة والخطأ): يتعلم الفرد من خلال المحاولات والخطأ، حيث يقوي النجاح الرابط الصحيح ويضعف الروابط الخاطئة.</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حل المشكلات بالتجريب: يحاول الكائن حل المشكلة بتجريب محاولات عديدة، ويؤدي التكرار إلى تقوية السلوك الصحيح.</a:t>
            </a:r>
          </a:p>
        </p:txBody>
      </p:sp>
    </p:spTree>
    <p:extLst>
      <p:ext uri="{BB962C8B-B14F-4D97-AF65-F5344CB8AC3E}">
        <p14:creationId xmlns:p14="http://schemas.microsoft.com/office/powerpoint/2010/main" val="4180375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65" name="Rectangle 864">
            <a:extLst>
              <a:ext uri="{FF2B5EF4-FFF2-40B4-BE49-F238E27FC236}">
                <a16:creationId xmlns:a16="http://schemas.microsoft.com/office/drawing/2014/main" id="{E4CAA5EC-C9AB-7CD8-D611-E1FB5CB60F21}"/>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Rectangle 866">
            <a:extLst>
              <a:ext uri="{FF2B5EF4-FFF2-40B4-BE49-F238E27FC236}">
                <a16:creationId xmlns:a16="http://schemas.microsoft.com/office/drawing/2014/main" id="{2B21A68E-8679-6B9F-AF51-19A5E5A51EF4}"/>
              </a:ext>
            </a:extLst>
          </p:cNvPr>
          <p:cNvSpPr/>
          <p:nvPr/>
        </p:nvSpPr>
        <p:spPr>
          <a:xfrm>
            <a:off x="11417905" y="4973562"/>
            <a:ext cx="575733" cy="1088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TextBox 862">
            <a:extLst>
              <a:ext uri="{FF2B5EF4-FFF2-40B4-BE49-F238E27FC236}">
                <a16:creationId xmlns:a16="http://schemas.microsoft.com/office/drawing/2014/main" id="{F4813FD4-BE0D-CFDA-61FC-F126D61C463A}"/>
              </a:ext>
            </a:extLst>
          </p:cNvPr>
          <p:cNvSpPr txBox="1"/>
          <p:nvPr/>
        </p:nvSpPr>
        <p:spPr>
          <a:xfrm>
            <a:off x="0" y="174168"/>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منطوق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864" name="TextBox 863">
            <a:extLst>
              <a:ext uri="{FF2B5EF4-FFF2-40B4-BE49-F238E27FC236}">
                <a16:creationId xmlns:a16="http://schemas.microsoft.com/office/drawing/2014/main" id="{CDF70C07-3A8F-3274-AC6E-5DE2D6757DAA}"/>
              </a:ext>
            </a:extLst>
          </p:cNvPr>
          <p:cNvSpPr txBox="1"/>
          <p:nvPr/>
        </p:nvSpPr>
        <p:spPr>
          <a:xfrm>
            <a:off x="9676" y="1194629"/>
            <a:ext cx="12192000" cy="5078313"/>
          </a:xfrm>
          <a:prstGeom prst="rect">
            <a:avLst/>
          </a:prstGeom>
          <a:noFill/>
        </p:spPr>
        <p:txBody>
          <a:bodyPr wrap="square" rtlCol="0">
            <a:spAutoFit/>
          </a:bodyPr>
          <a:lstStyle/>
          <a:p>
            <a:pPr algn="ctr" rtl="1"/>
            <a:r>
              <a:rPr lang="ar-EG" sz="3600" dirty="0">
                <a:solidFill>
                  <a:srgbClr val="5F4AC2"/>
                </a:solidFill>
                <a:latin typeface="Alnaseeb" panose="00000500000000000000" pitchFamily="50" charset="-78"/>
                <a:cs typeface="Alnaseeb" panose="00000500000000000000" pitchFamily="50" charset="-78"/>
              </a:rPr>
              <a:t>_</a:t>
            </a:r>
            <a:r>
              <a:rPr lang="ar-EG" sz="3600" dirty="0">
                <a:latin typeface="Alnaseeb" panose="00000500000000000000" pitchFamily="50" charset="-78"/>
                <a:cs typeface="Alnaseeb" panose="00000500000000000000" pitchFamily="50" charset="-78"/>
              </a:rPr>
              <a:t> تعتمد هذه النظرية على مفاهيم أساسية مثل:</a:t>
            </a: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الوصلة العصبية (الارتباطية): تربط بين المدخلات الحسية (المثيرات) والاستجابات من خلال وصلات عصبية.</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الاختيار والربط (المحاولة والخطأ): يتعلم الفرد من خلال المحاولات والخطأ، حيث يقوي النجاح الرابط الصحيح ويضعف الروابط الخاطئة.</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حل المشكلات بالتجريب: يحاول الكائن حل المشكلة بتجريب محاولات عديدة، ويؤدي التكرار إلى تقوية السلوك الصحيح.</a:t>
            </a:r>
          </a:p>
        </p:txBody>
      </p:sp>
      <p:grpSp>
        <p:nvGrpSpPr>
          <p:cNvPr id="2" name="Group 1">
            <a:extLst>
              <a:ext uri="{FF2B5EF4-FFF2-40B4-BE49-F238E27FC236}">
                <a16:creationId xmlns:a16="http://schemas.microsoft.com/office/drawing/2014/main" id="{32A96A4C-2E7B-3355-D980-BA55C308C202}"/>
              </a:ext>
            </a:extLst>
          </p:cNvPr>
          <p:cNvGrpSpPr/>
          <p:nvPr/>
        </p:nvGrpSpPr>
        <p:grpSpPr>
          <a:xfrm>
            <a:off x="12379963" y="4209942"/>
            <a:ext cx="4095285" cy="2872368"/>
            <a:chOff x="3028537" y="4209942"/>
            <a:chExt cx="4095285" cy="2872368"/>
          </a:xfrm>
        </p:grpSpPr>
        <p:sp>
          <p:nvSpPr>
            <p:cNvPr id="3" name="Google Shape;928;p47">
              <a:extLst>
                <a:ext uri="{FF2B5EF4-FFF2-40B4-BE49-F238E27FC236}">
                  <a16:creationId xmlns:a16="http://schemas.microsoft.com/office/drawing/2014/main" id="{E2142831-4F69-7AEB-11BB-519E1BA6DD24}"/>
                </a:ext>
              </a:extLst>
            </p:cNvPr>
            <p:cNvSpPr/>
            <p:nvPr/>
          </p:nvSpPr>
          <p:spPr>
            <a:xfrm>
              <a:off x="5911319" y="4949330"/>
              <a:ext cx="1212503" cy="1243156"/>
            </a:xfrm>
            <a:custGeom>
              <a:avLst/>
              <a:gdLst/>
              <a:ahLst/>
              <a:cxnLst/>
              <a:rect l="l" t="t" r="r" b="b"/>
              <a:pathLst>
                <a:path w="43314" h="44409" extrusionOk="0">
                  <a:moveTo>
                    <a:pt x="21251" y="12609"/>
                  </a:moveTo>
                  <a:cubicBezTo>
                    <a:pt x="24472" y="12609"/>
                    <a:pt x="27712" y="14174"/>
                    <a:pt x="29605" y="17478"/>
                  </a:cubicBezTo>
                  <a:cubicBezTo>
                    <a:pt x="32280" y="22098"/>
                    <a:pt x="30669" y="28025"/>
                    <a:pt x="26049" y="30669"/>
                  </a:cubicBezTo>
                  <a:cubicBezTo>
                    <a:pt x="24467" y="31576"/>
                    <a:pt x="22820" y="31984"/>
                    <a:pt x="21228" y="31984"/>
                  </a:cubicBezTo>
                  <a:cubicBezTo>
                    <a:pt x="15291" y="31984"/>
                    <a:pt x="10111" y="26324"/>
                    <a:pt x="11885" y="19757"/>
                  </a:cubicBezTo>
                  <a:cubicBezTo>
                    <a:pt x="13140" y="15108"/>
                    <a:pt x="17181" y="12609"/>
                    <a:pt x="21251" y="12609"/>
                  </a:cubicBezTo>
                  <a:close/>
                  <a:moveTo>
                    <a:pt x="22341" y="0"/>
                  </a:moveTo>
                  <a:lnTo>
                    <a:pt x="17417" y="547"/>
                  </a:lnTo>
                  <a:lnTo>
                    <a:pt x="17143" y="4681"/>
                  </a:lnTo>
                  <a:lnTo>
                    <a:pt x="13465" y="6535"/>
                  </a:lnTo>
                  <a:lnTo>
                    <a:pt x="9575" y="3800"/>
                  </a:lnTo>
                  <a:lnTo>
                    <a:pt x="5654" y="6657"/>
                  </a:lnTo>
                  <a:lnTo>
                    <a:pt x="7690" y="11064"/>
                  </a:lnTo>
                  <a:lnTo>
                    <a:pt x="5350" y="14590"/>
                  </a:lnTo>
                  <a:lnTo>
                    <a:pt x="1094" y="14377"/>
                  </a:lnTo>
                  <a:lnTo>
                    <a:pt x="0" y="19605"/>
                  </a:lnTo>
                  <a:lnTo>
                    <a:pt x="4043" y="21156"/>
                  </a:lnTo>
                  <a:lnTo>
                    <a:pt x="4377" y="25563"/>
                  </a:lnTo>
                  <a:lnTo>
                    <a:pt x="213" y="27995"/>
                  </a:lnTo>
                  <a:lnTo>
                    <a:pt x="2219" y="32554"/>
                  </a:lnTo>
                  <a:lnTo>
                    <a:pt x="6565" y="31885"/>
                  </a:lnTo>
                  <a:lnTo>
                    <a:pt x="9423" y="35198"/>
                  </a:lnTo>
                  <a:lnTo>
                    <a:pt x="7903" y="39332"/>
                  </a:lnTo>
                  <a:lnTo>
                    <a:pt x="11885" y="42129"/>
                  </a:lnTo>
                  <a:lnTo>
                    <a:pt x="14985" y="38785"/>
                  </a:lnTo>
                  <a:lnTo>
                    <a:pt x="19301" y="39940"/>
                  </a:lnTo>
                  <a:lnTo>
                    <a:pt x="20639" y="44408"/>
                  </a:lnTo>
                  <a:lnTo>
                    <a:pt x="25441" y="44074"/>
                  </a:lnTo>
                  <a:lnTo>
                    <a:pt x="26049" y="40092"/>
                  </a:lnTo>
                  <a:lnTo>
                    <a:pt x="30153" y="37721"/>
                  </a:lnTo>
                  <a:lnTo>
                    <a:pt x="33496" y="40396"/>
                  </a:lnTo>
                  <a:lnTo>
                    <a:pt x="37751" y="37235"/>
                  </a:lnTo>
                  <a:lnTo>
                    <a:pt x="35593" y="33527"/>
                  </a:lnTo>
                  <a:lnTo>
                    <a:pt x="37691" y="29758"/>
                  </a:lnTo>
                  <a:lnTo>
                    <a:pt x="42007" y="30062"/>
                  </a:lnTo>
                  <a:lnTo>
                    <a:pt x="43314" y="25198"/>
                  </a:lnTo>
                  <a:lnTo>
                    <a:pt x="39636" y="23192"/>
                  </a:lnTo>
                  <a:lnTo>
                    <a:pt x="39150" y="18754"/>
                  </a:lnTo>
                  <a:lnTo>
                    <a:pt x="42736" y="16323"/>
                  </a:lnTo>
                  <a:lnTo>
                    <a:pt x="40366" y="12219"/>
                  </a:lnTo>
                  <a:lnTo>
                    <a:pt x="36688" y="12736"/>
                  </a:lnTo>
                  <a:lnTo>
                    <a:pt x="33648" y="8906"/>
                  </a:lnTo>
                  <a:lnTo>
                    <a:pt x="35198" y="5107"/>
                  </a:lnTo>
                  <a:lnTo>
                    <a:pt x="31095" y="2402"/>
                  </a:lnTo>
                  <a:lnTo>
                    <a:pt x="28025" y="5472"/>
                  </a:lnTo>
                  <a:lnTo>
                    <a:pt x="23952" y="4772"/>
                  </a:lnTo>
                  <a:lnTo>
                    <a:pt x="22341" y="0"/>
                  </a:ln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 name="Google Shape;935;p47">
              <a:extLst>
                <a:ext uri="{FF2B5EF4-FFF2-40B4-BE49-F238E27FC236}">
                  <a16:creationId xmlns:a16="http://schemas.microsoft.com/office/drawing/2014/main" id="{47D8FB8B-38FF-FF9E-C582-259A0FF98D30}"/>
                </a:ext>
              </a:extLst>
            </p:cNvPr>
            <p:cNvSpPr/>
            <p:nvPr/>
          </p:nvSpPr>
          <p:spPr>
            <a:xfrm>
              <a:off x="5415249" y="4693751"/>
              <a:ext cx="340371" cy="326234"/>
            </a:xfrm>
            <a:custGeom>
              <a:avLst/>
              <a:gdLst/>
              <a:ahLst/>
              <a:cxnLst/>
              <a:rect l="l" t="t" r="r" b="b"/>
              <a:pathLst>
                <a:path w="12159" h="11654" extrusionOk="0">
                  <a:moveTo>
                    <a:pt x="5841" y="1"/>
                  </a:moveTo>
                  <a:cubicBezTo>
                    <a:pt x="3551" y="1"/>
                    <a:pt x="1459" y="1350"/>
                    <a:pt x="547" y="3477"/>
                  </a:cubicBezTo>
                  <a:cubicBezTo>
                    <a:pt x="304" y="4024"/>
                    <a:pt x="122" y="4601"/>
                    <a:pt x="92" y="5179"/>
                  </a:cubicBezTo>
                  <a:cubicBezTo>
                    <a:pt x="0" y="5726"/>
                    <a:pt x="31" y="6304"/>
                    <a:pt x="122" y="6851"/>
                  </a:cubicBezTo>
                  <a:cubicBezTo>
                    <a:pt x="304" y="7884"/>
                    <a:pt x="760" y="8857"/>
                    <a:pt x="1459" y="9647"/>
                  </a:cubicBezTo>
                  <a:cubicBezTo>
                    <a:pt x="2523" y="10893"/>
                    <a:pt x="4134" y="11653"/>
                    <a:pt x="5806" y="11653"/>
                  </a:cubicBezTo>
                  <a:cubicBezTo>
                    <a:pt x="6353" y="11653"/>
                    <a:pt x="6900" y="11592"/>
                    <a:pt x="7447" y="11410"/>
                  </a:cubicBezTo>
                  <a:cubicBezTo>
                    <a:pt x="7630" y="11380"/>
                    <a:pt x="7842" y="11288"/>
                    <a:pt x="8025" y="11228"/>
                  </a:cubicBezTo>
                  <a:cubicBezTo>
                    <a:pt x="8146" y="11167"/>
                    <a:pt x="8298" y="11106"/>
                    <a:pt x="8420" y="11015"/>
                  </a:cubicBezTo>
                  <a:lnTo>
                    <a:pt x="8663" y="10893"/>
                  </a:lnTo>
                  <a:cubicBezTo>
                    <a:pt x="8724" y="10863"/>
                    <a:pt x="8754" y="10833"/>
                    <a:pt x="8754" y="10832"/>
                  </a:cubicBezTo>
                  <a:lnTo>
                    <a:pt x="8754" y="10832"/>
                  </a:lnTo>
                  <a:cubicBezTo>
                    <a:pt x="8329" y="11045"/>
                    <a:pt x="7873" y="11228"/>
                    <a:pt x="7417" y="11349"/>
                  </a:cubicBezTo>
                  <a:cubicBezTo>
                    <a:pt x="6986" y="11476"/>
                    <a:pt x="6535" y="11539"/>
                    <a:pt x="6079" y="11539"/>
                  </a:cubicBezTo>
                  <a:cubicBezTo>
                    <a:pt x="5988" y="11539"/>
                    <a:pt x="5897" y="11537"/>
                    <a:pt x="5806" y="11532"/>
                  </a:cubicBezTo>
                  <a:cubicBezTo>
                    <a:pt x="4165" y="11501"/>
                    <a:pt x="2614" y="10772"/>
                    <a:pt x="1581" y="9525"/>
                  </a:cubicBezTo>
                  <a:cubicBezTo>
                    <a:pt x="912" y="8766"/>
                    <a:pt x="487" y="7823"/>
                    <a:pt x="304" y="6820"/>
                  </a:cubicBezTo>
                  <a:cubicBezTo>
                    <a:pt x="122" y="5726"/>
                    <a:pt x="243" y="4601"/>
                    <a:pt x="699" y="3568"/>
                  </a:cubicBezTo>
                  <a:cubicBezTo>
                    <a:pt x="1616" y="1485"/>
                    <a:pt x="3648" y="189"/>
                    <a:pt x="5870" y="189"/>
                  </a:cubicBezTo>
                  <a:cubicBezTo>
                    <a:pt x="6080" y="189"/>
                    <a:pt x="6292" y="201"/>
                    <a:pt x="6505" y="224"/>
                  </a:cubicBezTo>
                  <a:cubicBezTo>
                    <a:pt x="7083" y="285"/>
                    <a:pt x="7630" y="437"/>
                    <a:pt x="8146" y="680"/>
                  </a:cubicBezTo>
                  <a:cubicBezTo>
                    <a:pt x="8663" y="893"/>
                    <a:pt x="9119" y="1167"/>
                    <a:pt x="9545" y="1531"/>
                  </a:cubicBezTo>
                  <a:cubicBezTo>
                    <a:pt x="11611" y="3294"/>
                    <a:pt x="12159" y="6273"/>
                    <a:pt x="10821" y="8644"/>
                  </a:cubicBezTo>
                  <a:cubicBezTo>
                    <a:pt x="10578" y="9130"/>
                    <a:pt x="10244" y="9586"/>
                    <a:pt x="9849" y="9951"/>
                  </a:cubicBezTo>
                  <a:cubicBezTo>
                    <a:pt x="9484" y="10285"/>
                    <a:pt x="9119" y="10559"/>
                    <a:pt x="8724" y="10832"/>
                  </a:cubicBezTo>
                  <a:cubicBezTo>
                    <a:pt x="8724" y="10832"/>
                    <a:pt x="8785" y="10832"/>
                    <a:pt x="8815" y="10772"/>
                  </a:cubicBezTo>
                  <a:lnTo>
                    <a:pt x="9058" y="10650"/>
                  </a:lnTo>
                  <a:cubicBezTo>
                    <a:pt x="9180" y="10559"/>
                    <a:pt x="9301" y="10498"/>
                    <a:pt x="9423" y="10407"/>
                  </a:cubicBezTo>
                  <a:cubicBezTo>
                    <a:pt x="9605" y="10285"/>
                    <a:pt x="9757" y="10164"/>
                    <a:pt x="9909" y="10012"/>
                  </a:cubicBezTo>
                  <a:cubicBezTo>
                    <a:pt x="10304" y="9647"/>
                    <a:pt x="10669" y="9191"/>
                    <a:pt x="10943" y="8705"/>
                  </a:cubicBezTo>
                  <a:cubicBezTo>
                    <a:pt x="11763" y="7246"/>
                    <a:pt x="11915" y="5513"/>
                    <a:pt x="11399" y="3933"/>
                  </a:cubicBezTo>
                  <a:cubicBezTo>
                    <a:pt x="11034" y="2960"/>
                    <a:pt x="10456" y="2079"/>
                    <a:pt x="9636" y="1379"/>
                  </a:cubicBezTo>
                  <a:cubicBezTo>
                    <a:pt x="8754" y="650"/>
                    <a:pt x="7690" y="164"/>
                    <a:pt x="6535" y="42"/>
                  </a:cubicBezTo>
                  <a:cubicBezTo>
                    <a:pt x="6303" y="14"/>
                    <a:pt x="6071" y="1"/>
                    <a:pt x="5841" y="1"/>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 name="Google Shape;936;p47">
              <a:extLst>
                <a:ext uri="{FF2B5EF4-FFF2-40B4-BE49-F238E27FC236}">
                  <a16:creationId xmlns:a16="http://schemas.microsoft.com/office/drawing/2014/main" id="{CD890607-18B8-E39E-0796-5867F823AF04}"/>
                </a:ext>
              </a:extLst>
            </p:cNvPr>
            <p:cNvSpPr/>
            <p:nvPr/>
          </p:nvSpPr>
          <p:spPr>
            <a:xfrm>
              <a:off x="5222095" y="4484753"/>
              <a:ext cx="727519" cy="743699"/>
            </a:xfrm>
            <a:custGeom>
              <a:avLst/>
              <a:gdLst/>
              <a:ahLst/>
              <a:cxnLst/>
              <a:rect l="l" t="t" r="r" b="b"/>
              <a:pathLst>
                <a:path w="25989" h="26567" extrusionOk="0">
                  <a:moveTo>
                    <a:pt x="13375" y="0"/>
                  </a:moveTo>
                  <a:lnTo>
                    <a:pt x="10426" y="304"/>
                  </a:lnTo>
                  <a:lnTo>
                    <a:pt x="10365" y="304"/>
                  </a:lnTo>
                  <a:lnTo>
                    <a:pt x="10365" y="365"/>
                  </a:lnTo>
                  <a:cubicBezTo>
                    <a:pt x="10306" y="1161"/>
                    <a:pt x="10276" y="1956"/>
                    <a:pt x="10219" y="2779"/>
                  </a:cubicBezTo>
                  <a:lnTo>
                    <a:pt x="10219" y="2779"/>
                  </a:lnTo>
                  <a:lnTo>
                    <a:pt x="8121" y="3873"/>
                  </a:lnTo>
                  <a:lnTo>
                    <a:pt x="8121" y="3873"/>
                  </a:lnTo>
                  <a:lnTo>
                    <a:pt x="5867" y="2250"/>
                  </a:lnTo>
                  <a:lnTo>
                    <a:pt x="5806" y="2219"/>
                  </a:lnTo>
                  <a:lnTo>
                    <a:pt x="5745" y="2250"/>
                  </a:lnTo>
                  <a:lnTo>
                    <a:pt x="3405" y="3952"/>
                  </a:lnTo>
                  <a:lnTo>
                    <a:pt x="3344" y="3982"/>
                  </a:lnTo>
                  <a:lnTo>
                    <a:pt x="3374" y="4073"/>
                  </a:lnTo>
                  <a:cubicBezTo>
                    <a:pt x="3761" y="4907"/>
                    <a:pt x="4178" y="5770"/>
                    <a:pt x="4566" y="6633"/>
                  </a:cubicBezTo>
                  <a:lnTo>
                    <a:pt x="4566" y="6633"/>
                  </a:lnTo>
                  <a:lnTo>
                    <a:pt x="3234" y="8630"/>
                  </a:lnTo>
                  <a:lnTo>
                    <a:pt x="3234" y="8630"/>
                  </a:lnTo>
                  <a:lnTo>
                    <a:pt x="760" y="8511"/>
                  </a:lnTo>
                  <a:lnTo>
                    <a:pt x="669" y="8511"/>
                  </a:lnTo>
                  <a:lnTo>
                    <a:pt x="669" y="8602"/>
                  </a:lnTo>
                  <a:cubicBezTo>
                    <a:pt x="456" y="9636"/>
                    <a:pt x="244" y="10669"/>
                    <a:pt x="0" y="11703"/>
                  </a:cubicBezTo>
                  <a:lnTo>
                    <a:pt x="0" y="11794"/>
                  </a:lnTo>
                  <a:lnTo>
                    <a:pt x="92" y="11824"/>
                  </a:lnTo>
                  <a:lnTo>
                    <a:pt x="2468" y="12715"/>
                  </a:lnTo>
                  <a:lnTo>
                    <a:pt x="2468" y="12715"/>
                  </a:lnTo>
                  <a:cubicBezTo>
                    <a:pt x="2527" y="13522"/>
                    <a:pt x="2611" y="14355"/>
                    <a:pt x="2670" y="15188"/>
                  </a:cubicBezTo>
                  <a:lnTo>
                    <a:pt x="2670" y="15188"/>
                  </a:lnTo>
                  <a:cubicBezTo>
                    <a:pt x="1891" y="15638"/>
                    <a:pt x="1083" y="16117"/>
                    <a:pt x="274" y="16566"/>
                  </a:cubicBezTo>
                  <a:lnTo>
                    <a:pt x="244" y="16596"/>
                  </a:lnTo>
                  <a:lnTo>
                    <a:pt x="152" y="16657"/>
                  </a:lnTo>
                  <a:lnTo>
                    <a:pt x="183" y="16718"/>
                  </a:lnTo>
                  <a:cubicBezTo>
                    <a:pt x="578" y="17660"/>
                    <a:pt x="1004" y="18572"/>
                    <a:pt x="1368" y="19423"/>
                  </a:cubicBezTo>
                  <a:lnTo>
                    <a:pt x="1399" y="19514"/>
                  </a:lnTo>
                  <a:lnTo>
                    <a:pt x="1490" y="19514"/>
                  </a:lnTo>
                  <a:lnTo>
                    <a:pt x="4017" y="19098"/>
                  </a:lnTo>
                  <a:lnTo>
                    <a:pt x="5660" y="21006"/>
                  </a:lnTo>
                  <a:lnTo>
                    <a:pt x="5660" y="21006"/>
                  </a:lnTo>
                  <a:cubicBezTo>
                    <a:pt x="5335" y="21836"/>
                    <a:pt x="5039" y="22664"/>
                    <a:pt x="4773" y="23405"/>
                  </a:cubicBezTo>
                  <a:lnTo>
                    <a:pt x="4742" y="23466"/>
                  </a:lnTo>
                  <a:lnTo>
                    <a:pt x="4803" y="23527"/>
                  </a:lnTo>
                  <a:lnTo>
                    <a:pt x="7174" y="25198"/>
                  </a:lnTo>
                  <a:lnTo>
                    <a:pt x="7235" y="25229"/>
                  </a:lnTo>
                  <a:lnTo>
                    <a:pt x="7295" y="25168"/>
                  </a:lnTo>
                  <a:lnTo>
                    <a:pt x="9109" y="23206"/>
                  </a:lnTo>
                  <a:lnTo>
                    <a:pt x="9109" y="23206"/>
                  </a:lnTo>
                  <a:lnTo>
                    <a:pt x="11565" y="23879"/>
                  </a:lnTo>
                  <a:lnTo>
                    <a:pt x="11565" y="23879"/>
                  </a:lnTo>
                  <a:lnTo>
                    <a:pt x="12341" y="26475"/>
                  </a:lnTo>
                  <a:lnTo>
                    <a:pt x="12372" y="26566"/>
                  </a:lnTo>
                  <a:lnTo>
                    <a:pt x="12432" y="26566"/>
                  </a:lnTo>
                  <a:lnTo>
                    <a:pt x="15290" y="26353"/>
                  </a:lnTo>
                  <a:lnTo>
                    <a:pt x="15320" y="26353"/>
                  </a:lnTo>
                  <a:lnTo>
                    <a:pt x="15320" y="26293"/>
                  </a:lnTo>
                  <a:cubicBezTo>
                    <a:pt x="15470" y="25483"/>
                    <a:pt x="15590" y="24673"/>
                    <a:pt x="15710" y="23951"/>
                  </a:cubicBezTo>
                  <a:lnTo>
                    <a:pt x="15710" y="23951"/>
                  </a:lnTo>
                  <a:lnTo>
                    <a:pt x="18063" y="22615"/>
                  </a:lnTo>
                  <a:lnTo>
                    <a:pt x="18063" y="22615"/>
                  </a:lnTo>
                  <a:lnTo>
                    <a:pt x="20001" y="24165"/>
                  </a:lnTo>
                  <a:lnTo>
                    <a:pt x="20062" y="24195"/>
                  </a:lnTo>
                  <a:lnTo>
                    <a:pt x="20122" y="24165"/>
                  </a:lnTo>
                  <a:lnTo>
                    <a:pt x="22645" y="22280"/>
                  </a:lnTo>
                  <a:lnTo>
                    <a:pt x="22676" y="22220"/>
                  </a:lnTo>
                  <a:lnTo>
                    <a:pt x="22645" y="22159"/>
                  </a:lnTo>
                  <a:cubicBezTo>
                    <a:pt x="22199" y="21416"/>
                    <a:pt x="21783" y="20672"/>
                    <a:pt x="21395" y="19986"/>
                  </a:cubicBezTo>
                  <a:lnTo>
                    <a:pt x="21395" y="19986"/>
                  </a:lnTo>
                  <a:lnTo>
                    <a:pt x="22656" y="17815"/>
                  </a:lnTo>
                  <a:lnTo>
                    <a:pt x="22656" y="17815"/>
                  </a:lnTo>
                  <a:lnTo>
                    <a:pt x="25168" y="17995"/>
                  </a:lnTo>
                  <a:lnTo>
                    <a:pt x="25229" y="17995"/>
                  </a:lnTo>
                  <a:lnTo>
                    <a:pt x="25229" y="17964"/>
                  </a:lnTo>
                  <a:cubicBezTo>
                    <a:pt x="25472" y="16900"/>
                    <a:pt x="25746" y="15928"/>
                    <a:pt x="25989" y="15046"/>
                  </a:cubicBezTo>
                  <a:lnTo>
                    <a:pt x="25989" y="15016"/>
                  </a:lnTo>
                  <a:lnTo>
                    <a:pt x="25928" y="15016"/>
                  </a:lnTo>
                  <a:lnTo>
                    <a:pt x="23768" y="13846"/>
                  </a:lnTo>
                  <a:lnTo>
                    <a:pt x="23768" y="13846"/>
                  </a:lnTo>
                  <a:cubicBezTo>
                    <a:pt x="23649" y="12803"/>
                    <a:pt x="23530" y="11935"/>
                    <a:pt x="23468" y="11215"/>
                  </a:cubicBezTo>
                  <a:lnTo>
                    <a:pt x="23468" y="11215"/>
                  </a:lnTo>
                  <a:lnTo>
                    <a:pt x="25047" y="10152"/>
                  </a:lnTo>
                  <a:lnTo>
                    <a:pt x="25411" y="9849"/>
                  </a:lnTo>
                  <a:lnTo>
                    <a:pt x="25016" y="10122"/>
                  </a:lnTo>
                  <a:lnTo>
                    <a:pt x="23436" y="11186"/>
                  </a:lnTo>
                  <a:lnTo>
                    <a:pt x="23709" y="13861"/>
                  </a:lnTo>
                  <a:lnTo>
                    <a:pt x="25857" y="15054"/>
                  </a:lnTo>
                  <a:lnTo>
                    <a:pt x="25857" y="15054"/>
                  </a:lnTo>
                  <a:cubicBezTo>
                    <a:pt x="25619" y="15915"/>
                    <a:pt x="25353" y="16863"/>
                    <a:pt x="25086" y="17869"/>
                  </a:cubicBezTo>
                  <a:lnTo>
                    <a:pt x="25086" y="17869"/>
                  </a:lnTo>
                  <a:lnTo>
                    <a:pt x="22584" y="17691"/>
                  </a:lnTo>
                  <a:lnTo>
                    <a:pt x="22524" y="17691"/>
                  </a:lnTo>
                  <a:lnTo>
                    <a:pt x="22524" y="17721"/>
                  </a:lnTo>
                  <a:lnTo>
                    <a:pt x="21277" y="19940"/>
                  </a:lnTo>
                  <a:lnTo>
                    <a:pt x="21247" y="19970"/>
                  </a:lnTo>
                  <a:lnTo>
                    <a:pt x="21277" y="20001"/>
                  </a:lnTo>
                  <a:cubicBezTo>
                    <a:pt x="21662" y="20680"/>
                    <a:pt x="22075" y="21418"/>
                    <a:pt x="22516" y="22157"/>
                  </a:cubicBezTo>
                  <a:lnTo>
                    <a:pt x="22516" y="22157"/>
                  </a:lnTo>
                  <a:lnTo>
                    <a:pt x="20078" y="23978"/>
                  </a:lnTo>
                  <a:lnTo>
                    <a:pt x="20078" y="23978"/>
                  </a:lnTo>
                  <a:lnTo>
                    <a:pt x="18116" y="22432"/>
                  </a:lnTo>
                  <a:lnTo>
                    <a:pt x="18086" y="22372"/>
                  </a:lnTo>
                  <a:lnTo>
                    <a:pt x="18025" y="22402"/>
                  </a:lnTo>
                  <a:lnTo>
                    <a:pt x="15593" y="23800"/>
                  </a:lnTo>
                  <a:lnTo>
                    <a:pt x="15563" y="23830"/>
                  </a:lnTo>
                  <a:lnTo>
                    <a:pt x="15563" y="23861"/>
                  </a:lnTo>
                  <a:cubicBezTo>
                    <a:pt x="15416" y="24595"/>
                    <a:pt x="15298" y="25358"/>
                    <a:pt x="15180" y="26176"/>
                  </a:cubicBezTo>
                  <a:lnTo>
                    <a:pt x="15180" y="26176"/>
                  </a:lnTo>
                  <a:lnTo>
                    <a:pt x="12474" y="26349"/>
                  </a:lnTo>
                  <a:lnTo>
                    <a:pt x="12474" y="26349"/>
                  </a:lnTo>
                  <a:cubicBezTo>
                    <a:pt x="12235" y="25545"/>
                    <a:pt x="11969" y="24657"/>
                    <a:pt x="11703" y="23770"/>
                  </a:cubicBezTo>
                  <a:lnTo>
                    <a:pt x="11703" y="23709"/>
                  </a:lnTo>
                  <a:lnTo>
                    <a:pt x="11642" y="23709"/>
                  </a:lnTo>
                  <a:lnTo>
                    <a:pt x="9089" y="23010"/>
                  </a:lnTo>
                  <a:lnTo>
                    <a:pt x="9028" y="23010"/>
                  </a:lnTo>
                  <a:lnTo>
                    <a:pt x="8998" y="23071"/>
                  </a:lnTo>
                  <a:lnTo>
                    <a:pt x="7192" y="24994"/>
                  </a:lnTo>
                  <a:lnTo>
                    <a:pt x="4984" y="23417"/>
                  </a:lnTo>
                  <a:lnTo>
                    <a:pt x="4984" y="23417"/>
                  </a:lnTo>
                  <a:cubicBezTo>
                    <a:pt x="5250" y="22677"/>
                    <a:pt x="5543" y="21856"/>
                    <a:pt x="5836" y="21034"/>
                  </a:cubicBezTo>
                  <a:lnTo>
                    <a:pt x="5836" y="20973"/>
                  </a:lnTo>
                  <a:lnTo>
                    <a:pt x="5806" y="20943"/>
                  </a:lnTo>
                  <a:cubicBezTo>
                    <a:pt x="5259" y="20335"/>
                    <a:pt x="4681" y="19636"/>
                    <a:pt x="4104" y="18967"/>
                  </a:cubicBezTo>
                  <a:lnTo>
                    <a:pt x="4043" y="18937"/>
                  </a:lnTo>
                  <a:lnTo>
                    <a:pt x="4013" y="18937"/>
                  </a:lnTo>
                  <a:lnTo>
                    <a:pt x="1490" y="19323"/>
                  </a:lnTo>
                  <a:lnTo>
                    <a:pt x="367" y="16761"/>
                  </a:lnTo>
                  <a:lnTo>
                    <a:pt x="2797" y="15381"/>
                  </a:lnTo>
                  <a:lnTo>
                    <a:pt x="2858" y="15350"/>
                  </a:lnTo>
                  <a:lnTo>
                    <a:pt x="2858" y="15289"/>
                  </a:lnTo>
                  <a:cubicBezTo>
                    <a:pt x="2766" y="14408"/>
                    <a:pt x="2706" y="13526"/>
                    <a:pt x="2645" y="12645"/>
                  </a:cubicBezTo>
                  <a:lnTo>
                    <a:pt x="2645" y="12584"/>
                  </a:lnTo>
                  <a:lnTo>
                    <a:pt x="2584" y="12584"/>
                  </a:lnTo>
                  <a:lnTo>
                    <a:pt x="262" y="11673"/>
                  </a:lnTo>
                  <a:lnTo>
                    <a:pt x="262" y="11673"/>
                  </a:lnTo>
                  <a:cubicBezTo>
                    <a:pt x="462" y="10673"/>
                    <a:pt x="662" y="9700"/>
                    <a:pt x="862" y="8727"/>
                  </a:cubicBezTo>
                  <a:lnTo>
                    <a:pt x="862" y="8727"/>
                  </a:lnTo>
                  <a:lnTo>
                    <a:pt x="3314" y="8845"/>
                  </a:lnTo>
                  <a:lnTo>
                    <a:pt x="3374" y="8845"/>
                  </a:lnTo>
                  <a:lnTo>
                    <a:pt x="3405" y="8815"/>
                  </a:lnTo>
                  <a:lnTo>
                    <a:pt x="4803" y="6718"/>
                  </a:lnTo>
                  <a:lnTo>
                    <a:pt x="4833" y="6657"/>
                  </a:lnTo>
                  <a:lnTo>
                    <a:pt x="4803" y="6627"/>
                  </a:lnTo>
                  <a:lnTo>
                    <a:pt x="3621" y="4057"/>
                  </a:lnTo>
                  <a:lnTo>
                    <a:pt x="5852" y="2435"/>
                  </a:lnTo>
                  <a:lnTo>
                    <a:pt x="8116" y="4073"/>
                  </a:lnTo>
                  <a:lnTo>
                    <a:pt x="8177" y="4104"/>
                  </a:lnTo>
                  <a:lnTo>
                    <a:pt x="8207" y="4073"/>
                  </a:lnTo>
                  <a:lnTo>
                    <a:pt x="10396" y="2949"/>
                  </a:lnTo>
                  <a:lnTo>
                    <a:pt x="10426" y="2949"/>
                  </a:lnTo>
                  <a:lnTo>
                    <a:pt x="10426" y="2888"/>
                  </a:lnTo>
                  <a:cubicBezTo>
                    <a:pt x="10486" y="2055"/>
                    <a:pt x="10545" y="1252"/>
                    <a:pt x="10605" y="478"/>
                  </a:cubicBezTo>
                  <a:lnTo>
                    <a:pt x="10605" y="478"/>
                  </a:lnTo>
                  <a:lnTo>
                    <a:pt x="13396" y="187"/>
                  </a:lnTo>
                  <a:lnTo>
                    <a:pt x="13396" y="187"/>
                  </a:lnTo>
                  <a:cubicBezTo>
                    <a:pt x="13722" y="1164"/>
                    <a:pt x="14020" y="2057"/>
                    <a:pt x="14347" y="2949"/>
                  </a:cubicBezTo>
                  <a:lnTo>
                    <a:pt x="14347" y="3010"/>
                  </a:lnTo>
                  <a:lnTo>
                    <a:pt x="14378" y="3010"/>
                  </a:lnTo>
                  <a:lnTo>
                    <a:pt x="16749" y="3405"/>
                  </a:lnTo>
                  <a:lnTo>
                    <a:pt x="16809" y="3405"/>
                  </a:lnTo>
                  <a:lnTo>
                    <a:pt x="16809" y="3374"/>
                  </a:lnTo>
                  <a:cubicBezTo>
                    <a:pt x="17468" y="2715"/>
                    <a:pt x="18069" y="2115"/>
                    <a:pt x="18610" y="1545"/>
                  </a:cubicBezTo>
                  <a:lnTo>
                    <a:pt x="18610" y="1545"/>
                  </a:lnTo>
                  <a:lnTo>
                    <a:pt x="20984" y="3118"/>
                  </a:lnTo>
                  <a:lnTo>
                    <a:pt x="20984" y="3118"/>
                  </a:lnTo>
                  <a:cubicBezTo>
                    <a:pt x="20628" y="3950"/>
                    <a:pt x="20330" y="4694"/>
                    <a:pt x="20062" y="5350"/>
                  </a:cubicBezTo>
                  <a:lnTo>
                    <a:pt x="20062" y="5380"/>
                  </a:lnTo>
                  <a:lnTo>
                    <a:pt x="20062" y="5411"/>
                  </a:lnTo>
                  <a:lnTo>
                    <a:pt x="21885" y="7690"/>
                  </a:lnTo>
                  <a:lnTo>
                    <a:pt x="21916" y="7690"/>
                  </a:lnTo>
                  <a:lnTo>
                    <a:pt x="24076" y="7360"/>
                  </a:lnTo>
                  <a:lnTo>
                    <a:pt x="24076" y="7360"/>
                  </a:lnTo>
                  <a:lnTo>
                    <a:pt x="25138" y="9210"/>
                  </a:lnTo>
                  <a:cubicBezTo>
                    <a:pt x="25259" y="9393"/>
                    <a:pt x="25351" y="9545"/>
                    <a:pt x="25411" y="9636"/>
                  </a:cubicBezTo>
                  <a:lnTo>
                    <a:pt x="25168" y="9210"/>
                  </a:lnTo>
                  <a:lnTo>
                    <a:pt x="24135" y="7326"/>
                  </a:lnTo>
                  <a:lnTo>
                    <a:pt x="24104" y="7326"/>
                  </a:lnTo>
                  <a:lnTo>
                    <a:pt x="21943" y="7626"/>
                  </a:lnTo>
                  <a:lnTo>
                    <a:pt x="21943" y="7626"/>
                  </a:lnTo>
                  <a:lnTo>
                    <a:pt x="20169" y="5370"/>
                  </a:lnTo>
                  <a:lnTo>
                    <a:pt x="20169" y="5370"/>
                  </a:lnTo>
                  <a:cubicBezTo>
                    <a:pt x="20438" y="4683"/>
                    <a:pt x="20737" y="3966"/>
                    <a:pt x="21065" y="3131"/>
                  </a:cubicBezTo>
                  <a:lnTo>
                    <a:pt x="21065" y="3070"/>
                  </a:lnTo>
                  <a:lnTo>
                    <a:pt x="21034" y="3040"/>
                  </a:lnTo>
                  <a:lnTo>
                    <a:pt x="18603" y="1429"/>
                  </a:lnTo>
                  <a:lnTo>
                    <a:pt x="18542" y="1399"/>
                  </a:lnTo>
                  <a:lnTo>
                    <a:pt x="18511" y="1429"/>
                  </a:lnTo>
                  <a:lnTo>
                    <a:pt x="16697" y="3274"/>
                  </a:lnTo>
                  <a:lnTo>
                    <a:pt x="16697" y="3274"/>
                  </a:lnTo>
                  <a:lnTo>
                    <a:pt x="14401" y="2867"/>
                  </a:lnTo>
                  <a:lnTo>
                    <a:pt x="14401" y="2867"/>
                  </a:lnTo>
                  <a:lnTo>
                    <a:pt x="13435" y="61"/>
                  </a:lnTo>
                  <a:lnTo>
                    <a:pt x="13435" y="0"/>
                  </a:ln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 name="Google Shape;937;p47">
              <a:extLst>
                <a:ext uri="{FF2B5EF4-FFF2-40B4-BE49-F238E27FC236}">
                  <a16:creationId xmlns:a16="http://schemas.microsoft.com/office/drawing/2014/main" id="{6CCF20D5-A92F-25CE-E270-AA09C6009992}"/>
                </a:ext>
              </a:extLst>
            </p:cNvPr>
            <p:cNvSpPr/>
            <p:nvPr/>
          </p:nvSpPr>
          <p:spPr>
            <a:xfrm>
              <a:off x="4299742" y="5476025"/>
              <a:ext cx="2235296" cy="1500947"/>
            </a:xfrm>
            <a:custGeom>
              <a:avLst/>
              <a:gdLst/>
              <a:ahLst/>
              <a:cxnLst/>
              <a:rect l="l" t="t" r="r" b="b"/>
              <a:pathLst>
                <a:path w="79851" h="53618" extrusionOk="0">
                  <a:moveTo>
                    <a:pt x="19545" y="0"/>
                  </a:moveTo>
                  <a:cubicBezTo>
                    <a:pt x="19150" y="0"/>
                    <a:pt x="18785" y="243"/>
                    <a:pt x="18633" y="639"/>
                  </a:cubicBezTo>
                  <a:lnTo>
                    <a:pt x="1" y="53618"/>
                  </a:lnTo>
                  <a:lnTo>
                    <a:pt x="58695" y="53618"/>
                  </a:lnTo>
                  <a:lnTo>
                    <a:pt x="79577" y="1368"/>
                  </a:lnTo>
                  <a:cubicBezTo>
                    <a:pt x="79850" y="730"/>
                    <a:pt x="79364" y="31"/>
                    <a:pt x="78695" y="31"/>
                  </a:cubicBezTo>
                  <a:lnTo>
                    <a:pt x="19545"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7" name="Google Shape;938;p47">
              <a:extLst>
                <a:ext uri="{FF2B5EF4-FFF2-40B4-BE49-F238E27FC236}">
                  <a16:creationId xmlns:a16="http://schemas.microsoft.com/office/drawing/2014/main" id="{2E404A81-912F-E397-3F43-114A4C3658C7}"/>
                </a:ext>
              </a:extLst>
            </p:cNvPr>
            <p:cNvSpPr/>
            <p:nvPr/>
          </p:nvSpPr>
          <p:spPr>
            <a:xfrm>
              <a:off x="4371209" y="5535566"/>
              <a:ext cx="2070219" cy="1341021"/>
            </a:xfrm>
            <a:custGeom>
              <a:avLst/>
              <a:gdLst/>
              <a:ahLst/>
              <a:cxnLst/>
              <a:rect l="l" t="t" r="r" b="b"/>
              <a:pathLst>
                <a:path w="73954" h="47905" extrusionOk="0">
                  <a:moveTo>
                    <a:pt x="17661" y="1"/>
                  </a:moveTo>
                  <a:cubicBezTo>
                    <a:pt x="17418" y="1"/>
                    <a:pt x="17235" y="153"/>
                    <a:pt x="17144" y="366"/>
                  </a:cubicBezTo>
                  <a:lnTo>
                    <a:pt x="153" y="47205"/>
                  </a:lnTo>
                  <a:cubicBezTo>
                    <a:pt x="1" y="47540"/>
                    <a:pt x="274" y="47904"/>
                    <a:pt x="669" y="47904"/>
                  </a:cubicBezTo>
                  <a:lnTo>
                    <a:pt x="54105" y="47904"/>
                  </a:lnTo>
                  <a:cubicBezTo>
                    <a:pt x="54318" y="47904"/>
                    <a:pt x="54531" y="47783"/>
                    <a:pt x="54622" y="47570"/>
                  </a:cubicBezTo>
                  <a:lnTo>
                    <a:pt x="73802" y="730"/>
                  </a:lnTo>
                  <a:cubicBezTo>
                    <a:pt x="73954" y="396"/>
                    <a:pt x="73680" y="1"/>
                    <a:pt x="73315"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 name="Google Shape;939;p47">
              <a:extLst>
                <a:ext uri="{FF2B5EF4-FFF2-40B4-BE49-F238E27FC236}">
                  <a16:creationId xmlns:a16="http://schemas.microsoft.com/office/drawing/2014/main" id="{3E1C27E0-54A0-E275-768A-BCD55192F89F}"/>
                </a:ext>
              </a:extLst>
            </p:cNvPr>
            <p:cNvSpPr/>
            <p:nvPr/>
          </p:nvSpPr>
          <p:spPr>
            <a:xfrm>
              <a:off x="3710091" y="6876559"/>
              <a:ext cx="2232720" cy="102987"/>
            </a:xfrm>
            <a:custGeom>
              <a:avLst/>
              <a:gdLst/>
              <a:ahLst/>
              <a:cxnLst/>
              <a:rect l="l" t="t" r="r" b="b"/>
              <a:pathLst>
                <a:path w="79759" h="3679" extrusionOk="0">
                  <a:moveTo>
                    <a:pt x="0" y="0"/>
                  </a:moveTo>
                  <a:lnTo>
                    <a:pt x="0" y="3678"/>
                  </a:lnTo>
                  <a:lnTo>
                    <a:pt x="79759" y="3678"/>
                  </a:lnTo>
                  <a:lnTo>
                    <a:pt x="77570"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9" name="Google Shape;940;p47">
              <a:extLst>
                <a:ext uri="{FF2B5EF4-FFF2-40B4-BE49-F238E27FC236}">
                  <a16:creationId xmlns:a16="http://schemas.microsoft.com/office/drawing/2014/main" id="{033B38A6-E445-240E-4702-E3757B64D6AE}"/>
                </a:ext>
              </a:extLst>
            </p:cNvPr>
            <p:cNvSpPr/>
            <p:nvPr/>
          </p:nvSpPr>
          <p:spPr>
            <a:xfrm>
              <a:off x="3028537" y="5570474"/>
              <a:ext cx="1574149" cy="918377"/>
            </a:xfrm>
            <a:custGeom>
              <a:avLst/>
              <a:gdLst/>
              <a:ahLst/>
              <a:cxnLst/>
              <a:rect l="l" t="t" r="r" b="b"/>
              <a:pathLst>
                <a:path w="56233" h="32807" extrusionOk="0">
                  <a:moveTo>
                    <a:pt x="43527" y="0"/>
                  </a:moveTo>
                  <a:cubicBezTo>
                    <a:pt x="43527" y="0"/>
                    <a:pt x="41946" y="19119"/>
                    <a:pt x="38481" y="20061"/>
                  </a:cubicBezTo>
                  <a:cubicBezTo>
                    <a:pt x="34949" y="21007"/>
                    <a:pt x="31224" y="21333"/>
                    <a:pt x="27749" y="21333"/>
                  </a:cubicBezTo>
                  <a:cubicBezTo>
                    <a:pt x="21955" y="21333"/>
                    <a:pt x="16855" y="20426"/>
                    <a:pt x="14499" y="19970"/>
                  </a:cubicBezTo>
                  <a:cubicBezTo>
                    <a:pt x="14074" y="19575"/>
                    <a:pt x="13557" y="19149"/>
                    <a:pt x="13010" y="18602"/>
                  </a:cubicBezTo>
                  <a:cubicBezTo>
                    <a:pt x="12554" y="18116"/>
                    <a:pt x="12159" y="17569"/>
                    <a:pt x="11885" y="16961"/>
                  </a:cubicBezTo>
                  <a:cubicBezTo>
                    <a:pt x="11490" y="16231"/>
                    <a:pt x="11186" y="15441"/>
                    <a:pt x="11004" y="14620"/>
                  </a:cubicBezTo>
                  <a:cubicBezTo>
                    <a:pt x="10947" y="14147"/>
                    <a:pt x="10559" y="13862"/>
                    <a:pt x="10194" y="13862"/>
                  </a:cubicBezTo>
                  <a:cubicBezTo>
                    <a:pt x="9974" y="13862"/>
                    <a:pt x="9762" y="13966"/>
                    <a:pt x="9636" y="14195"/>
                  </a:cubicBezTo>
                  <a:cubicBezTo>
                    <a:pt x="9301" y="14833"/>
                    <a:pt x="9149" y="17143"/>
                    <a:pt x="10426" y="19271"/>
                  </a:cubicBezTo>
                  <a:cubicBezTo>
                    <a:pt x="10669" y="19848"/>
                    <a:pt x="10335" y="20487"/>
                    <a:pt x="9727" y="20639"/>
                  </a:cubicBezTo>
                  <a:cubicBezTo>
                    <a:pt x="8116" y="21247"/>
                    <a:pt x="2493" y="22979"/>
                    <a:pt x="1581" y="23405"/>
                  </a:cubicBezTo>
                  <a:cubicBezTo>
                    <a:pt x="760" y="23800"/>
                    <a:pt x="0" y="24499"/>
                    <a:pt x="851" y="24621"/>
                  </a:cubicBezTo>
                  <a:cubicBezTo>
                    <a:pt x="938" y="24636"/>
                    <a:pt x="1065" y="24643"/>
                    <a:pt x="1222" y="24643"/>
                  </a:cubicBezTo>
                  <a:cubicBezTo>
                    <a:pt x="2186" y="24643"/>
                    <a:pt x="4306" y="24380"/>
                    <a:pt x="5497" y="24221"/>
                  </a:cubicBezTo>
                  <a:lnTo>
                    <a:pt x="5497" y="24221"/>
                  </a:lnTo>
                  <a:cubicBezTo>
                    <a:pt x="3814" y="24468"/>
                    <a:pt x="249" y="25071"/>
                    <a:pt x="365" y="25745"/>
                  </a:cubicBezTo>
                  <a:cubicBezTo>
                    <a:pt x="432" y="26079"/>
                    <a:pt x="956" y="26321"/>
                    <a:pt x="2078" y="26321"/>
                  </a:cubicBezTo>
                  <a:cubicBezTo>
                    <a:pt x="2245" y="26321"/>
                    <a:pt x="2426" y="26315"/>
                    <a:pt x="2621" y="26304"/>
                  </a:cubicBezTo>
                  <a:lnTo>
                    <a:pt x="2621" y="26304"/>
                  </a:lnTo>
                  <a:cubicBezTo>
                    <a:pt x="1635" y="26499"/>
                    <a:pt x="775" y="26721"/>
                    <a:pt x="578" y="26931"/>
                  </a:cubicBezTo>
                  <a:cubicBezTo>
                    <a:pt x="33" y="27462"/>
                    <a:pt x="954" y="27609"/>
                    <a:pt x="2136" y="27609"/>
                  </a:cubicBezTo>
                  <a:cubicBezTo>
                    <a:pt x="3590" y="27609"/>
                    <a:pt x="5440" y="27387"/>
                    <a:pt x="5441" y="27387"/>
                  </a:cubicBezTo>
                  <a:lnTo>
                    <a:pt x="5441" y="27387"/>
                  </a:lnTo>
                  <a:cubicBezTo>
                    <a:pt x="1186" y="27934"/>
                    <a:pt x="1247" y="27721"/>
                    <a:pt x="1186" y="28298"/>
                  </a:cubicBezTo>
                  <a:cubicBezTo>
                    <a:pt x="1155" y="28724"/>
                    <a:pt x="2128" y="28906"/>
                    <a:pt x="4469" y="28937"/>
                  </a:cubicBezTo>
                  <a:cubicBezTo>
                    <a:pt x="6353" y="28967"/>
                    <a:pt x="8298" y="29362"/>
                    <a:pt x="11186" y="29545"/>
                  </a:cubicBezTo>
                  <a:cubicBezTo>
                    <a:pt x="11186" y="29545"/>
                    <a:pt x="22714" y="32807"/>
                    <a:pt x="33685" y="32807"/>
                  </a:cubicBezTo>
                  <a:cubicBezTo>
                    <a:pt x="42213" y="32807"/>
                    <a:pt x="50405" y="30836"/>
                    <a:pt x="52585" y="23830"/>
                  </a:cubicBezTo>
                  <a:cubicBezTo>
                    <a:pt x="55290" y="15198"/>
                    <a:pt x="55321" y="11915"/>
                    <a:pt x="56232" y="6231"/>
                  </a:cubicBezTo>
                  <a:lnTo>
                    <a:pt x="43527" y="0"/>
                  </a:ln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0" name="Google Shape;944;p47">
              <a:extLst>
                <a:ext uri="{FF2B5EF4-FFF2-40B4-BE49-F238E27FC236}">
                  <a16:creationId xmlns:a16="http://schemas.microsoft.com/office/drawing/2014/main" id="{C5CF6458-B95B-9B60-D2B9-7317B49B7CDF}"/>
                </a:ext>
              </a:extLst>
            </p:cNvPr>
            <p:cNvSpPr/>
            <p:nvPr/>
          </p:nvSpPr>
          <p:spPr>
            <a:xfrm>
              <a:off x="4602658" y="6483449"/>
              <a:ext cx="1033850" cy="386336"/>
            </a:xfrm>
            <a:custGeom>
              <a:avLst/>
              <a:gdLst/>
              <a:ahLst/>
              <a:cxnLst/>
              <a:rect l="l" t="t" r="r" b="b"/>
              <a:pathLst>
                <a:path w="36932" h="13801" extrusionOk="0">
                  <a:moveTo>
                    <a:pt x="34560" y="1"/>
                  </a:moveTo>
                  <a:lnTo>
                    <a:pt x="1429" y="3071"/>
                  </a:lnTo>
                  <a:lnTo>
                    <a:pt x="0" y="13800"/>
                  </a:lnTo>
                  <a:lnTo>
                    <a:pt x="36931" y="13800"/>
                  </a:lnTo>
                  <a:lnTo>
                    <a:pt x="34560"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1" name="Google Shape;945;p47">
              <a:extLst>
                <a:ext uri="{FF2B5EF4-FFF2-40B4-BE49-F238E27FC236}">
                  <a16:creationId xmlns:a16="http://schemas.microsoft.com/office/drawing/2014/main" id="{C35BD22C-8623-BE61-7D3E-D356AC022D98}"/>
                </a:ext>
              </a:extLst>
            </p:cNvPr>
            <p:cNvSpPr/>
            <p:nvPr/>
          </p:nvSpPr>
          <p:spPr>
            <a:xfrm>
              <a:off x="4201906" y="5157796"/>
              <a:ext cx="340371" cy="546290"/>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2" name="Google Shape;946;p47">
              <a:extLst>
                <a:ext uri="{FF2B5EF4-FFF2-40B4-BE49-F238E27FC236}">
                  <a16:creationId xmlns:a16="http://schemas.microsoft.com/office/drawing/2014/main" id="{53C0791A-A33A-B533-54BF-D36393547AFA}"/>
                </a:ext>
              </a:extLst>
            </p:cNvPr>
            <p:cNvSpPr/>
            <p:nvPr/>
          </p:nvSpPr>
          <p:spPr>
            <a:xfrm>
              <a:off x="4201906" y="5157796"/>
              <a:ext cx="340371" cy="546290"/>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3" name="Google Shape;947;p47">
              <a:extLst>
                <a:ext uri="{FF2B5EF4-FFF2-40B4-BE49-F238E27FC236}">
                  <a16:creationId xmlns:a16="http://schemas.microsoft.com/office/drawing/2014/main" id="{4B3227C2-56BD-5D69-459C-9F50184CBB53}"/>
                </a:ext>
              </a:extLst>
            </p:cNvPr>
            <p:cNvSpPr/>
            <p:nvPr/>
          </p:nvSpPr>
          <p:spPr>
            <a:xfrm>
              <a:off x="4349095" y="5006772"/>
              <a:ext cx="1253374" cy="1645168"/>
            </a:xfrm>
            <a:custGeom>
              <a:avLst/>
              <a:gdLst/>
              <a:ahLst/>
              <a:cxnLst/>
              <a:rect l="l" t="t" r="r" b="b"/>
              <a:pathLst>
                <a:path w="44774" h="58770" extrusionOk="0">
                  <a:moveTo>
                    <a:pt x="11589" y="1"/>
                  </a:moveTo>
                  <a:cubicBezTo>
                    <a:pt x="10125" y="1"/>
                    <a:pt x="8660" y="96"/>
                    <a:pt x="7204" y="289"/>
                  </a:cubicBezTo>
                  <a:lnTo>
                    <a:pt x="6505" y="380"/>
                  </a:lnTo>
                  <a:cubicBezTo>
                    <a:pt x="3587" y="684"/>
                    <a:pt x="1125" y="2660"/>
                    <a:pt x="122" y="5395"/>
                  </a:cubicBezTo>
                  <a:cubicBezTo>
                    <a:pt x="122" y="5395"/>
                    <a:pt x="0" y="13329"/>
                    <a:pt x="2432" y="18587"/>
                  </a:cubicBezTo>
                  <a:lnTo>
                    <a:pt x="10213" y="35669"/>
                  </a:lnTo>
                  <a:lnTo>
                    <a:pt x="9089" y="58770"/>
                  </a:lnTo>
                  <a:lnTo>
                    <a:pt x="44773" y="54727"/>
                  </a:lnTo>
                  <a:lnTo>
                    <a:pt x="39181" y="32417"/>
                  </a:lnTo>
                  <a:cubicBezTo>
                    <a:pt x="39181" y="32417"/>
                    <a:pt x="35351" y="6550"/>
                    <a:pt x="28360" y="3693"/>
                  </a:cubicBezTo>
                  <a:cubicBezTo>
                    <a:pt x="25928" y="2751"/>
                    <a:pt x="23436" y="1961"/>
                    <a:pt x="20913" y="1292"/>
                  </a:cubicBezTo>
                  <a:cubicBezTo>
                    <a:pt x="17883" y="441"/>
                    <a:pt x="14739" y="1"/>
                    <a:pt x="11589" y="1"/>
                  </a:cubicBezTo>
                  <a:close/>
                </a:path>
              </a:pathLst>
            </a:custGeom>
            <a:solidFill>
              <a:srgbClr val="8C77C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4" name="Google Shape;948;p47">
              <a:extLst>
                <a:ext uri="{FF2B5EF4-FFF2-40B4-BE49-F238E27FC236}">
                  <a16:creationId xmlns:a16="http://schemas.microsoft.com/office/drawing/2014/main" id="{CCAE9F22-0190-216A-0F6A-AAAEEC4D4473}"/>
                </a:ext>
              </a:extLst>
            </p:cNvPr>
            <p:cNvSpPr/>
            <p:nvPr/>
          </p:nvSpPr>
          <p:spPr>
            <a:xfrm>
              <a:off x="4865572" y="6622995"/>
              <a:ext cx="8538" cy="234024"/>
            </a:xfrm>
            <a:custGeom>
              <a:avLst/>
              <a:gdLst/>
              <a:ahLst/>
              <a:cxnLst/>
              <a:rect l="l" t="t" r="r" b="b"/>
              <a:pathLst>
                <a:path w="305" h="8360" extrusionOk="0">
                  <a:moveTo>
                    <a:pt x="61" y="0"/>
                  </a:moveTo>
                  <a:cubicBezTo>
                    <a:pt x="1" y="0"/>
                    <a:pt x="1" y="1885"/>
                    <a:pt x="61" y="4195"/>
                  </a:cubicBezTo>
                  <a:cubicBezTo>
                    <a:pt x="92" y="6505"/>
                    <a:pt x="183" y="8359"/>
                    <a:pt x="213" y="8359"/>
                  </a:cubicBezTo>
                  <a:cubicBezTo>
                    <a:pt x="305" y="8359"/>
                    <a:pt x="274" y="6505"/>
                    <a:pt x="213" y="4195"/>
                  </a:cubicBezTo>
                  <a:cubicBezTo>
                    <a:pt x="183" y="1885"/>
                    <a:pt x="92" y="0"/>
                    <a:pt x="61"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5" name="Google Shape;949;p47">
              <a:extLst>
                <a:ext uri="{FF2B5EF4-FFF2-40B4-BE49-F238E27FC236}">
                  <a16:creationId xmlns:a16="http://schemas.microsoft.com/office/drawing/2014/main" id="{69E2BBBF-238F-5861-B2A6-EE3AA4C294CA}"/>
                </a:ext>
              </a:extLst>
            </p:cNvPr>
            <p:cNvSpPr/>
            <p:nvPr/>
          </p:nvSpPr>
          <p:spPr>
            <a:xfrm>
              <a:off x="4908122" y="6646818"/>
              <a:ext cx="48540" cy="44397"/>
            </a:xfrm>
            <a:custGeom>
              <a:avLst/>
              <a:gdLst/>
              <a:ahLst/>
              <a:cxnLst/>
              <a:rect l="l" t="t" r="r" b="b"/>
              <a:pathLst>
                <a:path w="1734" h="1586" extrusionOk="0">
                  <a:moveTo>
                    <a:pt x="396" y="1"/>
                  </a:moveTo>
                  <a:cubicBezTo>
                    <a:pt x="396" y="1"/>
                    <a:pt x="122" y="153"/>
                    <a:pt x="61" y="578"/>
                  </a:cubicBezTo>
                  <a:cubicBezTo>
                    <a:pt x="0" y="852"/>
                    <a:pt x="92" y="1095"/>
                    <a:pt x="274" y="1308"/>
                  </a:cubicBezTo>
                  <a:cubicBezTo>
                    <a:pt x="432" y="1489"/>
                    <a:pt x="675" y="1585"/>
                    <a:pt x="914" y="1585"/>
                  </a:cubicBezTo>
                  <a:cubicBezTo>
                    <a:pt x="996" y="1585"/>
                    <a:pt x="1078" y="1574"/>
                    <a:pt x="1156" y="1551"/>
                  </a:cubicBezTo>
                  <a:cubicBezTo>
                    <a:pt x="1490" y="1429"/>
                    <a:pt x="1703" y="1125"/>
                    <a:pt x="1733" y="791"/>
                  </a:cubicBezTo>
                  <a:cubicBezTo>
                    <a:pt x="1733" y="372"/>
                    <a:pt x="1396" y="67"/>
                    <a:pt x="1011" y="67"/>
                  </a:cubicBezTo>
                  <a:cubicBezTo>
                    <a:pt x="949" y="67"/>
                    <a:pt x="885" y="75"/>
                    <a:pt x="821" y="92"/>
                  </a:cubicBezTo>
                  <a:cubicBezTo>
                    <a:pt x="700" y="122"/>
                    <a:pt x="669" y="183"/>
                    <a:pt x="669" y="183"/>
                  </a:cubicBezTo>
                  <a:cubicBezTo>
                    <a:pt x="722" y="175"/>
                    <a:pt x="776" y="171"/>
                    <a:pt x="828" y="171"/>
                  </a:cubicBezTo>
                  <a:cubicBezTo>
                    <a:pt x="985" y="171"/>
                    <a:pt x="1133" y="206"/>
                    <a:pt x="1247" y="274"/>
                  </a:cubicBezTo>
                  <a:cubicBezTo>
                    <a:pt x="1459" y="365"/>
                    <a:pt x="1551" y="578"/>
                    <a:pt x="1551" y="791"/>
                  </a:cubicBezTo>
                  <a:cubicBezTo>
                    <a:pt x="1520" y="1034"/>
                    <a:pt x="1338" y="1277"/>
                    <a:pt x="1095" y="1368"/>
                  </a:cubicBezTo>
                  <a:cubicBezTo>
                    <a:pt x="1034" y="1383"/>
                    <a:pt x="975" y="1391"/>
                    <a:pt x="916" y="1391"/>
                  </a:cubicBezTo>
                  <a:cubicBezTo>
                    <a:pt x="503" y="1391"/>
                    <a:pt x="156" y="1034"/>
                    <a:pt x="183" y="608"/>
                  </a:cubicBezTo>
                  <a:cubicBezTo>
                    <a:pt x="213" y="396"/>
                    <a:pt x="304" y="183"/>
                    <a:pt x="396"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6" name="Google Shape;950;p47">
              <a:extLst>
                <a:ext uri="{FF2B5EF4-FFF2-40B4-BE49-F238E27FC236}">
                  <a16:creationId xmlns:a16="http://schemas.microsoft.com/office/drawing/2014/main" id="{693B48D3-D239-8A7D-A724-1780CA252301}"/>
                </a:ext>
              </a:extLst>
            </p:cNvPr>
            <p:cNvSpPr/>
            <p:nvPr/>
          </p:nvSpPr>
          <p:spPr>
            <a:xfrm>
              <a:off x="5177837" y="6583861"/>
              <a:ext cx="409319" cy="180277"/>
            </a:xfrm>
            <a:custGeom>
              <a:avLst/>
              <a:gdLst/>
              <a:ahLst/>
              <a:cxnLst/>
              <a:rect l="l" t="t" r="r" b="b"/>
              <a:pathLst>
                <a:path w="14622" h="6440" extrusionOk="0">
                  <a:moveTo>
                    <a:pt x="1" y="0"/>
                  </a:moveTo>
                  <a:cubicBezTo>
                    <a:pt x="1" y="0"/>
                    <a:pt x="1" y="61"/>
                    <a:pt x="31" y="152"/>
                  </a:cubicBezTo>
                  <a:cubicBezTo>
                    <a:pt x="92" y="274"/>
                    <a:pt x="122" y="426"/>
                    <a:pt x="244" y="639"/>
                  </a:cubicBezTo>
                  <a:cubicBezTo>
                    <a:pt x="487" y="1216"/>
                    <a:pt x="791" y="1794"/>
                    <a:pt x="1156" y="2310"/>
                  </a:cubicBezTo>
                  <a:cubicBezTo>
                    <a:pt x="3009" y="4955"/>
                    <a:pt x="6006" y="6440"/>
                    <a:pt x="9108" y="6440"/>
                  </a:cubicBezTo>
                  <a:cubicBezTo>
                    <a:pt x="10177" y="6440"/>
                    <a:pt x="11259" y="6263"/>
                    <a:pt x="12311" y="5897"/>
                  </a:cubicBezTo>
                  <a:cubicBezTo>
                    <a:pt x="12919" y="5684"/>
                    <a:pt x="13497" y="5411"/>
                    <a:pt x="14044" y="5107"/>
                  </a:cubicBezTo>
                  <a:cubicBezTo>
                    <a:pt x="14196" y="5016"/>
                    <a:pt x="14317" y="4924"/>
                    <a:pt x="14469" y="4803"/>
                  </a:cubicBezTo>
                  <a:cubicBezTo>
                    <a:pt x="14530" y="4772"/>
                    <a:pt x="14560" y="4742"/>
                    <a:pt x="14621" y="4712"/>
                  </a:cubicBezTo>
                  <a:lnTo>
                    <a:pt x="14621" y="4712"/>
                  </a:lnTo>
                  <a:cubicBezTo>
                    <a:pt x="14408" y="4803"/>
                    <a:pt x="14196" y="4894"/>
                    <a:pt x="13983" y="5016"/>
                  </a:cubicBezTo>
                  <a:cubicBezTo>
                    <a:pt x="13436" y="5319"/>
                    <a:pt x="12858" y="5563"/>
                    <a:pt x="12281" y="5775"/>
                  </a:cubicBezTo>
                  <a:cubicBezTo>
                    <a:pt x="11399" y="6049"/>
                    <a:pt x="10457" y="6201"/>
                    <a:pt x="9545" y="6262"/>
                  </a:cubicBezTo>
                  <a:cubicBezTo>
                    <a:pt x="9416" y="6267"/>
                    <a:pt x="9288" y="6269"/>
                    <a:pt x="9159" y="6269"/>
                  </a:cubicBezTo>
                  <a:cubicBezTo>
                    <a:pt x="6986" y="6269"/>
                    <a:pt x="4886" y="5544"/>
                    <a:pt x="3192" y="4195"/>
                  </a:cubicBezTo>
                  <a:cubicBezTo>
                    <a:pt x="1977" y="3253"/>
                    <a:pt x="974" y="2006"/>
                    <a:pt x="305" y="608"/>
                  </a:cubicBezTo>
                  <a:cubicBezTo>
                    <a:pt x="123" y="213"/>
                    <a:pt x="1" y="0"/>
                    <a:pt x="1"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7" name="Google Shape;951;p47">
              <a:extLst>
                <a:ext uri="{FF2B5EF4-FFF2-40B4-BE49-F238E27FC236}">
                  <a16:creationId xmlns:a16="http://schemas.microsoft.com/office/drawing/2014/main" id="{E732A358-C0E6-10D4-DBAE-760FB4FB123B}"/>
                </a:ext>
              </a:extLst>
            </p:cNvPr>
            <p:cNvSpPr/>
            <p:nvPr/>
          </p:nvSpPr>
          <p:spPr>
            <a:xfrm>
              <a:off x="4396739" y="5444532"/>
              <a:ext cx="383789" cy="64973"/>
            </a:xfrm>
            <a:custGeom>
              <a:avLst/>
              <a:gdLst/>
              <a:ahLst/>
              <a:cxnLst/>
              <a:rect l="l" t="t" r="r" b="b"/>
              <a:pathLst>
                <a:path w="13710" h="2321" extrusionOk="0">
                  <a:moveTo>
                    <a:pt x="13709" y="1"/>
                  </a:moveTo>
                  <a:lnTo>
                    <a:pt x="13709" y="1"/>
                  </a:lnTo>
                  <a:cubicBezTo>
                    <a:pt x="13557" y="122"/>
                    <a:pt x="13375" y="244"/>
                    <a:pt x="13253" y="365"/>
                  </a:cubicBezTo>
                  <a:cubicBezTo>
                    <a:pt x="12828" y="700"/>
                    <a:pt x="12402" y="1004"/>
                    <a:pt x="11946" y="1308"/>
                  </a:cubicBezTo>
                  <a:cubicBezTo>
                    <a:pt x="11277" y="1733"/>
                    <a:pt x="10548" y="2037"/>
                    <a:pt x="9758" y="2128"/>
                  </a:cubicBezTo>
                  <a:cubicBezTo>
                    <a:pt x="9689" y="2130"/>
                    <a:pt x="9620" y="2132"/>
                    <a:pt x="9551" y="2132"/>
                  </a:cubicBezTo>
                  <a:cubicBezTo>
                    <a:pt x="8651" y="2132"/>
                    <a:pt x="7780" y="1946"/>
                    <a:pt x="6961" y="1551"/>
                  </a:cubicBezTo>
                  <a:cubicBezTo>
                    <a:pt x="6019" y="1125"/>
                    <a:pt x="5138" y="639"/>
                    <a:pt x="4286" y="335"/>
                  </a:cubicBezTo>
                  <a:cubicBezTo>
                    <a:pt x="3744" y="118"/>
                    <a:pt x="3170" y="9"/>
                    <a:pt x="2587" y="9"/>
                  </a:cubicBezTo>
                  <a:cubicBezTo>
                    <a:pt x="2354" y="9"/>
                    <a:pt x="2120" y="27"/>
                    <a:pt x="1885" y="61"/>
                  </a:cubicBezTo>
                  <a:cubicBezTo>
                    <a:pt x="1338" y="122"/>
                    <a:pt x="821" y="335"/>
                    <a:pt x="396" y="700"/>
                  </a:cubicBezTo>
                  <a:cubicBezTo>
                    <a:pt x="305" y="791"/>
                    <a:pt x="183" y="882"/>
                    <a:pt x="92" y="1004"/>
                  </a:cubicBezTo>
                  <a:cubicBezTo>
                    <a:pt x="61" y="1034"/>
                    <a:pt x="31" y="1095"/>
                    <a:pt x="1" y="1125"/>
                  </a:cubicBezTo>
                  <a:cubicBezTo>
                    <a:pt x="3" y="1127"/>
                    <a:pt x="6" y="1129"/>
                    <a:pt x="9" y="1129"/>
                  </a:cubicBezTo>
                  <a:cubicBezTo>
                    <a:pt x="50" y="1129"/>
                    <a:pt x="175" y="958"/>
                    <a:pt x="457" y="760"/>
                  </a:cubicBezTo>
                  <a:cubicBezTo>
                    <a:pt x="882" y="457"/>
                    <a:pt x="1368" y="244"/>
                    <a:pt x="1916" y="183"/>
                  </a:cubicBezTo>
                  <a:cubicBezTo>
                    <a:pt x="2068" y="171"/>
                    <a:pt x="2220" y="165"/>
                    <a:pt x="2372" y="165"/>
                  </a:cubicBezTo>
                  <a:cubicBezTo>
                    <a:pt x="3008" y="165"/>
                    <a:pt x="3637" y="272"/>
                    <a:pt x="4226" y="517"/>
                  </a:cubicBezTo>
                  <a:cubicBezTo>
                    <a:pt x="5046" y="821"/>
                    <a:pt x="5928" y="1308"/>
                    <a:pt x="6870" y="1733"/>
                  </a:cubicBezTo>
                  <a:cubicBezTo>
                    <a:pt x="7679" y="2111"/>
                    <a:pt x="8560" y="2321"/>
                    <a:pt x="9428" y="2321"/>
                  </a:cubicBezTo>
                  <a:cubicBezTo>
                    <a:pt x="9538" y="2321"/>
                    <a:pt x="9648" y="2317"/>
                    <a:pt x="9758" y="2311"/>
                  </a:cubicBezTo>
                  <a:cubicBezTo>
                    <a:pt x="10578" y="2189"/>
                    <a:pt x="11338" y="1885"/>
                    <a:pt x="12007" y="1429"/>
                  </a:cubicBezTo>
                  <a:cubicBezTo>
                    <a:pt x="12463" y="1125"/>
                    <a:pt x="12888" y="791"/>
                    <a:pt x="13284" y="426"/>
                  </a:cubicBezTo>
                  <a:cubicBezTo>
                    <a:pt x="13436" y="305"/>
                    <a:pt x="13588" y="153"/>
                    <a:pt x="13709"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8" name="Google Shape;952;p47">
              <a:extLst>
                <a:ext uri="{FF2B5EF4-FFF2-40B4-BE49-F238E27FC236}">
                  <a16:creationId xmlns:a16="http://schemas.microsoft.com/office/drawing/2014/main" id="{998174F6-2AA0-FBE9-361C-AA63594DBEEF}"/>
                </a:ext>
              </a:extLst>
            </p:cNvPr>
            <p:cNvSpPr/>
            <p:nvPr/>
          </p:nvSpPr>
          <p:spPr>
            <a:xfrm>
              <a:off x="4356765" y="5192592"/>
              <a:ext cx="161690" cy="44817"/>
            </a:xfrm>
            <a:custGeom>
              <a:avLst/>
              <a:gdLst/>
              <a:ahLst/>
              <a:cxnLst/>
              <a:rect l="l" t="t" r="r" b="b"/>
              <a:pathLst>
                <a:path w="5776" h="1601" extrusionOk="0">
                  <a:moveTo>
                    <a:pt x="5767" y="1"/>
                  </a:moveTo>
                  <a:cubicBezTo>
                    <a:pt x="5713" y="1"/>
                    <a:pt x="5471" y="205"/>
                    <a:pt x="5015" y="490"/>
                  </a:cubicBezTo>
                  <a:cubicBezTo>
                    <a:pt x="3994" y="1088"/>
                    <a:pt x="2829" y="1420"/>
                    <a:pt x="1656" y="1420"/>
                  </a:cubicBezTo>
                  <a:cubicBezTo>
                    <a:pt x="1398" y="1420"/>
                    <a:pt x="1139" y="1404"/>
                    <a:pt x="882" y="1371"/>
                  </a:cubicBezTo>
                  <a:cubicBezTo>
                    <a:pt x="409" y="1319"/>
                    <a:pt x="95" y="1244"/>
                    <a:pt x="18" y="1244"/>
                  </a:cubicBezTo>
                  <a:cubicBezTo>
                    <a:pt x="6" y="1244"/>
                    <a:pt x="0" y="1246"/>
                    <a:pt x="0" y="1250"/>
                  </a:cubicBezTo>
                  <a:cubicBezTo>
                    <a:pt x="274" y="1402"/>
                    <a:pt x="547" y="1493"/>
                    <a:pt x="882" y="1523"/>
                  </a:cubicBezTo>
                  <a:cubicBezTo>
                    <a:pt x="1194" y="1575"/>
                    <a:pt x="1509" y="1601"/>
                    <a:pt x="1824" y="1601"/>
                  </a:cubicBezTo>
                  <a:cubicBezTo>
                    <a:pt x="2979" y="1601"/>
                    <a:pt x="4127" y="1256"/>
                    <a:pt x="5107" y="611"/>
                  </a:cubicBezTo>
                  <a:cubicBezTo>
                    <a:pt x="5350" y="429"/>
                    <a:pt x="5593" y="247"/>
                    <a:pt x="5775" y="3"/>
                  </a:cubicBezTo>
                  <a:cubicBezTo>
                    <a:pt x="5773" y="2"/>
                    <a:pt x="5771" y="1"/>
                    <a:pt x="5767"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19" name="Google Shape;953;p47">
              <a:extLst>
                <a:ext uri="{FF2B5EF4-FFF2-40B4-BE49-F238E27FC236}">
                  <a16:creationId xmlns:a16="http://schemas.microsoft.com/office/drawing/2014/main" id="{8EC2B4C7-9158-BA02-101B-554E9612CF08}"/>
                </a:ext>
              </a:extLst>
            </p:cNvPr>
            <p:cNvSpPr/>
            <p:nvPr/>
          </p:nvSpPr>
          <p:spPr>
            <a:xfrm>
              <a:off x="4561816" y="5793973"/>
              <a:ext cx="859423" cy="107410"/>
            </a:xfrm>
            <a:custGeom>
              <a:avLst/>
              <a:gdLst/>
              <a:ahLst/>
              <a:cxnLst/>
              <a:rect l="l" t="t" r="r" b="b"/>
              <a:pathLst>
                <a:path w="30701" h="3837" extrusionOk="0">
                  <a:moveTo>
                    <a:pt x="20400" y="0"/>
                  </a:moveTo>
                  <a:cubicBezTo>
                    <a:pt x="19690" y="0"/>
                    <a:pt x="18979" y="81"/>
                    <a:pt x="18268" y="253"/>
                  </a:cubicBezTo>
                  <a:cubicBezTo>
                    <a:pt x="17235" y="496"/>
                    <a:pt x="16201" y="831"/>
                    <a:pt x="15229" y="1256"/>
                  </a:cubicBezTo>
                  <a:cubicBezTo>
                    <a:pt x="13192" y="2107"/>
                    <a:pt x="11277" y="3050"/>
                    <a:pt x="9423" y="3414"/>
                  </a:cubicBezTo>
                  <a:cubicBezTo>
                    <a:pt x="8666" y="3583"/>
                    <a:pt x="7895" y="3667"/>
                    <a:pt x="7124" y="3667"/>
                  </a:cubicBezTo>
                  <a:cubicBezTo>
                    <a:pt x="6223" y="3667"/>
                    <a:pt x="5322" y="3552"/>
                    <a:pt x="4438" y="3323"/>
                  </a:cubicBezTo>
                  <a:cubicBezTo>
                    <a:pt x="3344" y="3080"/>
                    <a:pt x="2250" y="2746"/>
                    <a:pt x="1186" y="2351"/>
                  </a:cubicBezTo>
                  <a:lnTo>
                    <a:pt x="304" y="2047"/>
                  </a:lnTo>
                  <a:cubicBezTo>
                    <a:pt x="183" y="1986"/>
                    <a:pt x="92" y="1955"/>
                    <a:pt x="0" y="1955"/>
                  </a:cubicBezTo>
                  <a:cubicBezTo>
                    <a:pt x="92" y="1986"/>
                    <a:pt x="183" y="2047"/>
                    <a:pt x="274" y="2077"/>
                  </a:cubicBezTo>
                  <a:lnTo>
                    <a:pt x="1155" y="2411"/>
                  </a:lnTo>
                  <a:cubicBezTo>
                    <a:pt x="2219" y="2837"/>
                    <a:pt x="3283" y="3202"/>
                    <a:pt x="4408" y="3475"/>
                  </a:cubicBezTo>
                  <a:cubicBezTo>
                    <a:pt x="5323" y="3712"/>
                    <a:pt x="6266" y="3836"/>
                    <a:pt x="7211" y="3836"/>
                  </a:cubicBezTo>
                  <a:cubicBezTo>
                    <a:pt x="7962" y="3836"/>
                    <a:pt x="8714" y="3758"/>
                    <a:pt x="9453" y="3597"/>
                  </a:cubicBezTo>
                  <a:cubicBezTo>
                    <a:pt x="11368" y="3202"/>
                    <a:pt x="13283" y="2290"/>
                    <a:pt x="15289" y="1439"/>
                  </a:cubicBezTo>
                  <a:cubicBezTo>
                    <a:pt x="16262" y="1013"/>
                    <a:pt x="17296" y="679"/>
                    <a:pt x="18329" y="436"/>
                  </a:cubicBezTo>
                  <a:cubicBezTo>
                    <a:pt x="19047" y="279"/>
                    <a:pt x="19766" y="188"/>
                    <a:pt x="20497" y="188"/>
                  </a:cubicBezTo>
                  <a:cubicBezTo>
                    <a:pt x="20755" y="188"/>
                    <a:pt x="21015" y="199"/>
                    <a:pt x="21277" y="223"/>
                  </a:cubicBezTo>
                  <a:cubicBezTo>
                    <a:pt x="22159" y="345"/>
                    <a:pt x="23071" y="496"/>
                    <a:pt x="23922" y="740"/>
                  </a:cubicBezTo>
                  <a:cubicBezTo>
                    <a:pt x="24682" y="952"/>
                    <a:pt x="25472" y="1104"/>
                    <a:pt x="26262" y="1226"/>
                  </a:cubicBezTo>
                  <a:cubicBezTo>
                    <a:pt x="26630" y="1286"/>
                    <a:pt x="27005" y="1316"/>
                    <a:pt x="27380" y="1316"/>
                  </a:cubicBezTo>
                  <a:cubicBezTo>
                    <a:pt x="28150" y="1316"/>
                    <a:pt x="28921" y="1188"/>
                    <a:pt x="29636" y="922"/>
                  </a:cubicBezTo>
                  <a:cubicBezTo>
                    <a:pt x="29940" y="800"/>
                    <a:pt x="30214" y="648"/>
                    <a:pt x="30457" y="466"/>
                  </a:cubicBezTo>
                  <a:cubicBezTo>
                    <a:pt x="30548" y="405"/>
                    <a:pt x="30639" y="314"/>
                    <a:pt x="30700" y="253"/>
                  </a:cubicBezTo>
                  <a:lnTo>
                    <a:pt x="30700" y="253"/>
                  </a:lnTo>
                  <a:cubicBezTo>
                    <a:pt x="30366" y="496"/>
                    <a:pt x="29971" y="679"/>
                    <a:pt x="29575" y="831"/>
                  </a:cubicBezTo>
                  <a:cubicBezTo>
                    <a:pt x="28871" y="1066"/>
                    <a:pt x="28142" y="1187"/>
                    <a:pt x="27419" y="1187"/>
                  </a:cubicBezTo>
                  <a:cubicBezTo>
                    <a:pt x="27020" y="1187"/>
                    <a:pt x="26622" y="1150"/>
                    <a:pt x="26232" y="1074"/>
                  </a:cubicBezTo>
                  <a:cubicBezTo>
                    <a:pt x="25442" y="952"/>
                    <a:pt x="24682" y="800"/>
                    <a:pt x="23952" y="588"/>
                  </a:cubicBezTo>
                  <a:cubicBezTo>
                    <a:pt x="23071" y="345"/>
                    <a:pt x="22189" y="162"/>
                    <a:pt x="21277" y="41"/>
                  </a:cubicBezTo>
                  <a:cubicBezTo>
                    <a:pt x="20985" y="14"/>
                    <a:pt x="20693" y="0"/>
                    <a:pt x="20400"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0" name="Google Shape;954;p47">
              <a:extLst>
                <a:ext uri="{FF2B5EF4-FFF2-40B4-BE49-F238E27FC236}">
                  <a16:creationId xmlns:a16="http://schemas.microsoft.com/office/drawing/2014/main" id="{96EA0FB7-38FE-04B9-533D-7B9CE8E89026}"/>
                </a:ext>
              </a:extLst>
            </p:cNvPr>
            <p:cNvSpPr/>
            <p:nvPr/>
          </p:nvSpPr>
          <p:spPr>
            <a:xfrm>
              <a:off x="4629896" y="6123622"/>
              <a:ext cx="887473" cy="114325"/>
            </a:xfrm>
            <a:custGeom>
              <a:avLst/>
              <a:gdLst/>
              <a:ahLst/>
              <a:cxnLst/>
              <a:rect l="l" t="t" r="r" b="b"/>
              <a:pathLst>
                <a:path w="31703" h="4084" extrusionOk="0">
                  <a:moveTo>
                    <a:pt x="77" y="2498"/>
                  </a:moveTo>
                  <a:cubicBezTo>
                    <a:pt x="68" y="2507"/>
                    <a:pt x="60" y="2516"/>
                    <a:pt x="51" y="2525"/>
                  </a:cubicBezTo>
                  <a:lnTo>
                    <a:pt x="51" y="2525"/>
                  </a:lnTo>
                  <a:cubicBezTo>
                    <a:pt x="54" y="2523"/>
                    <a:pt x="58" y="2522"/>
                    <a:pt x="61" y="2520"/>
                  </a:cubicBezTo>
                  <a:lnTo>
                    <a:pt x="77" y="2498"/>
                  </a:lnTo>
                  <a:close/>
                  <a:moveTo>
                    <a:pt x="51" y="2525"/>
                  </a:moveTo>
                  <a:cubicBezTo>
                    <a:pt x="0" y="2554"/>
                    <a:pt x="0" y="2581"/>
                    <a:pt x="0" y="2581"/>
                  </a:cubicBezTo>
                  <a:cubicBezTo>
                    <a:pt x="17" y="2562"/>
                    <a:pt x="34" y="2544"/>
                    <a:pt x="51" y="2525"/>
                  </a:cubicBezTo>
                  <a:close/>
                  <a:moveTo>
                    <a:pt x="26193" y="0"/>
                  </a:moveTo>
                  <a:cubicBezTo>
                    <a:pt x="25771" y="0"/>
                    <a:pt x="25347" y="39"/>
                    <a:pt x="24925" y="119"/>
                  </a:cubicBezTo>
                  <a:cubicBezTo>
                    <a:pt x="23952" y="301"/>
                    <a:pt x="23040" y="666"/>
                    <a:pt x="22189" y="1183"/>
                  </a:cubicBezTo>
                  <a:cubicBezTo>
                    <a:pt x="21277" y="1669"/>
                    <a:pt x="20365" y="2277"/>
                    <a:pt x="19393" y="2824"/>
                  </a:cubicBezTo>
                  <a:cubicBezTo>
                    <a:pt x="18389" y="3402"/>
                    <a:pt x="17295" y="3766"/>
                    <a:pt x="16171" y="3888"/>
                  </a:cubicBezTo>
                  <a:cubicBezTo>
                    <a:pt x="16024" y="3896"/>
                    <a:pt x="15877" y="3899"/>
                    <a:pt x="15731" y="3899"/>
                  </a:cubicBezTo>
                  <a:cubicBezTo>
                    <a:pt x="14723" y="3899"/>
                    <a:pt x="13722" y="3720"/>
                    <a:pt x="12766" y="3402"/>
                  </a:cubicBezTo>
                  <a:cubicBezTo>
                    <a:pt x="11763" y="3067"/>
                    <a:pt x="10760" y="2672"/>
                    <a:pt x="9787" y="2216"/>
                  </a:cubicBezTo>
                  <a:cubicBezTo>
                    <a:pt x="7903" y="1395"/>
                    <a:pt x="6110" y="727"/>
                    <a:pt x="4529" y="696"/>
                  </a:cubicBezTo>
                  <a:cubicBezTo>
                    <a:pt x="4442" y="693"/>
                    <a:pt x="4354" y="691"/>
                    <a:pt x="4266" y="691"/>
                  </a:cubicBezTo>
                  <a:cubicBezTo>
                    <a:pt x="3649" y="691"/>
                    <a:pt x="3017" y="784"/>
                    <a:pt x="2432" y="970"/>
                  </a:cubicBezTo>
                  <a:cubicBezTo>
                    <a:pt x="1915" y="1122"/>
                    <a:pt x="1429" y="1335"/>
                    <a:pt x="973" y="1639"/>
                  </a:cubicBezTo>
                  <a:cubicBezTo>
                    <a:pt x="699" y="1821"/>
                    <a:pt x="456" y="2034"/>
                    <a:pt x="213" y="2307"/>
                  </a:cubicBezTo>
                  <a:lnTo>
                    <a:pt x="77" y="2498"/>
                  </a:lnTo>
                  <a:lnTo>
                    <a:pt x="77" y="2498"/>
                  </a:lnTo>
                  <a:cubicBezTo>
                    <a:pt x="360" y="2196"/>
                    <a:pt x="671" y="1922"/>
                    <a:pt x="1034" y="1699"/>
                  </a:cubicBezTo>
                  <a:cubicBezTo>
                    <a:pt x="1459" y="1426"/>
                    <a:pt x="1945" y="1213"/>
                    <a:pt x="2462" y="1061"/>
                  </a:cubicBezTo>
                  <a:cubicBezTo>
                    <a:pt x="3022" y="908"/>
                    <a:pt x="3604" y="841"/>
                    <a:pt x="4189" y="841"/>
                  </a:cubicBezTo>
                  <a:cubicBezTo>
                    <a:pt x="4302" y="841"/>
                    <a:pt x="4416" y="843"/>
                    <a:pt x="4529" y="848"/>
                  </a:cubicBezTo>
                  <a:cubicBezTo>
                    <a:pt x="6079" y="879"/>
                    <a:pt x="7842" y="1547"/>
                    <a:pt x="9696" y="2398"/>
                  </a:cubicBezTo>
                  <a:cubicBezTo>
                    <a:pt x="10699" y="2854"/>
                    <a:pt x="11702" y="3250"/>
                    <a:pt x="12705" y="3584"/>
                  </a:cubicBezTo>
                  <a:cubicBezTo>
                    <a:pt x="13671" y="3923"/>
                    <a:pt x="14681" y="4083"/>
                    <a:pt x="15679" y="4083"/>
                  </a:cubicBezTo>
                  <a:cubicBezTo>
                    <a:pt x="15843" y="4083"/>
                    <a:pt x="16007" y="4079"/>
                    <a:pt x="16171" y="4070"/>
                  </a:cubicBezTo>
                  <a:cubicBezTo>
                    <a:pt x="17356" y="3949"/>
                    <a:pt x="18481" y="3584"/>
                    <a:pt x="19484" y="2976"/>
                  </a:cubicBezTo>
                  <a:cubicBezTo>
                    <a:pt x="20487" y="2429"/>
                    <a:pt x="21368" y="1821"/>
                    <a:pt x="22280" y="1335"/>
                  </a:cubicBezTo>
                  <a:cubicBezTo>
                    <a:pt x="23101" y="848"/>
                    <a:pt x="24013" y="484"/>
                    <a:pt x="24955" y="271"/>
                  </a:cubicBezTo>
                  <a:cubicBezTo>
                    <a:pt x="25365" y="195"/>
                    <a:pt x="25783" y="157"/>
                    <a:pt x="26201" y="157"/>
                  </a:cubicBezTo>
                  <a:cubicBezTo>
                    <a:pt x="26619" y="157"/>
                    <a:pt x="27037" y="195"/>
                    <a:pt x="27447" y="271"/>
                  </a:cubicBezTo>
                  <a:cubicBezTo>
                    <a:pt x="28663" y="484"/>
                    <a:pt x="29788" y="1000"/>
                    <a:pt x="30761" y="1791"/>
                  </a:cubicBezTo>
                  <a:cubicBezTo>
                    <a:pt x="30882" y="1912"/>
                    <a:pt x="31034" y="2034"/>
                    <a:pt x="31186" y="2155"/>
                  </a:cubicBezTo>
                  <a:cubicBezTo>
                    <a:pt x="31277" y="2247"/>
                    <a:pt x="31368" y="2368"/>
                    <a:pt x="31460" y="2459"/>
                  </a:cubicBezTo>
                  <a:cubicBezTo>
                    <a:pt x="31551" y="2550"/>
                    <a:pt x="31612" y="2611"/>
                    <a:pt x="31642" y="2672"/>
                  </a:cubicBezTo>
                  <a:cubicBezTo>
                    <a:pt x="31672" y="2672"/>
                    <a:pt x="31672" y="2702"/>
                    <a:pt x="31703" y="2733"/>
                  </a:cubicBezTo>
                  <a:cubicBezTo>
                    <a:pt x="31460" y="2338"/>
                    <a:pt x="31156" y="2003"/>
                    <a:pt x="30791" y="1730"/>
                  </a:cubicBezTo>
                  <a:cubicBezTo>
                    <a:pt x="29504" y="613"/>
                    <a:pt x="27868" y="0"/>
                    <a:pt x="26193"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1" name="Google Shape;955;p47">
              <a:extLst>
                <a:ext uri="{FF2B5EF4-FFF2-40B4-BE49-F238E27FC236}">
                  <a16:creationId xmlns:a16="http://schemas.microsoft.com/office/drawing/2014/main" id="{8D592F55-F300-1284-91E6-264C63030456}"/>
                </a:ext>
              </a:extLst>
            </p:cNvPr>
            <p:cNvSpPr/>
            <p:nvPr/>
          </p:nvSpPr>
          <p:spPr>
            <a:xfrm>
              <a:off x="4612008" y="6429729"/>
              <a:ext cx="920673" cy="136048"/>
            </a:xfrm>
            <a:custGeom>
              <a:avLst/>
              <a:gdLst/>
              <a:ahLst/>
              <a:cxnLst/>
              <a:rect l="l" t="t" r="r" b="b"/>
              <a:pathLst>
                <a:path w="32889" h="4860" extrusionOk="0">
                  <a:moveTo>
                    <a:pt x="26801" y="0"/>
                  </a:moveTo>
                  <a:cubicBezTo>
                    <a:pt x="26713" y="0"/>
                    <a:pt x="26624" y="2"/>
                    <a:pt x="26536" y="5"/>
                  </a:cubicBezTo>
                  <a:cubicBezTo>
                    <a:pt x="25503" y="35"/>
                    <a:pt x="24500" y="217"/>
                    <a:pt x="23527" y="521"/>
                  </a:cubicBezTo>
                  <a:cubicBezTo>
                    <a:pt x="22433" y="856"/>
                    <a:pt x="21399" y="1281"/>
                    <a:pt x="20366" y="1768"/>
                  </a:cubicBezTo>
                  <a:cubicBezTo>
                    <a:pt x="19302" y="2254"/>
                    <a:pt x="18238" y="2801"/>
                    <a:pt x="17114" y="3287"/>
                  </a:cubicBezTo>
                  <a:cubicBezTo>
                    <a:pt x="15989" y="3774"/>
                    <a:pt x="14864" y="4169"/>
                    <a:pt x="13679" y="4412"/>
                  </a:cubicBezTo>
                  <a:cubicBezTo>
                    <a:pt x="12843" y="4598"/>
                    <a:pt x="11989" y="4677"/>
                    <a:pt x="11145" y="4677"/>
                  </a:cubicBezTo>
                  <a:cubicBezTo>
                    <a:pt x="10884" y="4677"/>
                    <a:pt x="10624" y="4670"/>
                    <a:pt x="10366" y="4655"/>
                  </a:cubicBezTo>
                  <a:cubicBezTo>
                    <a:pt x="8481" y="4503"/>
                    <a:pt x="6597" y="4078"/>
                    <a:pt x="4834" y="3409"/>
                  </a:cubicBezTo>
                  <a:cubicBezTo>
                    <a:pt x="3314" y="2862"/>
                    <a:pt x="2128" y="2345"/>
                    <a:pt x="1277" y="1950"/>
                  </a:cubicBezTo>
                  <a:lnTo>
                    <a:pt x="335" y="1524"/>
                  </a:lnTo>
                  <a:lnTo>
                    <a:pt x="92" y="1433"/>
                  </a:lnTo>
                  <a:cubicBezTo>
                    <a:pt x="62" y="1403"/>
                    <a:pt x="31" y="1403"/>
                    <a:pt x="1" y="1403"/>
                  </a:cubicBezTo>
                  <a:lnTo>
                    <a:pt x="62" y="1433"/>
                  </a:lnTo>
                  <a:lnTo>
                    <a:pt x="305" y="1555"/>
                  </a:lnTo>
                  <a:lnTo>
                    <a:pt x="1247" y="2011"/>
                  </a:lnTo>
                  <a:cubicBezTo>
                    <a:pt x="2068" y="2406"/>
                    <a:pt x="3284" y="2953"/>
                    <a:pt x="4803" y="3531"/>
                  </a:cubicBezTo>
                  <a:cubicBezTo>
                    <a:pt x="6566" y="4230"/>
                    <a:pt x="8451" y="4686"/>
                    <a:pt x="10366" y="4838"/>
                  </a:cubicBezTo>
                  <a:cubicBezTo>
                    <a:pt x="10639" y="4852"/>
                    <a:pt x="10911" y="4860"/>
                    <a:pt x="11184" y="4860"/>
                  </a:cubicBezTo>
                  <a:cubicBezTo>
                    <a:pt x="12036" y="4860"/>
                    <a:pt x="12888" y="4786"/>
                    <a:pt x="13740" y="4625"/>
                  </a:cubicBezTo>
                  <a:cubicBezTo>
                    <a:pt x="14895" y="4351"/>
                    <a:pt x="16050" y="3956"/>
                    <a:pt x="17144" y="3470"/>
                  </a:cubicBezTo>
                  <a:cubicBezTo>
                    <a:pt x="18299" y="2953"/>
                    <a:pt x="19363" y="2406"/>
                    <a:pt x="20427" y="1920"/>
                  </a:cubicBezTo>
                  <a:cubicBezTo>
                    <a:pt x="21430" y="1433"/>
                    <a:pt x="22463" y="1008"/>
                    <a:pt x="23527" y="673"/>
                  </a:cubicBezTo>
                  <a:cubicBezTo>
                    <a:pt x="24500" y="369"/>
                    <a:pt x="25503" y="187"/>
                    <a:pt x="26506" y="126"/>
                  </a:cubicBezTo>
                  <a:cubicBezTo>
                    <a:pt x="26594" y="123"/>
                    <a:pt x="26682" y="122"/>
                    <a:pt x="26770" y="122"/>
                  </a:cubicBezTo>
                  <a:cubicBezTo>
                    <a:pt x="27563" y="122"/>
                    <a:pt x="28351" y="245"/>
                    <a:pt x="29089" y="491"/>
                  </a:cubicBezTo>
                  <a:cubicBezTo>
                    <a:pt x="30336" y="856"/>
                    <a:pt x="31400" y="1585"/>
                    <a:pt x="32190" y="2619"/>
                  </a:cubicBezTo>
                  <a:cubicBezTo>
                    <a:pt x="32463" y="2983"/>
                    <a:pt x="32676" y="3409"/>
                    <a:pt x="32859" y="3834"/>
                  </a:cubicBezTo>
                  <a:cubicBezTo>
                    <a:pt x="32859" y="3804"/>
                    <a:pt x="32889" y="3804"/>
                    <a:pt x="32889" y="3774"/>
                  </a:cubicBezTo>
                  <a:cubicBezTo>
                    <a:pt x="32859" y="3713"/>
                    <a:pt x="32828" y="3622"/>
                    <a:pt x="32798" y="3500"/>
                  </a:cubicBezTo>
                  <a:cubicBezTo>
                    <a:pt x="32676" y="3196"/>
                    <a:pt x="32494" y="2862"/>
                    <a:pt x="32311" y="2588"/>
                  </a:cubicBezTo>
                  <a:cubicBezTo>
                    <a:pt x="31521" y="1524"/>
                    <a:pt x="30427" y="765"/>
                    <a:pt x="29181" y="369"/>
                  </a:cubicBezTo>
                  <a:cubicBezTo>
                    <a:pt x="28415" y="123"/>
                    <a:pt x="27599" y="0"/>
                    <a:pt x="26801"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2" name="Google Shape;956;p47">
              <a:extLst>
                <a:ext uri="{FF2B5EF4-FFF2-40B4-BE49-F238E27FC236}">
                  <a16:creationId xmlns:a16="http://schemas.microsoft.com/office/drawing/2014/main" id="{8CE35A76-89AC-79C4-3101-7B215A252EB6}"/>
                </a:ext>
              </a:extLst>
            </p:cNvPr>
            <p:cNvSpPr/>
            <p:nvPr/>
          </p:nvSpPr>
          <p:spPr>
            <a:xfrm>
              <a:off x="4683503" y="5744900"/>
              <a:ext cx="549677" cy="891728"/>
            </a:xfrm>
            <a:custGeom>
              <a:avLst/>
              <a:gdLst/>
              <a:ahLst/>
              <a:cxnLst/>
              <a:rect l="l" t="t" r="r" b="b"/>
              <a:pathLst>
                <a:path w="19636" h="31855" extrusionOk="0">
                  <a:moveTo>
                    <a:pt x="17873" y="0"/>
                  </a:moveTo>
                  <a:cubicBezTo>
                    <a:pt x="14468" y="4742"/>
                    <a:pt x="11733" y="9909"/>
                    <a:pt x="9666" y="15380"/>
                  </a:cubicBezTo>
                  <a:cubicBezTo>
                    <a:pt x="8328" y="18967"/>
                    <a:pt x="7143" y="22888"/>
                    <a:pt x="4164" y="25289"/>
                  </a:cubicBezTo>
                  <a:cubicBezTo>
                    <a:pt x="3100" y="26140"/>
                    <a:pt x="1824" y="26779"/>
                    <a:pt x="1003" y="27873"/>
                  </a:cubicBezTo>
                  <a:cubicBezTo>
                    <a:pt x="182" y="28937"/>
                    <a:pt x="0" y="30730"/>
                    <a:pt x="1094" y="31551"/>
                  </a:cubicBezTo>
                  <a:lnTo>
                    <a:pt x="2067" y="31855"/>
                  </a:lnTo>
                  <a:lnTo>
                    <a:pt x="3131" y="31612"/>
                  </a:lnTo>
                  <a:cubicBezTo>
                    <a:pt x="6748" y="31490"/>
                    <a:pt x="10365" y="30274"/>
                    <a:pt x="13131" y="27934"/>
                  </a:cubicBezTo>
                  <a:cubicBezTo>
                    <a:pt x="16930" y="24742"/>
                    <a:pt x="18785" y="19727"/>
                    <a:pt x="19210" y="14772"/>
                  </a:cubicBezTo>
                  <a:cubicBezTo>
                    <a:pt x="19636" y="9818"/>
                    <a:pt x="18754" y="4894"/>
                    <a:pt x="17873" y="0"/>
                  </a:cubicBezTo>
                  <a:close/>
                </a:path>
              </a:pathLst>
            </a:custGeom>
            <a:solidFill>
              <a:srgbClr val="203E8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3" name="Google Shape;957;p47">
              <a:extLst>
                <a:ext uri="{FF2B5EF4-FFF2-40B4-BE49-F238E27FC236}">
                  <a16:creationId xmlns:a16="http://schemas.microsoft.com/office/drawing/2014/main" id="{94DFEB84-641B-090D-05B3-F7364B408C09}"/>
                </a:ext>
              </a:extLst>
            </p:cNvPr>
            <p:cNvSpPr/>
            <p:nvPr/>
          </p:nvSpPr>
          <p:spPr>
            <a:xfrm>
              <a:off x="3943107" y="5469222"/>
              <a:ext cx="1271345" cy="1613088"/>
            </a:xfrm>
            <a:custGeom>
              <a:avLst/>
              <a:gdLst/>
              <a:ahLst/>
              <a:cxnLst/>
              <a:rect l="l" t="t" r="r" b="b"/>
              <a:pathLst>
                <a:path w="45416" h="57624" extrusionOk="0">
                  <a:moveTo>
                    <a:pt x="32042" y="0"/>
                  </a:moveTo>
                  <a:cubicBezTo>
                    <a:pt x="32042" y="0"/>
                    <a:pt x="31373" y="20304"/>
                    <a:pt x="28972" y="23374"/>
                  </a:cubicBezTo>
                  <a:cubicBezTo>
                    <a:pt x="26996" y="25927"/>
                    <a:pt x="15841" y="37235"/>
                    <a:pt x="11737" y="40821"/>
                  </a:cubicBezTo>
                  <a:cubicBezTo>
                    <a:pt x="10795" y="41612"/>
                    <a:pt x="9640" y="42159"/>
                    <a:pt x="8424" y="42371"/>
                  </a:cubicBezTo>
                  <a:cubicBezTo>
                    <a:pt x="8151" y="42402"/>
                    <a:pt x="7877" y="42432"/>
                    <a:pt x="7573" y="42493"/>
                  </a:cubicBezTo>
                  <a:cubicBezTo>
                    <a:pt x="7371" y="42513"/>
                    <a:pt x="7161" y="42523"/>
                    <a:pt x="6950" y="42523"/>
                  </a:cubicBezTo>
                  <a:cubicBezTo>
                    <a:pt x="6526" y="42523"/>
                    <a:pt x="6094" y="42483"/>
                    <a:pt x="5689" y="42402"/>
                  </a:cubicBezTo>
                  <a:cubicBezTo>
                    <a:pt x="4898" y="42250"/>
                    <a:pt x="4139" y="42007"/>
                    <a:pt x="3409" y="41672"/>
                  </a:cubicBezTo>
                  <a:cubicBezTo>
                    <a:pt x="3263" y="41582"/>
                    <a:pt x="3111" y="41543"/>
                    <a:pt x="2966" y="41543"/>
                  </a:cubicBezTo>
                  <a:cubicBezTo>
                    <a:pt x="2476" y="41543"/>
                    <a:pt x="2066" y="41994"/>
                    <a:pt x="2254" y="42463"/>
                  </a:cubicBezTo>
                  <a:cubicBezTo>
                    <a:pt x="2528" y="43071"/>
                    <a:pt x="4199" y="44195"/>
                    <a:pt x="6540" y="44469"/>
                  </a:cubicBezTo>
                  <a:cubicBezTo>
                    <a:pt x="8911" y="44773"/>
                    <a:pt x="5750" y="46748"/>
                    <a:pt x="4625" y="47478"/>
                  </a:cubicBezTo>
                  <a:cubicBezTo>
                    <a:pt x="3470" y="48207"/>
                    <a:pt x="96" y="50669"/>
                    <a:pt x="35" y="51217"/>
                  </a:cubicBezTo>
                  <a:cubicBezTo>
                    <a:pt x="0" y="51651"/>
                    <a:pt x="244" y="51917"/>
                    <a:pt x="669" y="51917"/>
                  </a:cubicBezTo>
                  <a:cubicBezTo>
                    <a:pt x="987" y="51917"/>
                    <a:pt x="1408" y="51768"/>
                    <a:pt x="1889" y="51429"/>
                  </a:cubicBezTo>
                  <a:cubicBezTo>
                    <a:pt x="2873" y="50765"/>
                    <a:pt x="5671" y="49100"/>
                    <a:pt x="6600" y="49100"/>
                  </a:cubicBezTo>
                  <a:cubicBezTo>
                    <a:pt x="6734" y="49100"/>
                    <a:pt x="6828" y="49134"/>
                    <a:pt x="6874" y="49210"/>
                  </a:cubicBezTo>
                  <a:cubicBezTo>
                    <a:pt x="7239" y="49849"/>
                    <a:pt x="1403" y="53527"/>
                    <a:pt x="1403" y="53527"/>
                  </a:cubicBezTo>
                  <a:cubicBezTo>
                    <a:pt x="1403" y="53527"/>
                    <a:pt x="66" y="54104"/>
                    <a:pt x="430" y="54834"/>
                  </a:cubicBezTo>
                  <a:cubicBezTo>
                    <a:pt x="521" y="55002"/>
                    <a:pt x="698" y="55076"/>
                    <a:pt x="940" y="55076"/>
                  </a:cubicBezTo>
                  <a:cubicBezTo>
                    <a:pt x="2570" y="55076"/>
                    <a:pt x="7127" y="51709"/>
                    <a:pt x="7604" y="51338"/>
                  </a:cubicBezTo>
                  <a:cubicBezTo>
                    <a:pt x="7669" y="51284"/>
                    <a:pt x="7736" y="51261"/>
                    <a:pt x="7802" y="51261"/>
                  </a:cubicBezTo>
                  <a:cubicBezTo>
                    <a:pt x="8102" y="51261"/>
                    <a:pt x="8343" y="51757"/>
                    <a:pt x="7968" y="52007"/>
                  </a:cubicBezTo>
                  <a:cubicBezTo>
                    <a:pt x="7543" y="52311"/>
                    <a:pt x="2072" y="55533"/>
                    <a:pt x="2801" y="56901"/>
                  </a:cubicBezTo>
                  <a:cubicBezTo>
                    <a:pt x="2856" y="57005"/>
                    <a:pt x="2951" y="57052"/>
                    <a:pt x="3077" y="57052"/>
                  </a:cubicBezTo>
                  <a:cubicBezTo>
                    <a:pt x="4198" y="57052"/>
                    <a:pt x="7845" y="53338"/>
                    <a:pt x="9184" y="53283"/>
                  </a:cubicBezTo>
                  <a:cubicBezTo>
                    <a:pt x="9191" y="53283"/>
                    <a:pt x="9198" y="53283"/>
                    <a:pt x="9205" y="53283"/>
                  </a:cubicBezTo>
                  <a:cubicBezTo>
                    <a:pt x="10655" y="53283"/>
                    <a:pt x="5540" y="56449"/>
                    <a:pt x="6114" y="57387"/>
                  </a:cubicBezTo>
                  <a:cubicBezTo>
                    <a:pt x="6188" y="57512"/>
                    <a:pt x="6257" y="57624"/>
                    <a:pt x="6427" y="57624"/>
                  </a:cubicBezTo>
                  <a:cubicBezTo>
                    <a:pt x="6752" y="57624"/>
                    <a:pt x="7441" y="57220"/>
                    <a:pt x="9215" y="55746"/>
                  </a:cubicBezTo>
                  <a:cubicBezTo>
                    <a:pt x="10522" y="54651"/>
                    <a:pt x="12619" y="52432"/>
                    <a:pt x="14503" y="50366"/>
                  </a:cubicBezTo>
                  <a:cubicBezTo>
                    <a:pt x="14534" y="50366"/>
                    <a:pt x="39793" y="35441"/>
                    <a:pt x="41890" y="28207"/>
                  </a:cubicBezTo>
                  <a:cubicBezTo>
                    <a:pt x="45173" y="16809"/>
                    <a:pt x="45416" y="2158"/>
                    <a:pt x="45416" y="2158"/>
                  </a:cubicBezTo>
                  <a:lnTo>
                    <a:pt x="32042" y="0"/>
                  </a:ln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4" name="Google Shape;958;p47">
              <a:extLst>
                <a:ext uri="{FF2B5EF4-FFF2-40B4-BE49-F238E27FC236}">
                  <a16:creationId xmlns:a16="http://schemas.microsoft.com/office/drawing/2014/main" id="{E3B09B1A-7FE6-B76D-04FE-DDB2E382DB6A}"/>
                </a:ext>
              </a:extLst>
            </p:cNvPr>
            <p:cNvSpPr/>
            <p:nvPr/>
          </p:nvSpPr>
          <p:spPr>
            <a:xfrm>
              <a:off x="4774537" y="5093888"/>
              <a:ext cx="490135" cy="622096"/>
            </a:xfrm>
            <a:custGeom>
              <a:avLst/>
              <a:gdLst/>
              <a:ahLst/>
              <a:cxnLst/>
              <a:rect l="l" t="t" r="r" b="b"/>
              <a:pathLst>
                <a:path w="17509" h="22223" extrusionOk="0">
                  <a:moveTo>
                    <a:pt x="8914" y="1"/>
                  </a:moveTo>
                  <a:cubicBezTo>
                    <a:pt x="8397" y="1"/>
                    <a:pt x="7875" y="52"/>
                    <a:pt x="7356" y="156"/>
                  </a:cubicBezTo>
                  <a:cubicBezTo>
                    <a:pt x="1915" y="1311"/>
                    <a:pt x="639" y="7542"/>
                    <a:pt x="639" y="7542"/>
                  </a:cubicBezTo>
                  <a:lnTo>
                    <a:pt x="0" y="21645"/>
                  </a:lnTo>
                  <a:lnTo>
                    <a:pt x="16475" y="22223"/>
                  </a:lnTo>
                  <a:cubicBezTo>
                    <a:pt x="16475" y="22223"/>
                    <a:pt x="17113" y="19366"/>
                    <a:pt x="17387" y="10946"/>
                  </a:cubicBezTo>
                  <a:cubicBezTo>
                    <a:pt x="17508" y="6660"/>
                    <a:pt x="15958" y="3925"/>
                    <a:pt x="14408" y="2314"/>
                  </a:cubicBezTo>
                  <a:cubicBezTo>
                    <a:pt x="12951" y="808"/>
                    <a:pt x="10969" y="1"/>
                    <a:pt x="8914" y="1"/>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5" name="Google Shape;959;p47">
              <a:extLst>
                <a:ext uri="{FF2B5EF4-FFF2-40B4-BE49-F238E27FC236}">
                  <a16:creationId xmlns:a16="http://schemas.microsoft.com/office/drawing/2014/main" id="{F500797A-3F78-6DC2-9283-44C30E06AB2E}"/>
                </a:ext>
              </a:extLst>
            </p:cNvPr>
            <p:cNvSpPr/>
            <p:nvPr/>
          </p:nvSpPr>
          <p:spPr>
            <a:xfrm>
              <a:off x="4774537" y="5093888"/>
              <a:ext cx="490975" cy="622096"/>
            </a:xfrm>
            <a:custGeom>
              <a:avLst/>
              <a:gdLst/>
              <a:ahLst/>
              <a:cxnLst/>
              <a:rect l="l" t="t" r="r" b="b"/>
              <a:pathLst>
                <a:path w="17539" h="22223" extrusionOk="0">
                  <a:moveTo>
                    <a:pt x="8914" y="1"/>
                  </a:moveTo>
                  <a:cubicBezTo>
                    <a:pt x="8397" y="1"/>
                    <a:pt x="7875" y="52"/>
                    <a:pt x="7356" y="156"/>
                  </a:cubicBezTo>
                  <a:cubicBezTo>
                    <a:pt x="1915" y="1311"/>
                    <a:pt x="669" y="7754"/>
                    <a:pt x="669" y="7754"/>
                  </a:cubicBezTo>
                  <a:lnTo>
                    <a:pt x="0" y="21645"/>
                  </a:lnTo>
                  <a:lnTo>
                    <a:pt x="16475" y="22223"/>
                  </a:lnTo>
                  <a:cubicBezTo>
                    <a:pt x="16475" y="22223"/>
                    <a:pt x="17144" y="19578"/>
                    <a:pt x="17417" y="11159"/>
                  </a:cubicBezTo>
                  <a:cubicBezTo>
                    <a:pt x="17539" y="6873"/>
                    <a:pt x="15958" y="3925"/>
                    <a:pt x="14408" y="2314"/>
                  </a:cubicBezTo>
                  <a:cubicBezTo>
                    <a:pt x="12951" y="808"/>
                    <a:pt x="10969" y="1"/>
                    <a:pt x="8914" y="1"/>
                  </a:cubicBez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6" name="Google Shape;960;p47">
              <a:extLst>
                <a:ext uri="{FF2B5EF4-FFF2-40B4-BE49-F238E27FC236}">
                  <a16:creationId xmlns:a16="http://schemas.microsoft.com/office/drawing/2014/main" id="{3359C283-D210-3C6F-9A4B-5BF9D7FFD0C3}"/>
                </a:ext>
              </a:extLst>
            </p:cNvPr>
            <p:cNvSpPr/>
            <p:nvPr/>
          </p:nvSpPr>
          <p:spPr>
            <a:xfrm>
              <a:off x="4780500" y="5535594"/>
              <a:ext cx="472248" cy="80285"/>
            </a:xfrm>
            <a:custGeom>
              <a:avLst/>
              <a:gdLst/>
              <a:ahLst/>
              <a:cxnLst/>
              <a:rect l="l" t="t" r="r" b="b"/>
              <a:pathLst>
                <a:path w="16870" h="2868" extrusionOk="0">
                  <a:moveTo>
                    <a:pt x="12879" y="0"/>
                  </a:moveTo>
                  <a:cubicBezTo>
                    <a:pt x="12505" y="0"/>
                    <a:pt x="12132" y="32"/>
                    <a:pt x="11763" y="91"/>
                  </a:cubicBezTo>
                  <a:cubicBezTo>
                    <a:pt x="10608" y="334"/>
                    <a:pt x="9514" y="729"/>
                    <a:pt x="8450" y="1246"/>
                  </a:cubicBezTo>
                  <a:cubicBezTo>
                    <a:pt x="7417" y="1763"/>
                    <a:pt x="6322" y="2158"/>
                    <a:pt x="5228" y="2492"/>
                  </a:cubicBezTo>
                  <a:cubicBezTo>
                    <a:pt x="4590" y="2641"/>
                    <a:pt x="3922" y="2716"/>
                    <a:pt x="3266" y="2716"/>
                  </a:cubicBezTo>
                  <a:cubicBezTo>
                    <a:pt x="2984" y="2716"/>
                    <a:pt x="2705" y="2702"/>
                    <a:pt x="2432" y="2675"/>
                  </a:cubicBezTo>
                  <a:cubicBezTo>
                    <a:pt x="1793" y="2584"/>
                    <a:pt x="1186" y="2401"/>
                    <a:pt x="608" y="2128"/>
                  </a:cubicBezTo>
                  <a:cubicBezTo>
                    <a:pt x="213" y="1915"/>
                    <a:pt x="0" y="1763"/>
                    <a:pt x="0" y="1763"/>
                  </a:cubicBezTo>
                  <a:lnTo>
                    <a:pt x="0" y="1763"/>
                  </a:lnTo>
                  <a:cubicBezTo>
                    <a:pt x="31" y="1824"/>
                    <a:pt x="91" y="1854"/>
                    <a:pt x="152" y="1884"/>
                  </a:cubicBezTo>
                  <a:cubicBezTo>
                    <a:pt x="274" y="2006"/>
                    <a:pt x="426" y="2097"/>
                    <a:pt x="578" y="2188"/>
                  </a:cubicBezTo>
                  <a:cubicBezTo>
                    <a:pt x="1125" y="2523"/>
                    <a:pt x="1763" y="2705"/>
                    <a:pt x="2401" y="2796"/>
                  </a:cubicBezTo>
                  <a:cubicBezTo>
                    <a:pt x="2764" y="2843"/>
                    <a:pt x="3132" y="2867"/>
                    <a:pt x="3500" y="2867"/>
                  </a:cubicBezTo>
                  <a:cubicBezTo>
                    <a:pt x="4088" y="2867"/>
                    <a:pt x="4679" y="2806"/>
                    <a:pt x="5259" y="2675"/>
                  </a:cubicBezTo>
                  <a:cubicBezTo>
                    <a:pt x="6383" y="2340"/>
                    <a:pt x="7477" y="1945"/>
                    <a:pt x="8541" y="1428"/>
                  </a:cubicBezTo>
                  <a:cubicBezTo>
                    <a:pt x="9575" y="912"/>
                    <a:pt x="10669" y="547"/>
                    <a:pt x="11794" y="273"/>
                  </a:cubicBezTo>
                  <a:cubicBezTo>
                    <a:pt x="12197" y="195"/>
                    <a:pt x="12601" y="156"/>
                    <a:pt x="13003" y="156"/>
                  </a:cubicBezTo>
                  <a:cubicBezTo>
                    <a:pt x="13538" y="156"/>
                    <a:pt x="14069" y="226"/>
                    <a:pt x="14590" y="365"/>
                  </a:cubicBezTo>
                  <a:cubicBezTo>
                    <a:pt x="15198" y="517"/>
                    <a:pt x="15775" y="760"/>
                    <a:pt x="16323" y="1125"/>
                  </a:cubicBezTo>
                  <a:cubicBezTo>
                    <a:pt x="16661" y="1378"/>
                    <a:pt x="16842" y="1553"/>
                    <a:pt x="16867" y="1553"/>
                  </a:cubicBezTo>
                  <a:cubicBezTo>
                    <a:pt x="16869" y="1553"/>
                    <a:pt x="16870" y="1552"/>
                    <a:pt x="16870" y="1550"/>
                  </a:cubicBezTo>
                  <a:cubicBezTo>
                    <a:pt x="16839" y="1489"/>
                    <a:pt x="16779" y="1459"/>
                    <a:pt x="16748" y="1428"/>
                  </a:cubicBezTo>
                  <a:cubicBezTo>
                    <a:pt x="16627" y="1307"/>
                    <a:pt x="16505" y="1185"/>
                    <a:pt x="16353" y="1064"/>
                  </a:cubicBezTo>
                  <a:cubicBezTo>
                    <a:pt x="15836" y="669"/>
                    <a:pt x="15259" y="395"/>
                    <a:pt x="14620" y="243"/>
                  </a:cubicBezTo>
                  <a:cubicBezTo>
                    <a:pt x="14047" y="77"/>
                    <a:pt x="13462" y="0"/>
                    <a:pt x="12879"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7" name="Google Shape;961;p47">
              <a:extLst>
                <a:ext uri="{FF2B5EF4-FFF2-40B4-BE49-F238E27FC236}">
                  <a16:creationId xmlns:a16="http://schemas.microsoft.com/office/drawing/2014/main" id="{01426E48-A9B6-B092-9CBE-86B9B6AB233A}"/>
                </a:ext>
              </a:extLst>
            </p:cNvPr>
            <p:cNvSpPr/>
            <p:nvPr/>
          </p:nvSpPr>
          <p:spPr>
            <a:xfrm>
              <a:off x="4827277" y="5227556"/>
              <a:ext cx="406771" cy="53103"/>
            </a:xfrm>
            <a:custGeom>
              <a:avLst/>
              <a:gdLst/>
              <a:ahLst/>
              <a:cxnLst/>
              <a:rect l="l" t="t" r="r" b="b"/>
              <a:pathLst>
                <a:path w="14531" h="1897" extrusionOk="0">
                  <a:moveTo>
                    <a:pt x="1" y="1"/>
                  </a:moveTo>
                  <a:lnTo>
                    <a:pt x="1" y="1"/>
                  </a:lnTo>
                  <a:cubicBezTo>
                    <a:pt x="153" y="122"/>
                    <a:pt x="335" y="213"/>
                    <a:pt x="487" y="305"/>
                  </a:cubicBezTo>
                  <a:cubicBezTo>
                    <a:pt x="700" y="396"/>
                    <a:pt x="913" y="517"/>
                    <a:pt x="1126" y="609"/>
                  </a:cubicBezTo>
                  <a:cubicBezTo>
                    <a:pt x="1399" y="730"/>
                    <a:pt x="1673" y="852"/>
                    <a:pt x="1977" y="943"/>
                  </a:cubicBezTo>
                  <a:cubicBezTo>
                    <a:pt x="2736" y="1217"/>
                    <a:pt x="3496" y="1429"/>
                    <a:pt x="4287" y="1551"/>
                  </a:cubicBezTo>
                  <a:cubicBezTo>
                    <a:pt x="5229" y="1733"/>
                    <a:pt x="6202" y="1855"/>
                    <a:pt x="7174" y="1885"/>
                  </a:cubicBezTo>
                  <a:cubicBezTo>
                    <a:pt x="7404" y="1892"/>
                    <a:pt x="7633" y="1896"/>
                    <a:pt x="7863" y="1896"/>
                  </a:cubicBezTo>
                  <a:cubicBezTo>
                    <a:pt x="8606" y="1896"/>
                    <a:pt x="9349" y="1857"/>
                    <a:pt x="10092" y="1764"/>
                  </a:cubicBezTo>
                  <a:cubicBezTo>
                    <a:pt x="10883" y="1703"/>
                    <a:pt x="11673" y="1551"/>
                    <a:pt x="12463" y="1368"/>
                  </a:cubicBezTo>
                  <a:cubicBezTo>
                    <a:pt x="12767" y="1277"/>
                    <a:pt x="13071" y="1186"/>
                    <a:pt x="13345" y="1125"/>
                  </a:cubicBezTo>
                  <a:cubicBezTo>
                    <a:pt x="13618" y="1034"/>
                    <a:pt x="13801" y="973"/>
                    <a:pt x="13983" y="882"/>
                  </a:cubicBezTo>
                  <a:cubicBezTo>
                    <a:pt x="14165" y="821"/>
                    <a:pt x="14348" y="761"/>
                    <a:pt x="14530" y="669"/>
                  </a:cubicBezTo>
                  <a:lnTo>
                    <a:pt x="14530" y="669"/>
                  </a:lnTo>
                  <a:cubicBezTo>
                    <a:pt x="14317" y="700"/>
                    <a:pt x="14135" y="730"/>
                    <a:pt x="13953" y="821"/>
                  </a:cubicBezTo>
                  <a:cubicBezTo>
                    <a:pt x="13770" y="882"/>
                    <a:pt x="13557" y="913"/>
                    <a:pt x="13284" y="1004"/>
                  </a:cubicBezTo>
                  <a:cubicBezTo>
                    <a:pt x="13041" y="1065"/>
                    <a:pt x="12737" y="1156"/>
                    <a:pt x="12402" y="1217"/>
                  </a:cubicBezTo>
                  <a:cubicBezTo>
                    <a:pt x="11642" y="1399"/>
                    <a:pt x="10852" y="1520"/>
                    <a:pt x="10062" y="1581"/>
                  </a:cubicBezTo>
                  <a:cubicBezTo>
                    <a:pt x="9355" y="1650"/>
                    <a:pt x="8631" y="1684"/>
                    <a:pt x="7903" y="1684"/>
                  </a:cubicBezTo>
                  <a:cubicBezTo>
                    <a:pt x="7661" y="1684"/>
                    <a:pt x="7417" y="1680"/>
                    <a:pt x="7174" y="1672"/>
                  </a:cubicBezTo>
                  <a:cubicBezTo>
                    <a:pt x="6202" y="1642"/>
                    <a:pt x="5259" y="1551"/>
                    <a:pt x="4287" y="1399"/>
                  </a:cubicBezTo>
                  <a:cubicBezTo>
                    <a:pt x="3527" y="1247"/>
                    <a:pt x="2767" y="1065"/>
                    <a:pt x="2007" y="821"/>
                  </a:cubicBezTo>
                  <a:cubicBezTo>
                    <a:pt x="1733" y="730"/>
                    <a:pt x="1429" y="609"/>
                    <a:pt x="1156" y="487"/>
                  </a:cubicBezTo>
                  <a:cubicBezTo>
                    <a:pt x="943" y="426"/>
                    <a:pt x="730" y="335"/>
                    <a:pt x="548" y="213"/>
                  </a:cubicBezTo>
                  <a:cubicBezTo>
                    <a:pt x="366" y="122"/>
                    <a:pt x="183" y="61"/>
                    <a:pt x="1"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8" name="Google Shape;962;p47">
              <a:extLst>
                <a:ext uri="{FF2B5EF4-FFF2-40B4-BE49-F238E27FC236}">
                  <a16:creationId xmlns:a16="http://schemas.microsoft.com/office/drawing/2014/main" id="{E869A8B0-EEDF-59A6-5CE1-CC81C124C80E}"/>
                </a:ext>
              </a:extLst>
            </p:cNvPr>
            <p:cNvSpPr/>
            <p:nvPr/>
          </p:nvSpPr>
          <p:spPr>
            <a:xfrm>
              <a:off x="4093543" y="4209942"/>
              <a:ext cx="743139" cy="411866"/>
            </a:xfrm>
            <a:custGeom>
              <a:avLst/>
              <a:gdLst/>
              <a:ahLst/>
              <a:cxnLst/>
              <a:rect l="l" t="t" r="r" b="b"/>
              <a:pathLst>
                <a:path w="26547" h="14713" extrusionOk="0">
                  <a:moveTo>
                    <a:pt x="7221" y="0"/>
                  </a:moveTo>
                  <a:cubicBezTo>
                    <a:pt x="2910" y="0"/>
                    <a:pt x="1" y="5060"/>
                    <a:pt x="2807" y="8875"/>
                  </a:cubicBezTo>
                  <a:cubicBezTo>
                    <a:pt x="3263" y="9574"/>
                    <a:pt x="3962" y="10061"/>
                    <a:pt x="4753" y="10304"/>
                  </a:cubicBezTo>
                  <a:lnTo>
                    <a:pt x="23020" y="13465"/>
                  </a:lnTo>
                  <a:cubicBezTo>
                    <a:pt x="22929" y="14175"/>
                    <a:pt x="23511" y="14713"/>
                    <a:pt x="24155" y="14713"/>
                  </a:cubicBezTo>
                  <a:cubicBezTo>
                    <a:pt x="24365" y="14713"/>
                    <a:pt x="24581" y="14656"/>
                    <a:pt x="24783" y="14529"/>
                  </a:cubicBezTo>
                  <a:cubicBezTo>
                    <a:pt x="25452" y="14042"/>
                    <a:pt x="25391" y="13009"/>
                    <a:pt x="25118" y="12249"/>
                  </a:cubicBezTo>
                  <a:cubicBezTo>
                    <a:pt x="24844" y="11489"/>
                    <a:pt x="24419" y="10638"/>
                    <a:pt x="24662" y="9848"/>
                  </a:cubicBezTo>
                  <a:cubicBezTo>
                    <a:pt x="24814" y="9209"/>
                    <a:pt x="25330" y="8784"/>
                    <a:pt x="25695" y="8267"/>
                  </a:cubicBezTo>
                  <a:cubicBezTo>
                    <a:pt x="26364" y="7325"/>
                    <a:pt x="26546" y="6170"/>
                    <a:pt x="26212" y="5106"/>
                  </a:cubicBezTo>
                  <a:cubicBezTo>
                    <a:pt x="25847" y="4012"/>
                    <a:pt x="24905" y="3252"/>
                    <a:pt x="23780" y="3070"/>
                  </a:cubicBezTo>
                  <a:cubicBezTo>
                    <a:pt x="23656" y="3056"/>
                    <a:pt x="23530" y="3050"/>
                    <a:pt x="23402" y="3050"/>
                  </a:cubicBezTo>
                  <a:cubicBezTo>
                    <a:pt x="22854" y="3050"/>
                    <a:pt x="22277" y="3153"/>
                    <a:pt x="21730" y="3153"/>
                  </a:cubicBezTo>
                  <a:cubicBezTo>
                    <a:pt x="21277" y="3153"/>
                    <a:pt x="20845" y="3083"/>
                    <a:pt x="20467" y="2826"/>
                  </a:cubicBezTo>
                  <a:cubicBezTo>
                    <a:pt x="19798" y="2340"/>
                    <a:pt x="19616" y="1428"/>
                    <a:pt x="19069" y="820"/>
                  </a:cubicBezTo>
                  <a:cubicBezTo>
                    <a:pt x="18569" y="285"/>
                    <a:pt x="17838" y="85"/>
                    <a:pt x="17074" y="85"/>
                  </a:cubicBezTo>
                  <a:cubicBezTo>
                    <a:pt x="16537" y="85"/>
                    <a:pt x="15984" y="183"/>
                    <a:pt x="15482" y="334"/>
                  </a:cubicBezTo>
                  <a:cubicBezTo>
                    <a:pt x="14353" y="673"/>
                    <a:pt x="13251" y="1195"/>
                    <a:pt x="12077" y="1195"/>
                  </a:cubicBezTo>
                  <a:cubicBezTo>
                    <a:pt x="11987" y="1195"/>
                    <a:pt x="11896" y="1192"/>
                    <a:pt x="11804" y="1185"/>
                  </a:cubicBezTo>
                  <a:cubicBezTo>
                    <a:pt x="10740" y="1094"/>
                    <a:pt x="9798" y="516"/>
                    <a:pt x="8765" y="212"/>
                  </a:cubicBezTo>
                  <a:cubicBezTo>
                    <a:pt x="8236" y="68"/>
                    <a:pt x="7719" y="0"/>
                    <a:pt x="722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29" name="Google Shape;963;p47">
              <a:extLst>
                <a:ext uri="{FF2B5EF4-FFF2-40B4-BE49-F238E27FC236}">
                  <a16:creationId xmlns:a16="http://schemas.microsoft.com/office/drawing/2014/main" id="{37628210-7C4A-5B44-E23A-D2CC24A88348}"/>
                </a:ext>
              </a:extLst>
            </p:cNvPr>
            <p:cNvSpPr/>
            <p:nvPr/>
          </p:nvSpPr>
          <p:spPr>
            <a:xfrm>
              <a:off x="4237625" y="4342966"/>
              <a:ext cx="602445" cy="913786"/>
            </a:xfrm>
            <a:custGeom>
              <a:avLst/>
              <a:gdLst/>
              <a:ahLst/>
              <a:cxnLst/>
              <a:rect l="l" t="t" r="r" b="b"/>
              <a:pathLst>
                <a:path w="21521" h="32643" extrusionOk="0">
                  <a:moveTo>
                    <a:pt x="8752" y="1"/>
                  </a:moveTo>
                  <a:cubicBezTo>
                    <a:pt x="5685" y="1"/>
                    <a:pt x="2654" y="799"/>
                    <a:pt x="1" y="2512"/>
                  </a:cubicBezTo>
                  <a:lnTo>
                    <a:pt x="61" y="3181"/>
                  </a:lnTo>
                  <a:cubicBezTo>
                    <a:pt x="61" y="3181"/>
                    <a:pt x="1065" y="14062"/>
                    <a:pt x="1976" y="18987"/>
                  </a:cubicBezTo>
                  <a:cubicBezTo>
                    <a:pt x="2866" y="23822"/>
                    <a:pt x="7724" y="23880"/>
                    <a:pt x="7956" y="23880"/>
                  </a:cubicBezTo>
                  <a:cubicBezTo>
                    <a:pt x="7961" y="23880"/>
                    <a:pt x="7964" y="23880"/>
                    <a:pt x="7964" y="23880"/>
                  </a:cubicBezTo>
                  <a:cubicBezTo>
                    <a:pt x="7964" y="23880"/>
                    <a:pt x="8268" y="25522"/>
                    <a:pt x="8633" y="27467"/>
                  </a:cubicBezTo>
                  <a:cubicBezTo>
                    <a:pt x="9201" y="30524"/>
                    <a:pt x="11864" y="32642"/>
                    <a:pt x="14865" y="32642"/>
                  </a:cubicBezTo>
                  <a:cubicBezTo>
                    <a:pt x="15236" y="32642"/>
                    <a:pt x="15611" y="32610"/>
                    <a:pt x="15989" y="32543"/>
                  </a:cubicBezTo>
                  <a:cubicBezTo>
                    <a:pt x="19272" y="31935"/>
                    <a:pt x="21521" y="28926"/>
                    <a:pt x="21156" y="25613"/>
                  </a:cubicBezTo>
                  <a:lnTo>
                    <a:pt x="17934" y="3302"/>
                  </a:lnTo>
                  <a:lnTo>
                    <a:pt x="17752" y="2299"/>
                  </a:lnTo>
                  <a:cubicBezTo>
                    <a:pt x="14949" y="806"/>
                    <a:pt x="11833" y="1"/>
                    <a:pt x="8752" y="1"/>
                  </a:cubicBez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0" name="Google Shape;964;p47">
              <a:extLst>
                <a:ext uri="{FF2B5EF4-FFF2-40B4-BE49-F238E27FC236}">
                  <a16:creationId xmlns:a16="http://schemas.microsoft.com/office/drawing/2014/main" id="{C52F42DD-341C-25EF-2537-E2E55209067D}"/>
                </a:ext>
              </a:extLst>
            </p:cNvPr>
            <p:cNvSpPr/>
            <p:nvPr/>
          </p:nvSpPr>
          <p:spPr>
            <a:xfrm>
              <a:off x="4440997" y="4769781"/>
              <a:ext cx="104667" cy="60326"/>
            </a:xfrm>
            <a:custGeom>
              <a:avLst/>
              <a:gdLst/>
              <a:ahLst/>
              <a:cxnLst/>
              <a:rect l="l" t="t" r="r" b="b"/>
              <a:pathLst>
                <a:path w="3739" h="2155" extrusionOk="0">
                  <a:moveTo>
                    <a:pt x="3192" y="1"/>
                  </a:moveTo>
                  <a:lnTo>
                    <a:pt x="0" y="1521"/>
                  </a:lnTo>
                  <a:cubicBezTo>
                    <a:pt x="380" y="1938"/>
                    <a:pt x="901" y="2154"/>
                    <a:pt x="1424" y="2154"/>
                  </a:cubicBezTo>
                  <a:cubicBezTo>
                    <a:pt x="1739" y="2154"/>
                    <a:pt x="2055" y="2076"/>
                    <a:pt x="2341" y="1916"/>
                  </a:cubicBezTo>
                  <a:cubicBezTo>
                    <a:pt x="3739" y="1095"/>
                    <a:pt x="3192" y="1"/>
                    <a:pt x="319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1" name="Google Shape;965;p47">
              <a:extLst>
                <a:ext uri="{FF2B5EF4-FFF2-40B4-BE49-F238E27FC236}">
                  <a16:creationId xmlns:a16="http://schemas.microsoft.com/office/drawing/2014/main" id="{597C2032-F108-8EAF-FDAF-BAD9893E6073}"/>
                </a:ext>
              </a:extLst>
            </p:cNvPr>
            <p:cNvSpPr/>
            <p:nvPr/>
          </p:nvSpPr>
          <p:spPr>
            <a:xfrm>
              <a:off x="4460564" y="4927215"/>
              <a:ext cx="171907" cy="118300"/>
            </a:xfrm>
            <a:custGeom>
              <a:avLst/>
              <a:gdLst/>
              <a:ahLst/>
              <a:cxnLst/>
              <a:rect l="l" t="t" r="r" b="b"/>
              <a:pathLst>
                <a:path w="6141" h="4226" extrusionOk="0">
                  <a:moveTo>
                    <a:pt x="6140" y="0"/>
                  </a:moveTo>
                  <a:cubicBezTo>
                    <a:pt x="4408" y="1550"/>
                    <a:pt x="2280" y="2584"/>
                    <a:pt x="0" y="2918"/>
                  </a:cubicBezTo>
                  <a:lnTo>
                    <a:pt x="183" y="4225"/>
                  </a:lnTo>
                  <a:cubicBezTo>
                    <a:pt x="5228" y="3830"/>
                    <a:pt x="6140" y="0"/>
                    <a:pt x="6140" y="0"/>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2" name="Google Shape;966;p47">
              <a:extLst>
                <a:ext uri="{FF2B5EF4-FFF2-40B4-BE49-F238E27FC236}">
                  <a16:creationId xmlns:a16="http://schemas.microsoft.com/office/drawing/2014/main" id="{91D3A77C-2D29-8D73-4A71-0AC3D6173968}"/>
                </a:ext>
              </a:extLst>
            </p:cNvPr>
            <p:cNvSpPr/>
            <p:nvPr/>
          </p:nvSpPr>
          <p:spPr>
            <a:xfrm>
              <a:off x="4731987" y="4525959"/>
              <a:ext cx="121211" cy="185372"/>
            </a:xfrm>
            <a:custGeom>
              <a:avLst/>
              <a:gdLst/>
              <a:ahLst/>
              <a:cxnLst/>
              <a:rect l="l" t="t" r="r" b="b"/>
              <a:pathLst>
                <a:path w="4330" h="6622" extrusionOk="0">
                  <a:moveTo>
                    <a:pt x="1351" y="1"/>
                  </a:moveTo>
                  <a:cubicBezTo>
                    <a:pt x="886" y="1"/>
                    <a:pt x="545" y="91"/>
                    <a:pt x="517" y="109"/>
                  </a:cubicBezTo>
                  <a:cubicBezTo>
                    <a:pt x="517" y="109"/>
                    <a:pt x="1" y="6218"/>
                    <a:pt x="1" y="6340"/>
                  </a:cubicBezTo>
                  <a:cubicBezTo>
                    <a:pt x="13" y="6388"/>
                    <a:pt x="699" y="6621"/>
                    <a:pt x="1517" y="6621"/>
                  </a:cubicBezTo>
                  <a:cubicBezTo>
                    <a:pt x="2768" y="6621"/>
                    <a:pt x="4330" y="6075"/>
                    <a:pt x="4256" y="3483"/>
                  </a:cubicBezTo>
                  <a:cubicBezTo>
                    <a:pt x="4192" y="486"/>
                    <a:pt x="2434" y="1"/>
                    <a:pt x="1351" y="1"/>
                  </a:cubicBezTo>
                  <a:close/>
                </a:path>
              </a:pathLst>
            </a:custGeom>
            <a:solidFill>
              <a:srgbClr val="FFBE9D"/>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3" name="Google Shape;967;p47">
              <a:extLst>
                <a:ext uri="{FF2B5EF4-FFF2-40B4-BE49-F238E27FC236}">
                  <a16:creationId xmlns:a16="http://schemas.microsoft.com/office/drawing/2014/main" id="{85EEF486-4686-28DA-6EDF-0DC49D1800C3}"/>
                </a:ext>
              </a:extLst>
            </p:cNvPr>
            <p:cNvSpPr/>
            <p:nvPr/>
          </p:nvSpPr>
          <p:spPr>
            <a:xfrm>
              <a:off x="4767735" y="4565373"/>
              <a:ext cx="52767" cy="104891"/>
            </a:xfrm>
            <a:custGeom>
              <a:avLst/>
              <a:gdLst/>
              <a:ahLst/>
              <a:cxnLst/>
              <a:rect l="l" t="t" r="r" b="b"/>
              <a:pathLst>
                <a:path w="1885" h="3747" extrusionOk="0">
                  <a:moveTo>
                    <a:pt x="712" y="0"/>
                  </a:moveTo>
                  <a:cubicBezTo>
                    <a:pt x="595" y="0"/>
                    <a:pt x="495" y="54"/>
                    <a:pt x="395" y="130"/>
                  </a:cubicBezTo>
                  <a:cubicBezTo>
                    <a:pt x="304" y="190"/>
                    <a:pt x="243" y="281"/>
                    <a:pt x="243" y="403"/>
                  </a:cubicBezTo>
                  <a:cubicBezTo>
                    <a:pt x="213" y="585"/>
                    <a:pt x="274" y="646"/>
                    <a:pt x="304" y="646"/>
                  </a:cubicBezTo>
                  <a:cubicBezTo>
                    <a:pt x="304" y="646"/>
                    <a:pt x="274" y="555"/>
                    <a:pt x="335" y="433"/>
                  </a:cubicBezTo>
                  <a:cubicBezTo>
                    <a:pt x="407" y="289"/>
                    <a:pt x="536" y="202"/>
                    <a:pt x="677" y="202"/>
                  </a:cubicBezTo>
                  <a:cubicBezTo>
                    <a:pt x="714" y="202"/>
                    <a:pt x="752" y="208"/>
                    <a:pt x="790" y="221"/>
                  </a:cubicBezTo>
                  <a:cubicBezTo>
                    <a:pt x="1034" y="281"/>
                    <a:pt x="1277" y="494"/>
                    <a:pt x="1368" y="768"/>
                  </a:cubicBezTo>
                  <a:cubicBezTo>
                    <a:pt x="1520" y="1102"/>
                    <a:pt x="1581" y="1467"/>
                    <a:pt x="1581" y="1832"/>
                  </a:cubicBezTo>
                  <a:cubicBezTo>
                    <a:pt x="1581" y="2592"/>
                    <a:pt x="1216" y="3321"/>
                    <a:pt x="790" y="3503"/>
                  </a:cubicBezTo>
                  <a:cubicBezTo>
                    <a:pt x="699" y="3534"/>
                    <a:pt x="601" y="3549"/>
                    <a:pt x="502" y="3549"/>
                  </a:cubicBezTo>
                  <a:cubicBezTo>
                    <a:pt x="403" y="3549"/>
                    <a:pt x="304" y="3534"/>
                    <a:pt x="213" y="3503"/>
                  </a:cubicBezTo>
                  <a:cubicBezTo>
                    <a:pt x="91" y="3443"/>
                    <a:pt x="31" y="3412"/>
                    <a:pt x="31" y="3412"/>
                  </a:cubicBezTo>
                  <a:cubicBezTo>
                    <a:pt x="0" y="3412"/>
                    <a:pt x="31" y="3503"/>
                    <a:pt x="183" y="3625"/>
                  </a:cubicBezTo>
                  <a:cubicBezTo>
                    <a:pt x="304" y="3706"/>
                    <a:pt x="453" y="3747"/>
                    <a:pt x="610" y="3747"/>
                  </a:cubicBezTo>
                  <a:cubicBezTo>
                    <a:pt x="689" y="3747"/>
                    <a:pt x="770" y="3736"/>
                    <a:pt x="851" y="3716"/>
                  </a:cubicBezTo>
                  <a:cubicBezTo>
                    <a:pt x="1459" y="3503"/>
                    <a:pt x="1885" y="2683"/>
                    <a:pt x="1885" y="1832"/>
                  </a:cubicBezTo>
                  <a:cubicBezTo>
                    <a:pt x="1885" y="1406"/>
                    <a:pt x="1794" y="1011"/>
                    <a:pt x="1611" y="646"/>
                  </a:cubicBezTo>
                  <a:cubicBezTo>
                    <a:pt x="1459" y="312"/>
                    <a:pt x="1155" y="69"/>
                    <a:pt x="790" y="8"/>
                  </a:cubicBezTo>
                  <a:cubicBezTo>
                    <a:pt x="764" y="3"/>
                    <a:pt x="738" y="0"/>
                    <a:pt x="712" y="0"/>
                  </a:cubicBezTo>
                  <a:close/>
                </a:path>
              </a:pathLst>
            </a:custGeom>
            <a:solidFill>
              <a:srgbClr val="EB996E"/>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4" name="Google Shape;968;p47">
              <a:extLst>
                <a:ext uri="{FF2B5EF4-FFF2-40B4-BE49-F238E27FC236}">
                  <a16:creationId xmlns:a16="http://schemas.microsoft.com/office/drawing/2014/main" id="{764C129F-DB95-BF08-36A4-505705408B2C}"/>
                </a:ext>
              </a:extLst>
            </p:cNvPr>
            <p:cNvSpPr/>
            <p:nvPr/>
          </p:nvSpPr>
          <p:spPr>
            <a:xfrm>
              <a:off x="4198491" y="4307779"/>
              <a:ext cx="610955" cy="310558"/>
            </a:xfrm>
            <a:custGeom>
              <a:avLst/>
              <a:gdLst/>
              <a:ahLst/>
              <a:cxnLst/>
              <a:rect l="l" t="t" r="r" b="b"/>
              <a:pathLst>
                <a:path w="21825" h="11094" extrusionOk="0">
                  <a:moveTo>
                    <a:pt x="8937" y="0"/>
                  </a:moveTo>
                  <a:lnTo>
                    <a:pt x="3101" y="1459"/>
                  </a:lnTo>
                  <a:lnTo>
                    <a:pt x="0" y="3952"/>
                  </a:lnTo>
                  <a:lnTo>
                    <a:pt x="608" y="6657"/>
                  </a:lnTo>
                  <a:cubicBezTo>
                    <a:pt x="608" y="6657"/>
                    <a:pt x="1273" y="6872"/>
                    <a:pt x="2343" y="6872"/>
                  </a:cubicBezTo>
                  <a:cubicBezTo>
                    <a:pt x="3616" y="6872"/>
                    <a:pt x="5465" y="6567"/>
                    <a:pt x="7447" y="5228"/>
                  </a:cubicBezTo>
                  <a:cubicBezTo>
                    <a:pt x="9456" y="3837"/>
                    <a:pt x="11858" y="2883"/>
                    <a:pt x="12989" y="2883"/>
                  </a:cubicBezTo>
                  <a:cubicBezTo>
                    <a:pt x="13192" y="2883"/>
                    <a:pt x="13354" y="2914"/>
                    <a:pt x="13466" y="2979"/>
                  </a:cubicBezTo>
                  <a:cubicBezTo>
                    <a:pt x="14195" y="3374"/>
                    <a:pt x="14682" y="6018"/>
                    <a:pt x="17326" y="6444"/>
                  </a:cubicBezTo>
                  <a:cubicBezTo>
                    <a:pt x="17326" y="6444"/>
                    <a:pt x="17799" y="11093"/>
                    <a:pt x="19598" y="11093"/>
                  </a:cubicBezTo>
                  <a:cubicBezTo>
                    <a:pt x="19679" y="11093"/>
                    <a:pt x="19763" y="11084"/>
                    <a:pt x="19849" y="11064"/>
                  </a:cubicBezTo>
                  <a:cubicBezTo>
                    <a:pt x="21825" y="10608"/>
                    <a:pt x="19515" y="2948"/>
                    <a:pt x="19515" y="2948"/>
                  </a:cubicBezTo>
                  <a:lnTo>
                    <a:pt x="14438" y="274"/>
                  </a:lnTo>
                  <a:lnTo>
                    <a:pt x="8937"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5" name="Google Shape;971;p47">
              <a:extLst>
                <a:ext uri="{FF2B5EF4-FFF2-40B4-BE49-F238E27FC236}">
                  <a16:creationId xmlns:a16="http://schemas.microsoft.com/office/drawing/2014/main" id="{EF98035F-416C-00D9-362A-F05BB8F48210}"/>
                </a:ext>
              </a:extLst>
            </p:cNvPr>
            <p:cNvSpPr/>
            <p:nvPr/>
          </p:nvSpPr>
          <p:spPr>
            <a:xfrm>
              <a:off x="4281883" y="4614026"/>
              <a:ext cx="40870" cy="39219"/>
            </a:xfrm>
            <a:custGeom>
              <a:avLst/>
              <a:gdLst/>
              <a:ahLst/>
              <a:cxnLst/>
              <a:rect l="l" t="t" r="r" b="b"/>
              <a:pathLst>
                <a:path w="1460" h="1401" extrusionOk="0">
                  <a:moveTo>
                    <a:pt x="680" y="1"/>
                  </a:moveTo>
                  <a:cubicBezTo>
                    <a:pt x="307" y="1"/>
                    <a:pt x="0" y="323"/>
                    <a:pt x="0" y="702"/>
                  </a:cubicBezTo>
                  <a:cubicBezTo>
                    <a:pt x="0" y="1097"/>
                    <a:pt x="365" y="1401"/>
                    <a:pt x="760" y="1401"/>
                  </a:cubicBezTo>
                  <a:cubicBezTo>
                    <a:pt x="1155" y="1401"/>
                    <a:pt x="1459" y="1097"/>
                    <a:pt x="1459" y="702"/>
                  </a:cubicBezTo>
                  <a:cubicBezTo>
                    <a:pt x="1459" y="306"/>
                    <a:pt x="1125" y="2"/>
                    <a:pt x="730" y="2"/>
                  </a:cubicBezTo>
                  <a:cubicBezTo>
                    <a:pt x="713" y="1"/>
                    <a:pt x="696" y="1"/>
                    <a:pt x="68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6" name="Google Shape;972;p47">
              <a:extLst>
                <a:ext uri="{FF2B5EF4-FFF2-40B4-BE49-F238E27FC236}">
                  <a16:creationId xmlns:a16="http://schemas.microsoft.com/office/drawing/2014/main" id="{26AF24A6-D0E4-6AC7-3CA5-A3722ADF4D12}"/>
                </a:ext>
              </a:extLst>
            </p:cNvPr>
            <p:cNvSpPr/>
            <p:nvPr/>
          </p:nvSpPr>
          <p:spPr>
            <a:xfrm>
              <a:off x="4280175" y="4594374"/>
              <a:ext cx="82552" cy="24326"/>
            </a:xfrm>
            <a:custGeom>
              <a:avLst/>
              <a:gdLst/>
              <a:ahLst/>
              <a:cxnLst/>
              <a:rect l="l" t="t" r="r" b="b"/>
              <a:pathLst>
                <a:path w="2949" h="869" extrusionOk="0">
                  <a:moveTo>
                    <a:pt x="1528" y="1"/>
                  </a:moveTo>
                  <a:cubicBezTo>
                    <a:pt x="1485" y="1"/>
                    <a:pt x="1442" y="2"/>
                    <a:pt x="1399" y="5"/>
                  </a:cubicBezTo>
                  <a:cubicBezTo>
                    <a:pt x="1004" y="36"/>
                    <a:pt x="608" y="188"/>
                    <a:pt x="304" y="431"/>
                  </a:cubicBezTo>
                  <a:cubicBezTo>
                    <a:pt x="61" y="644"/>
                    <a:pt x="0" y="796"/>
                    <a:pt x="31" y="856"/>
                  </a:cubicBezTo>
                  <a:cubicBezTo>
                    <a:pt x="39" y="865"/>
                    <a:pt x="51" y="868"/>
                    <a:pt x="67" y="868"/>
                  </a:cubicBezTo>
                  <a:cubicBezTo>
                    <a:pt x="223" y="868"/>
                    <a:pt x="738" y="489"/>
                    <a:pt x="1429" y="461"/>
                  </a:cubicBezTo>
                  <a:cubicBezTo>
                    <a:pt x="1461" y="460"/>
                    <a:pt x="1492" y="460"/>
                    <a:pt x="1523" y="460"/>
                  </a:cubicBezTo>
                  <a:cubicBezTo>
                    <a:pt x="2181" y="460"/>
                    <a:pt x="2696" y="719"/>
                    <a:pt x="2848" y="719"/>
                  </a:cubicBezTo>
                  <a:cubicBezTo>
                    <a:pt x="2868" y="719"/>
                    <a:pt x="2881" y="715"/>
                    <a:pt x="2888" y="704"/>
                  </a:cubicBezTo>
                  <a:cubicBezTo>
                    <a:pt x="2949" y="644"/>
                    <a:pt x="2827" y="492"/>
                    <a:pt x="2584" y="309"/>
                  </a:cubicBezTo>
                  <a:cubicBezTo>
                    <a:pt x="2257" y="118"/>
                    <a:pt x="1905" y="1"/>
                    <a:pt x="152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7" name="Google Shape;973;p47">
              <a:extLst>
                <a:ext uri="{FF2B5EF4-FFF2-40B4-BE49-F238E27FC236}">
                  <a16:creationId xmlns:a16="http://schemas.microsoft.com/office/drawing/2014/main" id="{98325A6A-51D1-0AFF-85CC-3482D3904457}"/>
                </a:ext>
              </a:extLst>
            </p:cNvPr>
            <p:cNvSpPr/>
            <p:nvPr/>
          </p:nvSpPr>
          <p:spPr>
            <a:xfrm>
              <a:off x="4496284" y="4602101"/>
              <a:ext cx="41738" cy="39247"/>
            </a:xfrm>
            <a:custGeom>
              <a:avLst/>
              <a:gdLst/>
              <a:ahLst/>
              <a:cxnLst/>
              <a:rect l="l" t="t" r="r" b="b"/>
              <a:pathLst>
                <a:path w="1491" h="1402" extrusionOk="0">
                  <a:moveTo>
                    <a:pt x="781" y="1"/>
                  </a:moveTo>
                  <a:cubicBezTo>
                    <a:pt x="764" y="1"/>
                    <a:pt x="747" y="2"/>
                    <a:pt x="730" y="3"/>
                  </a:cubicBezTo>
                  <a:cubicBezTo>
                    <a:pt x="335" y="3"/>
                    <a:pt x="1" y="337"/>
                    <a:pt x="31" y="732"/>
                  </a:cubicBezTo>
                  <a:cubicBezTo>
                    <a:pt x="62" y="1128"/>
                    <a:pt x="396" y="1401"/>
                    <a:pt x="791" y="1401"/>
                  </a:cubicBezTo>
                  <a:cubicBezTo>
                    <a:pt x="1186" y="1371"/>
                    <a:pt x="1490" y="1067"/>
                    <a:pt x="1490" y="672"/>
                  </a:cubicBezTo>
                  <a:cubicBezTo>
                    <a:pt x="1432" y="295"/>
                    <a:pt x="1126" y="1"/>
                    <a:pt x="78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8" name="Google Shape;974;p47">
              <a:extLst>
                <a:ext uri="{FF2B5EF4-FFF2-40B4-BE49-F238E27FC236}">
                  <a16:creationId xmlns:a16="http://schemas.microsoft.com/office/drawing/2014/main" id="{F07F7955-786A-650A-3864-FBC6C3A9A754}"/>
                </a:ext>
              </a:extLst>
            </p:cNvPr>
            <p:cNvSpPr/>
            <p:nvPr/>
          </p:nvSpPr>
          <p:spPr>
            <a:xfrm>
              <a:off x="4489481" y="4580686"/>
              <a:ext cx="83420" cy="26090"/>
            </a:xfrm>
            <a:custGeom>
              <a:avLst/>
              <a:gdLst/>
              <a:ahLst/>
              <a:cxnLst/>
              <a:rect l="l" t="t" r="r" b="b"/>
              <a:pathLst>
                <a:path w="2980" h="932" extrusionOk="0">
                  <a:moveTo>
                    <a:pt x="1568" y="1"/>
                  </a:moveTo>
                  <a:cubicBezTo>
                    <a:pt x="1503" y="1"/>
                    <a:pt x="1436" y="3"/>
                    <a:pt x="1369" y="8"/>
                  </a:cubicBezTo>
                  <a:cubicBezTo>
                    <a:pt x="973" y="38"/>
                    <a:pt x="578" y="221"/>
                    <a:pt x="274" y="494"/>
                  </a:cubicBezTo>
                  <a:cubicBezTo>
                    <a:pt x="92" y="707"/>
                    <a:pt x="1" y="890"/>
                    <a:pt x="62" y="920"/>
                  </a:cubicBezTo>
                  <a:cubicBezTo>
                    <a:pt x="70" y="928"/>
                    <a:pt x="81" y="932"/>
                    <a:pt x="96" y="932"/>
                  </a:cubicBezTo>
                  <a:cubicBezTo>
                    <a:pt x="248" y="932"/>
                    <a:pt x="738" y="547"/>
                    <a:pt x="1429" y="464"/>
                  </a:cubicBezTo>
                  <a:cubicBezTo>
                    <a:pt x="1496" y="459"/>
                    <a:pt x="1561" y="457"/>
                    <a:pt x="1625" y="457"/>
                  </a:cubicBezTo>
                  <a:cubicBezTo>
                    <a:pt x="2226" y="457"/>
                    <a:pt x="2693" y="662"/>
                    <a:pt x="2843" y="662"/>
                  </a:cubicBezTo>
                  <a:cubicBezTo>
                    <a:pt x="2866" y="662"/>
                    <a:pt x="2881" y="657"/>
                    <a:pt x="2888" y="646"/>
                  </a:cubicBezTo>
                  <a:cubicBezTo>
                    <a:pt x="2980" y="525"/>
                    <a:pt x="2828" y="434"/>
                    <a:pt x="2554" y="251"/>
                  </a:cubicBezTo>
                  <a:cubicBezTo>
                    <a:pt x="2247" y="72"/>
                    <a:pt x="1918" y="1"/>
                    <a:pt x="156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39" name="Google Shape;975;p47">
              <a:extLst>
                <a:ext uri="{FF2B5EF4-FFF2-40B4-BE49-F238E27FC236}">
                  <a16:creationId xmlns:a16="http://schemas.microsoft.com/office/drawing/2014/main" id="{0BBBC4ED-A6D2-990D-6A28-EF7DBBAAAC1F}"/>
                </a:ext>
              </a:extLst>
            </p:cNvPr>
            <p:cNvSpPr/>
            <p:nvPr/>
          </p:nvSpPr>
          <p:spPr>
            <a:xfrm>
              <a:off x="4369502" y="4593647"/>
              <a:ext cx="57890" cy="185764"/>
            </a:xfrm>
            <a:custGeom>
              <a:avLst/>
              <a:gdLst/>
              <a:ahLst/>
              <a:cxnLst/>
              <a:rect l="l" t="t" r="r" b="b"/>
              <a:pathLst>
                <a:path w="2068" h="6636" extrusionOk="0">
                  <a:moveTo>
                    <a:pt x="1792" y="1"/>
                  </a:moveTo>
                  <a:cubicBezTo>
                    <a:pt x="1694" y="1"/>
                    <a:pt x="1151" y="1782"/>
                    <a:pt x="548" y="3983"/>
                  </a:cubicBezTo>
                  <a:cubicBezTo>
                    <a:pt x="396" y="4560"/>
                    <a:pt x="244" y="5077"/>
                    <a:pt x="123" y="5563"/>
                  </a:cubicBezTo>
                  <a:cubicBezTo>
                    <a:pt x="1" y="5837"/>
                    <a:pt x="1" y="6111"/>
                    <a:pt x="92" y="6354"/>
                  </a:cubicBezTo>
                  <a:cubicBezTo>
                    <a:pt x="153" y="6506"/>
                    <a:pt x="305" y="6597"/>
                    <a:pt x="457" y="6627"/>
                  </a:cubicBezTo>
                  <a:lnTo>
                    <a:pt x="791" y="6627"/>
                  </a:lnTo>
                  <a:cubicBezTo>
                    <a:pt x="867" y="6633"/>
                    <a:pt x="942" y="6635"/>
                    <a:pt x="1017" y="6635"/>
                  </a:cubicBezTo>
                  <a:cubicBezTo>
                    <a:pt x="1368" y="6635"/>
                    <a:pt x="1718" y="6581"/>
                    <a:pt x="2068" y="6506"/>
                  </a:cubicBezTo>
                  <a:cubicBezTo>
                    <a:pt x="1749" y="6437"/>
                    <a:pt x="1430" y="6403"/>
                    <a:pt x="1110" y="6403"/>
                  </a:cubicBezTo>
                  <a:cubicBezTo>
                    <a:pt x="1004" y="6403"/>
                    <a:pt x="898" y="6407"/>
                    <a:pt x="791" y="6414"/>
                  </a:cubicBezTo>
                  <a:cubicBezTo>
                    <a:pt x="579" y="6414"/>
                    <a:pt x="427" y="6384"/>
                    <a:pt x="366" y="6262"/>
                  </a:cubicBezTo>
                  <a:cubicBezTo>
                    <a:pt x="305" y="6050"/>
                    <a:pt x="335" y="5837"/>
                    <a:pt x="427" y="5655"/>
                  </a:cubicBezTo>
                  <a:cubicBezTo>
                    <a:pt x="579" y="5168"/>
                    <a:pt x="700" y="4621"/>
                    <a:pt x="882" y="4074"/>
                  </a:cubicBezTo>
                  <a:cubicBezTo>
                    <a:pt x="1490" y="1855"/>
                    <a:pt x="1886" y="1"/>
                    <a:pt x="1794" y="1"/>
                  </a:cubicBezTo>
                  <a:cubicBezTo>
                    <a:pt x="1794" y="1"/>
                    <a:pt x="1793" y="1"/>
                    <a:pt x="179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0" name="Google Shape;976;p47">
              <a:extLst>
                <a:ext uri="{FF2B5EF4-FFF2-40B4-BE49-F238E27FC236}">
                  <a16:creationId xmlns:a16="http://schemas.microsoft.com/office/drawing/2014/main" id="{F66B011A-353F-BECF-81FE-5122C913EB8C}"/>
                </a:ext>
              </a:extLst>
            </p:cNvPr>
            <p:cNvSpPr/>
            <p:nvPr/>
          </p:nvSpPr>
          <p:spPr>
            <a:xfrm>
              <a:off x="4476716" y="4520472"/>
              <a:ext cx="102148" cy="24998"/>
            </a:xfrm>
            <a:custGeom>
              <a:avLst/>
              <a:gdLst/>
              <a:ahLst/>
              <a:cxnLst/>
              <a:rect l="l" t="t" r="r" b="b"/>
              <a:pathLst>
                <a:path w="3649" h="893" extrusionOk="0">
                  <a:moveTo>
                    <a:pt x="1786" y="1"/>
                  </a:moveTo>
                  <a:cubicBezTo>
                    <a:pt x="1335" y="1"/>
                    <a:pt x="882" y="100"/>
                    <a:pt x="457" y="305"/>
                  </a:cubicBezTo>
                  <a:cubicBezTo>
                    <a:pt x="153" y="457"/>
                    <a:pt x="1" y="639"/>
                    <a:pt x="31" y="761"/>
                  </a:cubicBezTo>
                  <a:cubicBezTo>
                    <a:pt x="65" y="829"/>
                    <a:pt x="198" y="851"/>
                    <a:pt x="398" y="851"/>
                  </a:cubicBezTo>
                  <a:cubicBezTo>
                    <a:pt x="732" y="851"/>
                    <a:pt x="1255" y="791"/>
                    <a:pt x="1825" y="791"/>
                  </a:cubicBezTo>
                  <a:cubicBezTo>
                    <a:pt x="2410" y="811"/>
                    <a:pt x="2933" y="893"/>
                    <a:pt x="3264" y="893"/>
                  </a:cubicBezTo>
                  <a:cubicBezTo>
                    <a:pt x="3449" y="893"/>
                    <a:pt x="3574" y="867"/>
                    <a:pt x="3618" y="791"/>
                  </a:cubicBezTo>
                  <a:cubicBezTo>
                    <a:pt x="3648" y="700"/>
                    <a:pt x="3527" y="518"/>
                    <a:pt x="3192" y="335"/>
                  </a:cubicBezTo>
                  <a:cubicBezTo>
                    <a:pt x="2752" y="115"/>
                    <a:pt x="2270" y="1"/>
                    <a:pt x="178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1" name="Google Shape;977;p47">
              <a:extLst>
                <a:ext uri="{FF2B5EF4-FFF2-40B4-BE49-F238E27FC236}">
                  <a16:creationId xmlns:a16="http://schemas.microsoft.com/office/drawing/2014/main" id="{F5ED0F3B-7572-6AFE-CA85-6B89FF5E41A2}"/>
                </a:ext>
              </a:extLst>
            </p:cNvPr>
            <p:cNvSpPr/>
            <p:nvPr/>
          </p:nvSpPr>
          <p:spPr>
            <a:xfrm>
              <a:off x="4275920" y="4532845"/>
              <a:ext cx="77458" cy="28189"/>
            </a:xfrm>
            <a:custGeom>
              <a:avLst/>
              <a:gdLst/>
              <a:ahLst/>
              <a:cxnLst/>
              <a:rect l="l" t="t" r="r" b="b"/>
              <a:pathLst>
                <a:path w="2767" h="1007" extrusionOk="0">
                  <a:moveTo>
                    <a:pt x="1533" y="0"/>
                  </a:moveTo>
                  <a:cubicBezTo>
                    <a:pt x="1076" y="0"/>
                    <a:pt x="625" y="157"/>
                    <a:pt x="274" y="471"/>
                  </a:cubicBezTo>
                  <a:cubicBezTo>
                    <a:pt x="92" y="684"/>
                    <a:pt x="0" y="866"/>
                    <a:pt x="92" y="957"/>
                  </a:cubicBezTo>
                  <a:cubicBezTo>
                    <a:pt x="127" y="992"/>
                    <a:pt x="182" y="1006"/>
                    <a:pt x="253" y="1006"/>
                  </a:cubicBezTo>
                  <a:cubicBezTo>
                    <a:pt x="489" y="1006"/>
                    <a:pt x="908" y="852"/>
                    <a:pt x="1399" y="805"/>
                  </a:cubicBezTo>
                  <a:cubicBezTo>
                    <a:pt x="2037" y="744"/>
                    <a:pt x="2614" y="805"/>
                    <a:pt x="2706" y="623"/>
                  </a:cubicBezTo>
                  <a:cubicBezTo>
                    <a:pt x="2766" y="532"/>
                    <a:pt x="2645" y="349"/>
                    <a:pt x="2402" y="197"/>
                  </a:cubicBezTo>
                  <a:cubicBezTo>
                    <a:pt x="2127" y="66"/>
                    <a:pt x="1829" y="0"/>
                    <a:pt x="1533"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grpSp>
      <p:grpSp>
        <p:nvGrpSpPr>
          <p:cNvPr id="42" name="Group 41">
            <a:extLst>
              <a:ext uri="{FF2B5EF4-FFF2-40B4-BE49-F238E27FC236}">
                <a16:creationId xmlns:a16="http://schemas.microsoft.com/office/drawing/2014/main" id="{87F7C00B-4C92-4367-C61F-19323BC3B504}"/>
              </a:ext>
            </a:extLst>
          </p:cNvPr>
          <p:cNvGrpSpPr/>
          <p:nvPr/>
        </p:nvGrpSpPr>
        <p:grpSpPr>
          <a:xfrm>
            <a:off x="-4206298" y="4330033"/>
            <a:ext cx="3769415" cy="2652061"/>
            <a:chOff x="-238845" y="4330033"/>
            <a:chExt cx="3769415" cy="2652061"/>
          </a:xfrm>
        </p:grpSpPr>
        <p:sp>
          <p:nvSpPr>
            <p:cNvPr id="43" name="Google Shape;929;p47">
              <a:extLst>
                <a:ext uri="{FF2B5EF4-FFF2-40B4-BE49-F238E27FC236}">
                  <a16:creationId xmlns:a16="http://schemas.microsoft.com/office/drawing/2014/main" id="{02B4E288-DDCF-6371-D3AF-337785038C9F}"/>
                </a:ext>
              </a:extLst>
            </p:cNvPr>
            <p:cNvSpPr/>
            <p:nvPr/>
          </p:nvSpPr>
          <p:spPr>
            <a:xfrm>
              <a:off x="-238845" y="5328556"/>
              <a:ext cx="1293376" cy="1486838"/>
            </a:xfrm>
            <a:custGeom>
              <a:avLst/>
              <a:gdLst/>
              <a:ahLst/>
              <a:cxnLst/>
              <a:rect l="l" t="t" r="r" b="b"/>
              <a:pathLst>
                <a:path w="46203" h="53114" extrusionOk="0">
                  <a:moveTo>
                    <a:pt x="5341" y="1"/>
                  </a:moveTo>
                  <a:cubicBezTo>
                    <a:pt x="5233" y="1"/>
                    <a:pt x="5125" y="4"/>
                    <a:pt x="5016" y="10"/>
                  </a:cubicBezTo>
                  <a:cubicBezTo>
                    <a:pt x="2828" y="131"/>
                    <a:pt x="639" y="1682"/>
                    <a:pt x="305" y="3870"/>
                  </a:cubicBezTo>
                  <a:cubicBezTo>
                    <a:pt x="1" y="6058"/>
                    <a:pt x="1460" y="8125"/>
                    <a:pt x="2980" y="9706"/>
                  </a:cubicBezTo>
                  <a:cubicBezTo>
                    <a:pt x="5290" y="12077"/>
                    <a:pt x="7873" y="14083"/>
                    <a:pt x="10731" y="15694"/>
                  </a:cubicBezTo>
                  <a:cubicBezTo>
                    <a:pt x="11247" y="15998"/>
                    <a:pt x="11825" y="16302"/>
                    <a:pt x="12068" y="16849"/>
                  </a:cubicBezTo>
                  <a:cubicBezTo>
                    <a:pt x="12493" y="17822"/>
                    <a:pt x="11642" y="18916"/>
                    <a:pt x="10670" y="19372"/>
                  </a:cubicBezTo>
                  <a:cubicBezTo>
                    <a:pt x="9576" y="19858"/>
                    <a:pt x="8329" y="19858"/>
                    <a:pt x="7174" y="20132"/>
                  </a:cubicBezTo>
                  <a:cubicBezTo>
                    <a:pt x="5989" y="20375"/>
                    <a:pt x="4773" y="21044"/>
                    <a:pt x="4439" y="22199"/>
                  </a:cubicBezTo>
                  <a:cubicBezTo>
                    <a:pt x="3983" y="23810"/>
                    <a:pt x="5442" y="25299"/>
                    <a:pt x="6840" y="26241"/>
                  </a:cubicBezTo>
                  <a:cubicBezTo>
                    <a:pt x="9606" y="28126"/>
                    <a:pt x="12706" y="29493"/>
                    <a:pt x="15959" y="30314"/>
                  </a:cubicBezTo>
                  <a:cubicBezTo>
                    <a:pt x="17083" y="30618"/>
                    <a:pt x="18329" y="30861"/>
                    <a:pt x="19302" y="31530"/>
                  </a:cubicBezTo>
                  <a:cubicBezTo>
                    <a:pt x="20275" y="32229"/>
                    <a:pt x="20974" y="33536"/>
                    <a:pt x="20518" y="34661"/>
                  </a:cubicBezTo>
                  <a:cubicBezTo>
                    <a:pt x="20126" y="35697"/>
                    <a:pt x="18934" y="36191"/>
                    <a:pt x="17822" y="36191"/>
                  </a:cubicBezTo>
                  <a:cubicBezTo>
                    <a:pt x="17727" y="36191"/>
                    <a:pt x="17632" y="36188"/>
                    <a:pt x="17539" y="36181"/>
                  </a:cubicBezTo>
                  <a:cubicBezTo>
                    <a:pt x="16354" y="36089"/>
                    <a:pt x="15229" y="35573"/>
                    <a:pt x="14074" y="35269"/>
                  </a:cubicBezTo>
                  <a:cubicBezTo>
                    <a:pt x="13493" y="35113"/>
                    <a:pt x="12875" y="35030"/>
                    <a:pt x="12259" y="35030"/>
                  </a:cubicBezTo>
                  <a:cubicBezTo>
                    <a:pt x="10586" y="35030"/>
                    <a:pt x="8930" y="35640"/>
                    <a:pt x="8086" y="37062"/>
                  </a:cubicBezTo>
                  <a:cubicBezTo>
                    <a:pt x="7326" y="38339"/>
                    <a:pt x="7417" y="39980"/>
                    <a:pt x="7995" y="41348"/>
                  </a:cubicBezTo>
                  <a:cubicBezTo>
                    <a:pt x="8603" y="42716"/>
                    <a:pt x="9636" y="43840"/>
                    <a:pt x="10700" y="44874"/>
                  </a:cubicBezTo>
                  <a:cubicBezTo>
                    <a:pt x="14439" y="48430"/>
                    <a:pt x="19059" y="51166"/>
                    <a:pt x="24074" y="52351"/>
                  </a:cubicBezTo>
                  <a:cubicBezTo>
                    <a:pt x="26155" y="52833"/>
                    <a:pt x="28162" y="53114"/>
                    <a:pt x="30130" y="53114"/>
                  </a:cubicBezTo>
                  <a:cubicBezTo>
                    <a:pt x="32876" y="53114"/>
                    <a:pt x="35547" y="52567"/>
                    <a:pt x="38239" y="51257"/>
                  </a:cubicBezTo>
                  <a:lnTo>
                    <a:pt x="38208" y="51257"/>
                  </a:lnTo>
                  <a:cubicBezTo>
                    <a:pt x="45473" y="44965"/>
                    <a:pt x="46202" y="34600"/>
                    <a:pt x="44956" y="25481"/>
                  </a:cubicBezTo>
                  <a:cubicBezTo>
                    <a:pt x="44743" y="23961"/>
                    <a:pt x="44743" y="22351"/>
                    <a:pt x="43892" y="21074"/>
                  </a:cubicBezTo>
                  <a:cubicBezTo>
                    <a:pt x="43263" y="20163"/>
                    <a:pt x="42169" y="19530"/>
                    <a:pt x="41130" y="19530"/>
                  </a:cubicBezTo>
                  <a:cubicBezTo>
                    <a:pt x="40714" y="19530"/>
                    <a:pt x="40306" y="19632"/>
                    <a:pt x="39941" y="19858"/>
                  </a:cubicBezTo>
                  <a:cubicBezTo>
                    <a:pt x="38847" y="20496"/>
                    <a:pt x="38482" y="21864"/>
                    <a:pt x="37965" y="23019"/>
                  </a:cubicBezTo>
                  <a:cubicBezTo>
                    <a:pt x="37266" y="24569"/>
                    <a:pt x="36141" y="25876"/>
                    <a:pt x="34743" y="26819"/>
                  </a:cubicBezTo>
                  <a:cubicBezTo>
                    <a:pt x="34088" y="27256"/>
                    <a:pt x="33291" y="27599"/>
                    <a:pt x="32522" y="27599"/>
                  </a:cubicBezTo>
                  <a:cubicBezTo>
                    <a:pt x="32221" y="27599"/>
                    <a:pt x="31925" y="27546"/>
                    <a:pt x="31643" y="27427"/>
                  </a:cubicBezTo>
                  <a:cubicBezTo>
                    <a:pt x="30245" y="26849"/>
                    <a:pt x="29910" y="25056"/>
                    <a:pt x="29728" y="23536"/>
                  </a:cubicBezTo>
                  <a:lnTo>
                    <a:pt x="28938" y="15025"/>
                  </a:lnTo>
                  <a:cubicBezTo>
                    <a:pt x="28786" y="13505"/>
                    <a:pt x="28634" y="11955"/>
                    <a:pt x="28026" y="10557"/>
                  </a:cubicBezTo>
                  <a:cubicBezTo>
                    <a:pt x="27387" y="9159"/>
                    <a:pt x="26202" y="7943"/>
                    <a:pt x="24713" y="7700"/>
                  </a:cubicBezTo>
                  <a:cubicBezTo>
                    <a:pt x="24551" y="7670"/>
                    <a:pt x="24388" y="7656"/>
                    <a:pt x="24224" y="7656"/>
                  </a:cubicBezTo>
                  <a:cubicBezTo>
                    <a:pt x="22879" y="7656"/>
                    <a:pt x="21535" y="8624"/>
                    <a:pt x="21399" y="9980"/>
                  </a:cubicBezTo>
                  <a:cubicBezTo>
                    <a:pt x="21308" y="10618"/>
                    <a:pt x="21521" y="11226"/>
                    <a:pt x="21551" y="11864"/>
                  </a:cubicBezTo>
                  <a:cubicBezTo>
                    <a:pt x="21551" y="12502"/>
                    <a:pt x="21339" y="13232"/>
                    <a:pt x="20792" y="13475"/>
                  </a:cubicBezTo>
                  <a:cubicBezTo>
                    <a:pt x="20662" y="13529"/>
                    <a:pt x="20528" y="13553"/>
                    <a:pt x="20393" y="13553"/>
                  </a:cubicBezTo>
                  <a:cubicBezTo>
                    <a:pt x="19922" y="13553"/>
                    <a:pt x="19430" y="13265"/>
                    <a:pt x="19029" y="12958"/>
                  </a:cubicBezTo>
                  <a:cubicBezTo>
                    <a:pt x="17326" y="11560"/>
                    <a:pt x="16050" y="9706"/>
                    <a:pt x="14864" y="7852"/>
                  </a:cubicBezTo>
                  <a:cubicBezTo>
                    <a:pt x="13679" y="5967"/>
                    <a:pt x="12493" y="4083"/>
                    <a:pt x="10883" y="2533"/>
                  </a:cubicBezTo>
                  <a:cubicBezTo>
                    <a:pt x="9380" y="1088"/>
                    <a:pt x="7412" y="1"/>
                    <a:pt x="5341" y="1"/>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4" name="Google Shape;930;p47">
              <a:extLst>
                <a:ext uri="{FF2B5EF4-FFF2-40B4-BE49-F238E27FC236}">
                  <a16:creationId xmlns:a16="http://schemas.microsoft.com/office/drawing/2014/main" id="{05DBAE4D-35F7-B41C-F8B3-8DE93536B1DA}"/>
                </a:ext>
              </a:extLst>
            </p:cNvPr>
            <p:cNvSpPr/>
            <p:nvPr/>
          </p:nvSpPr>
          <p:spPr>
            <a:xfrm>
              <a:off x="-175020" y="5372197"/>
              <a:ext cx="1028727" cy="1581819"/>
            </a:xfrm>
            <a:custGeom>
              <a:avLst/>
              <a:gdLst/>
              <a:ahLst/>
              <a:cxnLst/>
              <a:rect l="l" t="t" r="r" b="b"/>
              <a:pathLst>
                <a:path w="36749" h="56507" extrusionOk="0">
                  <a:moveTo>
                    <a:pt x="1" y="1"/>
                  </a:moveTo>
                  <a:cubicBezTo>
                    <a:pt x="61" y="31"/>
                    <a:pt x="92" y="92"/>
                    <a:pt x="153" y="123"/>
                  </a:cubicBezTo>
                  <a:lnTo>
                    <a:pt x="669" y="487"/>
                  </a:lnTo>
                  <a:cubicBezTo>
                    <a:pt x="1095" y="791"/>
                    <a:pt x="1733" y="1247"/>
                    <a:pt x="2554" y="1855"/>
                  </a:cubicBezTo>
                  <a:cubicBezTo>
                    <a:pt x="4864" y="3588"/>
                    <a:pt x="7022" y="5472"/>
                    <a:pt x="9028" y="7509"/>
                  </a:cubicBezTo>
                  <a:cubicBezTo>
                    <a:pt x="10274" y="8816"/>
                    <a:pt x="11642" y="10275"/>
                    <a:pt x="13040" y="11886"/>
                  </a:cubicBezTo>
                  <a:cubicBezTo>
                    <a:pt x="14439" y="13497"/>
                    <a:pt x="15928" y="15229"/>
                    <a:pt x="17417" y="17114"/>
                  </a:cubicBezTo>
                  <a:cubicBezTo>
                    <a:pt x="19028" y="19059"/>
                    <a:pt x="20487" y="21095"/>
                    <a:pt x="21855" y="23193"/>
                  </a:cubicBezTo>
                  <a:cubicBezTo>
                    <a:pt x="22554" y="24287"/>
                    <a:pt x="23192" y="25472"/>
                    <a:pt x="23861" y="26658"/>
                  </a:cubicBezTo>
                  <a:cubicBezTo>
                    <a:pt x="24530" y="27813"/>
                    <a:pt x="25199" y="29029"/>
                    <a:pt x="25867" y="30245"/>
                  </a:cubicBezTo>
                  <a:cubicBezTo>
                    <a:pt x="28421" y="34804"/>
                    <a:pt x="30731" y="39485"/>
                    <a:pt x="32767" y="44287"/>
                  </a:cubicBezTo>
                  <a:cubicBezTo>
                    <a:pt x="34408" y="48239"/>
                    <a:pt x="35685" y="52312"/>
                    <a:pt x="36567" y="56506"/>
                  </a:cubicBezTo>
                  <a:lnTo>
                    <a:pt x="36749" y="56446"/>
                  </a:lnTo>
                  <a:cubicBezTo>
                    <a:pt x="35867" y="52251"/>
                    <a:pt x="34621" y="48148"/>
                    <a:pt x="32980" y="44196"/>
                  </a:cubicBezTo>
                  <a:cubicBezTo>
                    <a:pt x="30943" y="39363"/>
                    <a:pt x="28633" y="34652"/>
                    <a:pt x="26050" y="30093"/>
                  </a:cubicBezTo>
                  <a:cubicBezTo>
                    <a:pt x="25381" y="28877"/>
                    <a:pt x="24712" y="27691"/>
                    <a:pt x="24044" y="26506"/>
                  </a:cubicBezTo>
                  <a:cubicBezTo>
                    <a:pt x="23405" y="25320"/>
                    <a:pt x="22737" y="24165"/>
                    <a:pt x="22037" y="23041"/>
                  </a:cubicBezTo>
                  <a:cubicBezTo>
                    <a:pt x="20670" y="20943"/>
                    <a:pt x="19180" y="18877"/>
                    <a:pt x="17600" y="16931"/>
                  </a:cubicBezTo>
                  <a:cubicBezTo>
                    <a:pt x="16080" y="15047"/>
                    <a:pt x="14590" y="13345"/>
                    <a:pt x="13162" y="11734"/>
                  </a:cubicBezTo>
                  <a:cubicBezTo>
                    <a:pt x="11764" y="10123"/>
                    <a:pt x="10396" y="8664"/>
                    <a:pt x="9119" y="7387"/>
                  </a:cubicBezTo>
                  <a:cubicBezTo>
                    <a:pt x="7083" y="5351"/>
                    <a:pt x="4894" y="3466"/>
                    <a:pt x="2584" y="1764"/>
                  </a:cubicBezTo>
                  <a:cubicBezTo>
                    <a:pt x="1763" y="1156"/>
                    <a:pt x="1125" y="730"/>
                    <a:pt x="700" y="426"/>
                  </a:cubicBezTo>
                  <a:cubicBezTo>
                    <a:pt x="487" y="275"/>
                    <a:pt x="304" y="183"/>
                    <a:pt x="183" y="92"/>
                  </a:cubicBezTo>
                  <a:cubicBezTo>
                    <a:pt x="122" y="62"/>
                    <a:pt x="61" y="31"/>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5" name="Google Shape;931;p47">
              <a:extLst>
                <a:ext uri="{FF2B5EF4-FFF2-40B4-BE49-F238E27FC236}">
                  <a16:creationId xmlns:a16="http://schemas.microsoft.com/office/drawing/2014/main" id="{C191B942-46C5-ED3F-02AA-EC08F6D4AE13}"/>
                </a:ext>
              </a:extLst>
            </p:cNvPr>
            <p:cNvSpPr/>
            <p:nvPr/>
          </p:nvSpPr>
          <p:spPr>
            <a:xfrm>
              <a:off x="437614" y="5543237"/>
              <a:ext cx="16180" cy="473955"/>
            </a:xfrm>
            <a:custGeom>
              <a:avLst/>
              <a:gdLst/>
              <a:ahLst/>
              <a:cxnLst/>
              <a:rect l="l" t="t" r="r" b="b"/>
              <a:pathLst>
                <a:path w="578" h="16931" extrusionOk="0">
                  <a:moveTo>
                    <a:pt x="548" y="0"/>
                  </a:moveTo>
                  <a:cubicBezTo>
                    <a:pt x="487" y="213"/>
                    <a:pt x="426" y="426"/>
                    <a:pt x="426" y="669"/>
                  </a:cubicBezTo>
                  <a:cubicBezTo>
                    <a:pt x="365" y="1095"/>
                    <a:pt x="274" y="1703"/>
                    <a:pt x="213" y="2462"/>
                  </a:cubicBezTo>
                  <a:cubicBezTo>
                    <a:pt x="92" y="3982"/>
                    <a:pt x="31" y="6140"/>
                    <a:pt x="31" y="8481"/>
                  </a:cubicBezTo>
                  <a:lnTo>
                    <a:pt x="31" y="14469"/>
                  </a:lnTo>
                  <a:lnTo>
                    <a:pt x="31" y="16262"/>
                  </a:lnTo>
                  <a:cubicBezTo>
                    <a:pt x="0" y="16505"/>
                    <a:pt x="31" y="16718"/>
                    <a:pt x="61" y="16931"/>
                  </a:cubicBezTo>
                  <a:cubicBezTo>
                    <a:pt x="122" y="16718"/>
                    <a:pt x="152" y="16505"/>
                    <a:pt x="152" y="16262"/>
                  </a:cubicBezTo>
                  <a:cubicBezTo>
                    <a:pt x="183" y="15837"/>
                    <a:pt x="213" y="15229"/>
                    <a:pt x="244" y="14469"/>
                  </a:cubicBezTo>
                  <a:cubicBezTo>
                    <a:pt x="304" y="12949"/>
                    <a:pt x="304" y="10821"/>
                    <a:pt x="304" y="8481"/>
                  </a:cubicBezTo>
                  <a:cubicBezTo>
                    <a:pt x="304" y="6140"/>
                    <a:pt x="365" y="4013"/>
                    <a:pt x="426" y="2493"/>
                  </a:cubicBezTo>
                  <a:cubicBezTo>
                    <a:pt x="487" y="1733"/>
                    <a:pt x="517" y="1095"/>
                    <a:pt x="548" y="669"/>
                  </a:cubicBezTo>
                  <a:cubicBezTo>
                    <a:pt x="578" y="456"/>
                    <a:pt x="578" y="244"/>
                    <a:pt x="54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6" name="Google Shape;932;p47">
              <a:extLst>
                <a:ext uri="{FF2B5EF4-FFF2-40B4-BE49-F238E27FC236}">
                  <a16:creationId xmlns:a16="http://schemas.microsoft.com/office/drawing/2014/main" id="{C46BD3DD-A0D0-1CDE-96E1-C7A41E31B98A}"/>
                </a:ext>
              </a:extLst>
            </p:cNvPr>
            <p:cNvSpPr/>
            <p:nvPr/>
          </p:nvSpPr>
          <p:spPr>
            <a:xfrm>
              <a:off x="-117158" y="5965908"/>
              <a:ext cx="555640" cy="51284"/>
            </a:xfrm>
            <a:custGeom>
              <a:avLst/>
              <a:gdLst/>
              <a:ahLst/>
              <a:cxnLst/>
              <a:rect l="l" t="t" r="r" b="b"/>
              <a:pathLst>
                <a:path w="19849" h="1832" extrusionOk="0">
                  <a:moveTo>
                    <a:pt x="4014" y="1"/>
                  </a:moveTo>
                  <a:cubicBezTo>
                    <a:pt x="3639" y="1"/>
                    <a:pt x="3263" y="3"/>
                    <a:pt x="2888" y="8"/>
                  </a:cubicBezTo>
                  <a:cubicBezTo>
                    <a:pt x="1976" y="8"/>
                    <a:pt x="1247" y="69"/>
                    <a:pt x="760" y="99"/>
                  </a:cubicBezTo>
                  <a:cubicBezTo>
                    <a:pt x="487" y="130"/>
                    <a:pt x="244" y="160"/>
                    <a:pt x="0" y="190"/>
                  </a:cubicBezTo>
                  <a:cubicBezTo>
                    <a:pt x="122" y="206"/>
                    <a:pt x="251" y="213"/>
                    <a:pt x="384" y="213"/>
                  </a:cubicBezTo>
                  <a:cubicBezTo>
                    <a:pt x="517" y="213"/>
                    <a:pt x="654" y="206"/>
                    <a:pt x="791" y="190"/>
                  </a:cubicBezTo>
                  <a:lnTo>
                    <a:pt x="2918" y="190"/>
                  </a:lnTo>
                  <a:cubicBezTo>
                    <a:pt x="4712" y="190"/>
                    <a:pt x="7235" y="312"/>
                    <a:pt x="9970" y="555"/>
                  </a:cubicBezTo>
                  <a:cubicBezTo>
                    <a:pt x="12736" y="768"/>
                    <a:pt x="15198" y="1102"/>
                    <a:pt x="16992" y="1376"/>
                  </a:cubicBezTo>
                  <a:cubicBezTo>
                    <a:pt x="17873" y="1528"/>
                    <a:pt x="18603" y="1649"/>
                    <a:pt x="19089" y="1741"/>
                  </a:cubicBezTo>
                  <a:cubicBezTo>
                    <a:pt x="19363" y="1771"/>
                    <a:pt x="19606" y="1832"/>
                    <a:pt x="19849" y="1832"/>
                  </a:cubicBezTo>
                  <a:cubicBezTo>
                    <a:pt x="19606" y="1741"/>
                    <a:pt x="19363" y="1649"/>
                    <a:pt x="19089" y="1619"/>
                  </a:cubicBezTo>
                  <a:cubicBezTo>
                    <a:pt x="18603" y="1497"/>
                    <a:pt x="17904" y="1345"/>
                    <a:pt x="16992" y="1193"/>
                  </a:cubicBezTo>
                  <a:cubicBezTo>
                    <a:pt x="15198" y="859"/>
                    <a:pt x="12736" y="494"/>
                    <a:pt x="9970" y="251"/>
                  </a:cubicBezTo>
                  <a:cubicBezTo>
                    <a:pt x="8000" y="72"/>
                    <a:pt x="6009" y="1"/>
                    <a:pt x="401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7" name="Google Shape;933;p47">
              <a:extLst>
                <a:ext uri="{FF2B5EF4-FFF2-40B4-BE49-F238E27FC236}">
                  <a16:creationId xmlns:a16="http://schemas.microsoft.com/office/drawing/2014/main" id="{05D4E962-D87A-0DD3-0164-E10160EEC4C8}"/>
                </a:ext>
              </a:extLst>
            </p:cNvPr>
            <p:cNvSpPr/>
            <p:nvPr/>
          </p:nvSpPr>
          <p:spPr>
            <a:xfrm>
              <a:off x="739662" y="5873362"/>
              <a:ext cx="203400" cy="726679"/>
            </a:xfrm>
            <a:custGeom>
              <a:avLst/>
              <a:gdLst/>
              <a:ahLst/>
              <a:cxnLst/>
              <a:rect l="l" t="t" r="r" b="b"/>
              <a:pathLst>
                <a:path w="7266" h="25959" extrusionOk="0">
                  <a:moveTo>
                    <a:pt x="7265" y="1"/>
                  </a:moveTo>
                  <a:cubicBezTo>
                    <a:pt x="7235" y="92"/>
                    <a:pt x="7174" y="183"/>
                    <a:pt x="7174" y="275"/>
                  </a:cubicBezTo>
                  <a:cubicBezTo>
                    <a:pt x="7083" y="457"/>
                    <a:pt x="6992" y="730"/>
                    <a:pt x="6901" y="1004"/>
                  </a:cubicBezTo>
                  <a:cubicBezTo>
                    <a:pt x="6688" y="1642"/>
                    <a:pt x="6384" y="2585"/>
                    <a:pt x="6019" y="3770"/>
                  </a:cubicBezTo>
                  <a:cubicBezTo>
                    <a:pt x="5320" y="6080"/>
                    <a:pt x="4439" y="9332"/>
                    <a:pt x="3496" y="12949"/>
                  </a:cubicBezTo>
                  <a:cubicBezTo>
                    <a:pt x="2585" y="16567"/>
                    <a:pt x="1733" y="19819"/>
                    <a:pt x="1065" y="22159"/>
                  </a:cubicBezTo>
                  <a:cubicBezTo>
                    <a:pt x="761" y="23314"/>
                    <a:pt x="487" y="24226"/>
                    <a:pt x="274" y="24925"/>
                  </a:cubicBezTo>
                  <a:lnTo>
                    <a:pt x="62" y="25685"/>
                  </a:lnTo>
                  <a:cubicBezTo>
                    <a:pt x="31" y="25776"/>
                    <a:pt x="31" y="25868"/>
                    <a:pt x="1" y="25959"/>
                  </a:cubicBezTo>
                  <a:cubicBezTo>
                    <a:pt x="62" y="25868"/>
                    <a:pt x="92" y="25807"/>
                    <a:pt x="123" y="25716"/>
                  </a:cubicBezTo>
                  <a:cubicBezTo>
                    <a:pt x="183" y="25503"/>
                    <a:pt x="274" y="25260"/>
                    <a:pt x="396" y="24956"/>
                  </a:cubicBezTo>
                  <a:cubicBezTo>
                    <a:pt x="609" y="24317"/>
                    <a:pt x="913" y="23375"/>
                    <a:pt x="1247" y="22220"/>
                  </a:cubicBezTo>
                  <a:cubicBezTo>
                    <a:pt x="1977" y="19880"/>
                    <a:pt x="2858" y="16627"/>
                    <a:pt x="3770" y="13041"/>
                  </a:cubicBezTo>
                  <a:cubicBezTo>
                    <a:pt x="4682" y="9424"/>
                    <a:pt x="5533" y="6171"/>
                    <a:pt x="6202" y="3831"/>
                  </a:cubicBezTo>
                  <a:cubicBezTo>
                    <a:pt x="6536" y="2676"/>
                    <a:pt x="6810" y="1733"/>
                    <a:pt x="6992" y="1034"/>
                  </a:cubicBezTo>
                  <a:cubicBezTo>
                    <a:pt x="7083" y="730"/>
                    <a:pt x="7144" y="487"/>
                    <a:pt x="7205" y="275"/>
                  </a:cubicBezTo>
                  <a:cubicBezTo>
                    <a:pt x="7235" y="214"/>
                    <a:pt x="7265" y="123"/>
                    <a:pt x="7265" y="1"/>
                  </a:cubicBezTo>
                  <a:close/>
                </a:path>
              </a:pathLst>
            </a:custGeom>
            <a:solidFill>
              <a:srgbClr val="E0E0E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8" name="Google Shape;934;p47">
              <a:extLst>
                <a:ext uri="{FF2B5EF4-FFF2-40B4-BE49-F238E27FC236}">
                  <a16:creationId xmlns:a16="http://schemas.microsoft.com/office/drawing/2014/main" id="{50C271FE-0A56-87FB-C646-3F9905E55D5E}"/>
                </a:ext>
              </a:extLst>
            </p:cNvPr>
            <p:cNvSpPr/>
            <p:nvPr/>
          </p:nvSpPr>
          <p:spPr>
            <a:xfrm>
              <a:off x="-9943" y="6440899"/>
              <a:ext cx="749634" cy="158666"/>
            </a:xfrm>
            <a:custGeom>
              <a:avLst/>
              <a:gdLst/>
              <a:ahLst/>
              <a:cxnLst/>
              <a:rect l="l" t="t" r="r" b="b"/>
              <a:pathLst>
                <a:path w="26779" h="5668" extrusionOk="0">
                  <a:moveTo>
                    <a:pt x="0" y="1"/>
                  </a:moveTo>
                  <a:cubicBezTo>
                    <a:pt x="91" y="31"/>
                    <a:pt x="152" y="62"/>
                    <a:pt x="274" y="62"/>
                  </a:cubicBezTo>
                  <a:lnTo>
                    <a:pt x="1034" y="244"/>
                  </a:lnTo>
                  <a:lnTo>
                    <a:pt x="3921" y="852"/>
                  </a:lnTo>
                  <a:cubicBezTo>
                    <a:pt x="6323" y="1369"/>
                    <a:pt x="9666" y="2128"/>
                    <a:pt x="13374" y="2980"/>
                  </a:cubicBezTo>
                  <a:cubicBezTo>
                    <a:pt x="17052" y="3800"/>
                    <a:pt x="20396" y="4530"/>
                    <a:pt x="22827" y="4986"/>
                  </a:cubicBezTo>
                  <a:cubicBezTo>
                    <a:pt x="24043" y="5229"/>
                    <a:pt x="25046" y="5411"/>
                    <a:pt x="25715" y="5533"/>
                  </a:cubicBezTo>
                  <a:lnTo>
                    <a:pt x="26505" y="5654"/>
                  </a:lnTo>
                  <a:cubicBezTo>
                    <a:pt x="26566" y="5654"/>
                    <a:pt x="26627" y="5668"/>
                    <a:pt x="26688" y="5668"/>
                  </a:cubicBezTo>
                  <a:cubicBezTo>
                    <a:pt x="26718" y="5668"/>
                    <a:pt x="26749" y="5664"/>
                    <a:pt x="26779" y="5654"/>
                  </a:cubicBezTo>
                  <a:cubicBezTo>
                    <a:pt x="26718" y="5624"/>
                    <a:pt x="26627" y="5594"/>
                    <a:pt x="26536" y="5594"/>
                  </a:cubicBezTo>
                  <a:lnTo>
                    <a:pt x="25776" y="5411"/>
                  </a:lnTo>
                  <a:lnTo>
                    <a:pt x="22858" y="4803"/>
                  </a:lnTo>
                  <a:cubicBezTo>
                    <a:pt x="20426" y="4287"/>
                    <a:pt x="17083" y="3527"/>
                    <a:pt x="13405" y="2706"/>
                  </a:cubicBezTo>
                  <a:cubicBezTo>
                    <a:pt x="9727" y="1855"/>
                    <a:pt x="6383" y="1125"/>
                    <a:pt x="3952" y="669"/>
                  </a:cubicBezTo>
                  <a:cubicBezTo>
                    <a:pt x="2736" y="426"/>
                    <a:pt x="1733" y="244"/>
                    <a:pt x="1064" y="153"/>
                  </a:cubicBezTo>
                  <a:lnTo>
                    <a:pt x="274" y="31"/>
                  </a:lnTo>
                  <a:cubicBezTo>
                    <a:pt x="183" y="1"/>
                    <a:pt x="91" y="1"/>
                    <a:pt x="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49" name="Google Shape;941;p47">
              <a:extLst>
                <a:ext uri="{FF2B5EF4-FFF2-40B4-BE49-F238E27FC236}">
                  <a16:creationId xmlns:a16="http://schemas.microsoft.com/office/drawing/2014/main" id="{009D60AB-45F1-9FC8-3BCD-F4F35107E51D}"/>
                </a:ext>
              </a:extLst>
            </p:cNvPr>
            <p:cNvSpPr/>
            <p:nvPr/>
          </p:nvSpPr>
          <p:spPr>
            <a:xfrm>
              <a:off x="3088947" y="6328058"/>
              <a:ext cx="163397" cy="20211"/>
            </a:xfrm>
            <a:custGeom>
              <a:avLst/>
              <a:gdLst/>
              <a:ahLst/>
              <a:cxnLst/>
              <a:rect l="l" t="t" r="r" b="b"/>
              <a:pathLst>
                <a:path w="5837" h="722" extrusionOk="0">
                  <a:moveTo>
                    <a:pt x="5355" y="0"/>
                  </a:moveTo>
                  <a:cubicBezTo>
                    <a:pt x="4829" y="0"/>
                    <a:pt x="3921" y="55"/>
                    <a:pt x="2888" y="172"/>
                  </a:cubicBezTo>
                  <a:cubicBezTo>
                    <a:pt x="1307" y="324"/>
                    <a:pt x="0" y="536"/>
                    <a:pt x="0" y="658"/>
                  </a:cubicBezTo>
                  <a:cubicBezTo>
                    <a:pt x="0" y="701"/>
                    <a:pt x="168" y="721"/>
                    <a:pt x="457" y="721"/>
                  </a:cubicBezTo>
                  <a:cubicBezTo>
                    <a:pt x="982" y="721"/>
                    <a:pt x="1909" y="654"/>
                    <a:pt x="2949" y="536"/>
                  </a:cubicBezTo>
                  <a:cubicBezTo>
                    <a:pt x="4560" y="384"/>
                    <a:pt x="5836" y="172"/>
                    <a:pt x="5836" y="50"/>
                  </a:cubicBezTo>
                  <a:cubicBezTo>
                    <a:pt x="5826" y="17"/>
                    <a:pt x="5650" y="0"/>
                    <a:pt x="5355" y="0"/>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0" name="Google Shape;942;p47">
              <a:extLst>
                <a:ext uri="{FF2B5EF4-FFF2-40B4-BE49-F238E27FC236}">
                  <a16:creationId xmlns:a16="http://schemas.microsoft.com/office/drawing/2014/main" id="{2ECB8300-7994-CB42-9212-4FA51C1D3100}"/>
                </a:ext>
              </a:extLst>
            </p:cNvPr>
            <p:cNvSpPr/>
            <p:nvPr/>
          </p:nvSpPr>
          <p:spPr>
            <a:xfrm>
              <a:off x="3077889" y="6282317"/>
              <a:ext cx="173615" cy="30485"/>
            </a:xfrm>
            <a:custGeom>
              <a:avLst/>
              <a:gdLst/>
              <a:ahLst/>
              <a:cxnLst/>
              <a:rect l="l" t="t" r="r" b="b"/>
              <a:pathLst>
                <a:path w="6202" h="1089" extrusionOk="0">
                  <a:moveTo>
                    <a:pt x="5961" y="0"/>
                  </a:moveTo>
                  <a:cubicBezTo>
                    <a:pt x="5488" y="0"/>
                    <a:pt x="4367" y="138"/>
                    <a:pt x="3070" y="347"/>
                  </a:cubicBezTo>
                  <a:cubicBezTo>
                    <a:pt x="1368" y="651"/>
                    <a:pt x="0" y="954"/>
                    <a:pt x="31" y="1046"/>
                  </a:cubicBezTo>
                  <a:cubicBezTo>
                    <a:pt x="38" y="1075"/>
                    <a:pt x="123" y="1088"/>
                    <a:pt x="270" y="1088"/>
                  </a:cubicBezTo>
                  <a:cubicBezTo>
                    <a:pt x="744" y="1088"/>
                    <a:pt x="1864" y="950"/>
                    <a:pt x="3161" y="742"/>
                  </a:cubicBezTo>
                  <a:cubicBezTo>
                    <a:pt x="4833" y="468"/>
                    <a:pt x="6201" y="134"/>
                    <a:pt x="6201" y="43"/>
                  </a:cubicBezTo>
                  <a:cubicBezTo>
                    <a:pt x="6194" y="14"/>
                    <a:pt x="6109" y="0"/>
                    <a:pt x="5961" y="0"/>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1" name="Google Shape;943;p47">
              <a:extLst>
                <a:ext uri="{FF2B5EF4-FFF2-40B4-BE49-F238E27FC236}">
                  <a16:creationId xmlns:a16="http://schemas.microsoft.com/office/drawing/2014/main" id="{8B6EA081-F2DD-6E8B-CD1D-2233D7F9602A}"/>
                </a:ext>
              </a:extLst>
            </p:cNvPr>
            <p:cNvSpPr/>
            <p:nvPr/>
          </p:nvSpPr>
          <p:spPr>
            <a:xfrm>
              <a:off x="3086399" y="6234252"/>
              <a:ext cx="164237" cy="31297"/>
            </a:xfrm>
            <a:custGeom>
              <a:avLst/>
              <a:gdLst/>
              <a:ahLst/>
              <a:cxnLst/>
              <a:rect l="l" t="t" r="r" b="b"/>
              <a:pathLst>
                <a:path w="5867" h="1118" extrusionOk="0">
                  <a:moveTo>
                    <a:pt x="5677" y="1"/>
                  </a:moveTo>
                  <a:cubicBezTo>
                    <a:pt x="5278" y="1"/>
                    <a:pt x="4181" y="142"/>
                    <a:pt x="2888" y="361"/>
                  </a:cubicBezTo>
                  <a:cubicBezTo>
                    <a:pt x="1277" y="665"/>
                    <a:pt x="0" y="969"/>
                    <a:pt x="0" y="1091"/>
                  </a:cubicBezTo>
                  <a:cubicBezTo>
                    <a:pt x="6" y="1109"/>
                    <a:pt x="62" y="1117"/>
                    <a:pt x="160" y="1117"/>
                  </a:cubicBezTo>
                  <a:cubicBezTo>
                    <a:pt x="558" y="1117"/>
                    <a:pt x="1655" y="976"/>
                    <a:pt x="2949" y="757"/>
                  </a:cubicBezTo>
                  <a:cubicBezTo>
                    <a:pt x="4560" y="453"/>
                    <a:pt x="5867" y="149"/>
                    <a:pt x="5836" y="27"/>
                  </a:cubicBezTo>
                  <a:cubicBezTo>
                    <a:pt x="5830" y="9"/>
                    <a:pt x="5775" y="1"/>
                    <a:pt x="5677" y="1"/>
                  </a:cubicBezTo>
                  <a:close/>
                </a:path>
              </a:pathLst>
            </a:custGeom>
            <a:solidFill>
              <a:srgbClr val="A36957"/>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2" name="Google Shape;978;p47">
              <a:extLst>
                <a:ext uri="{FF2B5EF4-FFF2-40B4-BE49-F238E27FC236}">
                  <a16:creationId xmlns:a16="http://schemas.microsoft.com/office/drawing/2014/main" id="{20925C88-CCCF-9051-55AE-E545D3CCCA7D}"/>
                </a:ext>
              </a:extLst>
            </p:cNvPr>
            <p:cNvSpPr/>
            <p:nvPr/>
          </p:nvSpPr>
          <p:spPr>
            <a:xfrm>
              <a:off x="413792" y="5517707"/>
              <a:ext cx="2176566" cy="1461840"/>
            </a:xfrm>
            <a:custGeom>
              <a:avLst/>
              <a:gdLst/>
              <a:ahLst/>
              <a:cxnLst/>
              <a:rect l="l" t="t" r="r" b="b"/>
              <a:pathLst>
                <a:path w="77753" h="52221" extrusionOk="0">
                  <a:moveTo>
                    <a:pt x="58694" y="1"/>
                  </a:moveTo>
                  <a:lnTo>
                    <a:pt x="1095" y="31"/>
                  </a:lnTo>
                  <a:cubicBezTo>
                    <a:pt x="456" y="31"/>
                    <a:pt x="0" y="700"/>
                    <a:pt x="244" y="1308"/>
                  </a:cubicBezTo>
                  <a:lnTo>
                    <a:pt x="20609" y="52220"/>
                  </a:lnTo>
                  <a:lnTo>
                    <a:pt x="77753" y="52220"/>
                  </a:lnTo>
                  <a:lnTo>
                    <a:pt x="59576" y="639"/>
                  </a:lnTo>
                  <a:cubicBezTo>
                    <a:pt x="59454" y="244"/>
                    <a:pt x="59090" y="1"/>
                    <a:pt x="5869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3" name="Google Shape;979;p47">
              <a:extLst>
                <a:ext uri="{FF2B5EF4-FFF2-40B4-BE49-F238E27FC236}">
                  <a16:creationId xmlns:a16="http://schemas.microsoft.com/office/drawing/2014/main" id="{12211A7A-9A7A-8DF7-74A8-EAFDFA835055}"/>
                </a:ext>
              </a:extLst>
            </p:cNvPr>
            <p:cNvSpPr/>
            <p:nvPr/>
          </p:nvSpPr>
          <p:spPr>
            <a:xfrm>
              <a:off x="503986" y="5573021"/>
              <a:ext cx="2015744" cy="1306113"/>
            </a:xfrm>
            <a:custGeom>
              <a:avLst/>
              <a:gdLst/>
              <a:ahLst/>
              <a:cxnLst/>
              <a:rect l="l" t="t" r="r" b="b"/>
              <a:pathLst>
                <a:path w="72008" h="46658" extrusionOk="0">
                  <a:moveTo>
                    <a:pt x="639" y="0"/>
                  </a:moveTo>
                  <a:cubicBezTo>
                    <a:pt x="274" y="0"/>
                    <a:pt x="0" y="365"/>
                    <a:pt x="152" y="730"/>
                  </a:cubicBezTo>
                  <a:lnTo>
                    <a:pt x="18846" y="46323"/>
                  </a:lnTo>
                  <a:cubicBezTo>
                    <a:pt x="18937" y="46506"/>
                    <a:pt x="19119" y="46658"/>
                    <a:pt x="19332" y="46658"/>
                  </a:cubicBezTo>
                  <a:lnTo>
                    <a:pt x="71400" y="46658"/>
                  </a:lnTo>
                  <a:cubicBezTo>
                    <a:pt x="71765" y="46658"/>
                    <a:pt x="72008" y="46293"/>
                    <a:pt x="71886" y="45958"/>
                  </a:cubicBezTo>
                  <a:lnTo>
                    <a:pt x="55320" y="365"/>
                  </a:lnTo>
                  <a:cubicBezTo>
                    <a:pt x="55260" y="152"/>
                    <a:pt x="55047" y="0"/>
                    <a:pt x="54834"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4" name="Google Shape;980;p47">
              <a:extLst>
                <a:ext uri="{FF2B5EF4-FFF2-40B4-BE49-F238E27FC236}">
                  <a16:creationId xmlns:a16="http://schemas.microsoft.com/office/drawing/2014/main" id="{1058E3BD-2A24-6953-18FE-0C2856D085E6}"/>
                </a:ext>
              </a:extLst>
            </p:cNvPr>
            <p:cNvSpPr/>
            <p:nvPr/>
          </p:nvSpPr>
          <p:spPr>
            <a:xfrm>
              <a:off x="990678" y="6879106"/>
              <a:ext cx="2174018" cy="100440"/>
            </a:xfrm>
            <a:custGeom>
              <a:avLst/>
              <a:gdLst/>
              <a:ahLst/>
              <a:cxnLst/>
              <a:rect l="l" t="t" r="r" b="b"/>
              <a:pathLst>
                <a:path w="77662" h="3588" extrusionOk="0">
                  <a:moveTo>
                    <a:pt x="2098" y="1"/>
                  </a:moveTo>
                  <a:lnTo>
                    <a:pt x="1" y="3587"/>
                  </a:lnTo>
                  <a:lnTo>
                    <a:pt x="77662" y="3587"/>
                  </a:lnTo>
                  <a:lnTo>
                    <a:pt x="77662"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5" name="Google Shape;981;p47">
              <a:extLst>
                <a:ext uri="{FF2B5EF4-FFF2-40B4-BE49-F238E27FC236}">
                  <a16:creationId xmlns:a16="http://schemas.microsoft.com/office/drawing/2014/main" id="{17DE1F8D-1DCF-B9B6-EA2A-73AF5922EF8F}"/>
                </a:ext>
              </a:extLst>
            </p:cNvPr>
            <p:cNvSpPr/>
            <p:nvPr/>
          </p:nvSpPr>
          <p:spPr>
            <a:xfrm>
              <a:off x="2369966" y="5132098"/>
              <a:ext cx="1160604" cy="1301046"/>
            </a:xfrm>
            <a:custGeom>
              <a:avLst/>
              <a:gdLst/>
              <a:ahLst/>
              <a:cxnLst/>
              <a:rect l="l" t="t" r="r" b="b"/>
              <a:pathLst>
                <a:path w="41460" h="46477" extrusionOk="0">
                  <a:moveTo>
                    <a:pt x="37136" y="1"/>
                  </a:moveTo>
                  <a:cubicBezTo>
                    <a:pt x="37035" y="1"/>
                    <a:pt x="36925" y="23"/>
                    <a:pt x="36809" y="67"/>
                  </a:cubicBezTo>
                  <a:cubicBezTo>
                    <a:pt x="36293" y="280"/>
                    <a:pt x="34834" y="4596"/>
                    <a:pt x="34438" y="5994"/>
                  </a:cubicBezTo>
                  <a:cubicBezTo>
                    <a:pt x="34226" y="6754"/>
                    <a:pt x="33831" y="8274"/>
                    <a:pt x="33314" y="9125"/>
                  </a:cubicBezTo>
                  <a:cubicBezTo>
                    <a:pt x="33115" y="9478"/>
                    <a:pt x="32892" y="9706"/>
                    <a:pt x="32662" y="9706"/>
                  </a:cubicBezTo>
                  <a:cubicBezTo>
                    <a:pt x="32436" y="9706"/>
                    <a:pt x="32202" y="9485"/>
                    <a:pt x="31976" y="8943"/>
                  </a:cubicBezTo>
                  <a:cubicBezTo>
                    <a:pt x="30913" y="6572"/>
                    <a:pt x="29241" y="5143"/>
                    <a:pt x="28542" y="5052"/>
                  </a:cubicBezTo>
                  <a:cubicBezTo>
                    <a:pt x="28512" y="5048"/>
                    <a:pt x="28482" y="5046"/>
                    <a:pt x="28453" y="5046"/>
                  </a:cubicBezTo>
                  <a:cubicBezTo>
                    <a:pt x="27813" y="5046"/>
                    <a:pt x="27504" y="5987"/>
                    <a:pt x="28086" y="6511"/>
                  </a:cubicBezTo>
                  <a:cubicBezTo>
                    <a:pt x="28663" y="7149"/>
                    <a:pt x="29180" y="7879"/>
                    <a:pt x="29575" y="8669"/>
                  </a:cubicBezTo>
                  <a:cubicBezTo>
                    <a:pt x="29909" y="9277"/>
                    <a:pt x="30153" y="9946"/>
                    <a:pt x="30274" y="10645"/>
                  </a:cubicBezTo>
                  <a:cubicBezTo>
                    <a:pt x="30365" y="11253"/>
                    <a:pt x="30426" y="11769"/>
                    <a:pt x="30487" y="12256"/>
                  </a:cubicBezTo>
                  <a:cubicBezTo>
                    <a:pt x="30639" y="13441"/>
                    <a:pt x="30609" y="14657"/>
                    <a:pt x="30457" y="15842"/>
                  </a:cubicBezTo>
                  <a:lnTo>
                    <a:pt x="16110" y="32742"/>
                  </a:lnTo>
                  <a:lnTo>
                    <a:pt x="12979" y="21314"/>
                  </a:lnTo>
                  <a:lnTo>
                    <a:pt x="12705" y="20432"/>
                  </a:lnTo>
                  <a:lnTo>
                    <a:pt x="395" y="25022"/>
                  </a:lnTo>
                  <a:cubicBezTo>
                    <a:pt x="0" y="25113"/>
                    <a:pt x="3040" y="34080"/>
                    <a:pt x="4955" y="39642"/>
                  </a:cubicBezTo>
                  <a:cubicBezTo>
                    <a:pt x="5897" y="42408"/>
                    <a:pt x="7964" y="44627"/>
                    <a:pt x="10669" y="45721"/>
                  </a:cubicBezTo>
                  <a:cubicBezTo>
                    <a:pt x="11916" y="46231"/>
                    <a:pt x="13216" y="46476"/>
                    <a:pt x="14500" y="46476"/>
                  </a:cubicBezTo>
                  <a:cubicBezTo>
                    <a:pt x="17662" y="46476"/>
                    <a:pt x="20730" y="44989"/>
                    <a:pt x="22675" y="42287"/>
                  </a:cubicBezTo>
                  <a:lnTo>
                    <a:pt x="38025" y="20067"/>
                  </a:lnTo>
                  <a:lnTo>
                    <a:pt x="37691" y="19824"/>
                  </a:lnTo>
                  <a:lnTo>
                    <a:pt x="37995" y="19976"/>
                  </a:lnTo>
                  <a:lnTo>
                    <a:pt x="40062" y="16420"/>
                  </a:lnTo>
                  <a:cubicBezTo>
                    <a:pt x="40062" y="16420"/>
                    <a:pt x="41460" y="14566"/>
                    <a:pt x="40518" y="12438"/>
                  </a:cubicBezTo>
                  <a:cubicBezTo>
                    <a:pt x="39545" y="10310"/>
                    <a:pt x="36961" y="7879"/>
                    <a:pt x="36961" y="7879"/>
                  </a:cubicBezTo>
                  <a:cubicBezTo>
                    <a:pt x="36201" y="7666"/>
                    <a:pt x="37204" y="3380"/>
                    <a:pt x="37630" y="1952"/>
                  </a:cubicBezTo>
                  <a:cubicBezTo>
                    <a:pt x="38019" y="733"/>
                    <a:pt x="37722" y="1"/>
                    <a:pt x="37136" y="1"/>
                  </a:cubicBezTo>
                  <a:close/>
                </a:path>
              </a:pathLst>
            </a:custGeom>
            <a:solidFill>
              <a:srgbClr val="B7887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6" name="Google Shape;982;p47">
              <a:extLst>
                <a:ext uri="{FF2B5EF4-FFF2-40B4-BE49-F238E27FC236}">
                  <a16:creationId xmlns:a16="http://schemas.microsoft.com/office/drawing/2014/main" id="{E765CE88-A7FB-CACB-5F5D-F7BE7CA65903}"/>
                </a:ext>
              </a:extLst>
            </p:cNvPr>
            <p:cNvSpPr/>
            <p:nvPr/>
          </p:nvSpPr>
          <p:spPr>
            <a:xfrm>
              <a:off x="3354407" y="5352630"/>
              <a:ext cx="82580" cy="155055"/>
            </a:xfrm>
            <a:custGeom>
              <a:avLst/>
              <a:gdLst/>
              <a:ahLst/>
              <a:cxnLst/>
              <a:rect l="l" t="t" r="r" b="b"/>
              <a:pathLst>
                <a:path w="2950" h="5539" extrusionOk="0">
                  <a:moveTo>
                    <a:pt x="1551" y="1"/>
                  </a:moveTo>
                  <a:cubicBezTo>
                    <a:pt x="1460" y="122"/>
                    <a:pt x="1399" y="244"/>
                    <a:pt x="1369" y="396"/>
                  </a:cubicBezTo>
                  <a:cubicBezTo>
                    <a:pt x="1247" y="639"/>
                    <a:pt x="1065" y="1004"/>
                    <a:pt x="913" y="1490"/>
                  </a:cubicBezTo>
                  <a:cubicBezTo>
                    <a:pt x="730" y="1946"/>
                    <a:pt x="518" y="2524"/>
                    <a:pt x="335" y="3162"/>
                  </a:cubicBezTo>
                  <a:cubicBezTo>
                    <a:pt x="244" y="3466"/>
                    <a:pt x="153" y="3800"/>
                    <a:pt x="62" y="4165"/>
                  </a:cubicBezTo>
                  <a:cubicBezTo>
                    <a:pt x="31" y="4347"/>
                    <a:pt x="1" y="4530"/>
                    <a:pt x="1" y="4743"/>
                  </a:cubicBezTo>
                  <a:cubicBezTo>
                    <a:pt x="1" y="4925"/>
                    <a:pt x="92" y="5138"/>
                    <a:pt x="214" y="5320"/>
                  </a:cubicBezTo>
                  <a:cubicBezTo>
                    <a:pt x="346" y="5452"/>
                    <a:pt x="524" y="5539"/>
                    <a:pt x="729" y="5539"/>
                  </a:cubicBezTo>
                  <a:cubicBezTo>
                    <a:pt x="759" y="5539"/>
                    <a:pt x="790" y="5537"/>
                    <a:pt x="822" y="5533"/>
                  </a:cubicBezTo>
                  <a:cubicBezTo>
                    <a:pt x="1034" y="5502"/>
                    <a:pt x="1217" y="5411"/>
                    <a:pt x="1338" y="5229"/>
                  </a:cubicBezTo>
                  <a:cubicBezTo>
                    <a:pt x="1551" y="4955"/>
                    <a:pt x="1703" y="4621"/>
                    <a:pt x="1825" y="4287"/>
                  </a:cubicBezTo>
                  <a:lnTo>
                    <a:pt x="2433" y="2645"/>
                  </a:lnTo>
                  <a:lnTo>
                    <a:pt x="2828" y="1521"/>
                  </a:lnTo>
                  <a:cubicBezTo>
                    <a:pt x="2889" y="1369"/>
                    <a:pt x="2919" y="1247"/>
                    <a:pt x="2949" y="1095"/>
                  </a:cubicBezTo>
                  <a:lnTo>
                    <a:pt x="2949" y="1095"/>
                  </a:lnTo>
                  <a:cubicBezTo>
                    <a:pt x="2889" y="1217"/>
                    <a:pt x="2828" y="1369"/>
                    <a:pt x="2767" y="1521"/>
                  </a:cubicBezTo>
                  <a:lnTo>
                    <a:pt x="2311" y="2584"/>
                  </a:lnTo>
                  <a:lnTo>
                    <a:pt x="1642" y="4226"/>
                  </a:lnTo>
                  <a:cubicBezTo>
                    <a:pt x="1551" y="4530"/>
                    <a:pt x="1399" y="4834"/>
                    <a:pt x="1217" y="5107"/>
                  </a:cubicBezTo>
                  <a:cubicBezTo>
                    <a:pt x="1095" y="5229"/>
                    <a:pt x="974" y="5320"/>
                    <a:pt x="791" y="5350"/>
                  </a:cubicBezTo>
                  <a:cubicBezTo>
                    <a:pt x="771" y="5354"/>
                    <a:pt x="751" y="5356"/>
                    <a:pt x="731" y="5356"/>
                  </a:cubicBezTo>
                  <a:cubicBezTo>
                    <a:pt x="600" y="5356"/>
                    <a:pt x="475" y="5274"/>
                    <a:pt x="396" y="5168"/>
                  </a:cubicBezTo>
                  <a:cubicBezTo>
                    <a:pt x="214" y="4895"/>
                    <a:pt x="153" y="4530"/>
                    <a:pt x="274" y="4195"/>
                  </a:cubicBezTo>
                  <a:cubicBezTo>
                    <a:pt x="366" y="3861"/>
                    <a:pt x="457" y="3527"/>
                    <a:pt x="518" y="3192"/>
                  </a:cubicBezTo>
                  <a:cubicBezTo>
                    <a:pt x="700" y="2584"/>
                    <a:pt x="913" y="2007"/>
                    <a:pt x="1034" y="1521"/>
                  </a:cubicBezTo>
                  <a:cubicBezTo>
                    <a:pt x="1186" y="1065"/>
                    <a:pt x="1338" y="670"/>
                    <a:pt x="1430" y="426"/>
                  </a:cubicBezTo>
                  <a:cubicBezTo>
                    <a:pt x="1490" y="274"/>
                    <a:pt x="1521" y="153"/>
                    <a:pt x="1551"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7" name="Google Shape;983;p47">
              <a:extLst>
                <a:ext uri="{FF2B5EF4-FFF2-40B4-BE49-F238E27FC236}">
                  <a16:creationId xmlns:a16="http://schemas.microsoft.com/office/drawing/2014/main" id="{849FA2A6-6269-A2AD-1F65-B8A9EBA0DDDC}"/>
                </a:ext>
              </a:extLst>
            </p:cNvPr>
            <p:cNvSpPr/>
            <p:nvPr/>
          </p:nvSpPr>
          <p:spPr>
            <a:xfrm>
              <a:off x="3394410" y="5397727"/>
              <a:ext cx="83420" cy="136188"/>
            </a:xfrm>
            <a:custGeom>
              <a:avLst/>
              <a:gdLst/>
              <a:ahLst/>
              <a:cxnLst/>
              <a:rect l="l" t="t" r="r" b="b"/>
              <a:pathLst>
                <a:path w="2980" h="4865" extrusionOk="0">
                  <a:moveTo>
                    <a:pt x="1368" y="1"/>
                  </a:moveTo>
                  <a:lnTo>
                    <a:pt x="1368" y="1"/>
                  </a:lnTo>
                  <a:cubicBezTo>
                    <a:pt x="1277" y="122"/>
                    <a:pt x="1216" y="214"/>
                    <a:pt x="1186" y="335"/>
                  </a:cubicBezTo>
                  <a:cubicBezTo>
                    <a:pt x="1064" y="548"/>
                    <a:pt x="912" y="882"/>
                    <a:pt x="730" y="1277"/>
                  </a:cubicBezTo>
                  <a:cubicBezTo>
                    <a:pt x="517" y="1764"/>
                    <a:pt x="365" y="2250"/>
                    <a:pt x="213" y="2736"/>
                  </a:cubicBezTo>
                  <a:cubicBezTo>
                    <a:pt x="122" y="3040"/>
                    <a:pt x="61" y="3344"/>
                    <a:pt x="31" y="3648"/>
                  </a:cubicBezTo>
                  <a:cubicBezTo>
                    <a:pt x="1" y="4013"/>
                    <a:pt x="92" y="4378"/>
                    <a:pt x="335" y="4621"/>
                  </a:cubicBezTo>
                  <a:cubicBezTo>
                    <a:pt x="487" y="4773"/>
                    <a:pt x="669" y="4834"/>
                    <a:pt x="852" y="4864"/>
                  </a:cubicBezTo>
                  <a:cubicBezTo>
                    <a:pt x="1034" y="4864"/>
                    <a:pt x="1216" y="4803"/>
                    <a:pt x="1368" y="4712"/>
                  </a:cubicBezTo>
                  <a:cubicBezTo>
                    <a:pt x="1611" y="4530"/>
                    <a:pt x="1824" y="4256"/>
                    <a:pt x="1946" y="3952"/>
                  </a:cubicBezTo>
                  <a:cubicBezTo>
                    <a:pt x="2159" y="3405"/>
                    <a:pt x="2311" y="2919"/>
                    <a:pt x="2493" y="2524"/>
                  </a:cubicBezTo>
                  <a:cubicBezTo>
                    <a:pt x="2675" y="2098"/>
                    <a:pt x="2797" y="1764"/>
                    <a:pt x="2888" y="1551"/>
                  </a:cubicBezTo>
                  <a:cubicBezTo>
                    <a:pt x="2919" y="1429"/>
                    <a:pt x="2949" y="1277"/>
                    <a:pt x="2979" y="1156"/>
                  </a:cubicBezTo>
                  <a:lnTo>
                    <a:pt x="2979" y="1156"/>
                  </a:lnTo>
                  <a:cubicBezTo>
                    <a:pt x="2888" y="1247"/>
                    <a:pt x="2827" y="1369"/>
                    <a:pt x="2767" y="1490"/>
                  </a:cubicBezTo>
                  <a:cubicBezTo>
                    <a:pt x="2675" y="1733"/>
                    <a:pt x="2523" y="2037"/>
                    <a:pt x="2341" y="2463"/>
                  </a:cubicBezTo>
                  <a:lnTo>
                    <a:pt x="1763" y="3861"/>
                  </a:lnTo>
                  <a:cubicBezTo>
                    <a:pt x="1642" y="4135"/>
                    <a:pt x="1460" y="4378"/>
                    <a:pt x="1247" y="4530"/>
                  </a:cubicBezTo>
                  <a:cubicBezTo>
                    <a:pt x="1135" y="4613"/>
                    <a:pt x="1011" y="4652"/>
                    <a:pt x="888" y="4652"/>
                  </a:cubicBezTo>
                  <a:cubicBezTo>
                    <a:pt x="744" y="4652"/>
                    <a:pt x="602" y="4598"/>
                    <a:pt x="487" y="4499"/>
                  </a:cubicBezTo>
                  <a:cubicBezTo>
                    <a:pt x="274" y="4256"/>
                    <a:pt x="183" y="3952"/>
                    <a:pt x="244" y="3648"/>
                  </a:cubicBezTo>
                  <a:cubicBezTo>
                    <a:pt x="274" y="3375"/>
                    <a:pt x="304" y="3071"/>
                    <a:pt x="396" y="2797"/>
                  </a:cubicBezTo>
                  <a:cubicBezTo>
                    <a:pt x="517" y="2280"/>
                    <a:pt x="669" y="1794"/>
                    <a:pt x="852" y="1338"/>
                  </a:cubicBezTo>
                  <a:cubicBezTo>
                    <a:pt x="1186" y="518"/>
                    <a:pt x="1399" y="1"/>
                    <a:pt x="1368"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8" name="Google Shape;984;p47">
              <a:extLst>
                <a:ext uri="{FF2B5EF4-FFF2-40B4-BE49-F238E27FC236}">
                  <a16:creationId xmlns:a16="http://schemas.microsoft.com/office/drawing/2014/main" id="{A6F79566-345D-7C73-EA31-A9838A8704A3}"/>
                </a:ext>
              </a:extLst>
            </p:cNvPr>
            <p:cNvSpPr/>
            <p:nvPr/>
          </p:nvSpPr>
          <p:spPr>
            <a:xfrm>
              <a:off x="3440347" y="5447947"/>
              <a:ext cx="59598" cy="110210"/>
            </a:xfrm>
            <a:custGeom>
              <a:avLst/>
              <a:gdLst/>
              <a:ahLst/>
              <a:cxnLst/>
              <a:rect l="l" t="t" r="r" b="b"/>
              <a:pathLst>
                <a:path w="2129" h="3937" extrusionOk="0">
                  <a:moveTo>
                    <a:pt x="1217" y="0"/>
                  </a:moveTo>
                  <a:cubicBezTo>
                    <a:pt x="1186" y="0"/>
                    <a:pt x="1126" y="61"/>
                    <a:pt x="1004" y="213"/>
                  </a:cubicBezTo>
                  <a:cubicBezTo>
                    <a:pt x="822" y="426"/>
                    <a:pt x="670" y="669"/>
                    <a:pt x="548" y="912"/>
                  </a:cubicBezTo>
                  <a:cubicBezTo>
                    <a:pt x="244" y="1490"/>
                    <a:pt x="62" y="2158"/>
                    <a:pt x="62" y="2797"/>
                  </a:cubicBezTo>
                  <a:cubicBezTo>
                    <a:pt x="1" y="3070"/>
                    <a:pt x="62" y="3374"/>
                    <a:pt x="214" y="3617"/>
                  </a:cubicBezTo>
                  <a:cubicBezTo>
                    <a:pt x="274" y="3739"/>
                    <a:pt x="396" y="3830"/>
                    <a:pt x="548" y="3891"/>
                  </a:cubicBezTo>
                  <a:cubicBezTo>
                    <a:pt x="609" y="3921"/>
                    <a:pt x="685" y="3936"/>
                    <a:pt x="761" y="3936"/>
                  </a:cubicBezTo>
                  <a:cubicBezTo>
                    <a:pt x="837" y="3936"/>
                    <a:pt x="913" y="3921"/>
                    <a:pt x="974" y="3891"/>
                  </a:cubicBezTo>
                  <a:cubicBezTo>
                    <a:pt x="1217" y="3769"/>
                    <a:pt x="1399" y="3556"/>
                    <a:pt x="1460" y="3283"/>
                  </a:cubicBezTo>
                  <a:cubicBezTo>
                    <a:pt x="1642" y="2857"/>
                    <a:pt x="1733" y="2462"/>
                    <a:pt x="1855" y="2128"/>
                  </a:cubicBezTo>
                  <a:cubicBezTo>
                    <a:pt x="1977" y="1793"/>
                    <a:pt x="2068" y="1429"/>
                    <a:pt x="2129" y="1064"/>
                  </a:cubicBezTo>
                  <a:lnTo>
                    <a:pt x="2129" y="1064"/>
                  </a:lnTo>
                  <a:cubicBezTo>
                    <a:pt x="1946" y="1368"/>
                    <a:pt x="1825" y="1702"/>
                    <a:pt x="1703" y="2067"/>
                  </a:cubicBezTo>
                  <a:cubicBezTo>
                    <a:pt x="1581" y="2401"/>
                    <a:pt x="1429" y="2797"/>
                    <a:pt x="1278" y="3192"/>
                  </a:cubicBezTo>
                  <a:cubicBezTo>
                    <a:pt x="1217" y="3404"/>
                    <a:pt x="1095" y="3587"/>
                    <a:pt x="913" y="3678"/>
                  </a:cubicBezTo>
                  <a:cubicBezTo>
                    <a:pt x="856" y="3702"/>
                    <a:pt x="797" y="3714"/>
                    <a:pt x="739" y="3714"/>
                  </a:cubicBezTo>
                  <a:cubicBezTo>
                    <a:pt x="581" y="3714"/>
                    <a:pt x="432" y="3629"/>
                    <a:pt x="366" y="3496"/>
                  </a:cubicBezTo>
                  <a:cubicBezTo>
                    <a:pt x="244" y="3283"/>
                    <a:pt x="214" y="3040"/>
                    <a:pt x="244" y="2797"/>
                  </a:cubicBezTo>
                  <a:cubicBezTo>
                    <a:pt x="244" y="2584"/>
                    <a:pt x="274" y="2341"/>
                    <a:pt x="305" y="2097"/>
                  </a:cubicBezTo>
                  <a:cubicBezTo>
                    <a:pt x="396" y="1702"/>
                    <a:pt x="518" y="1338"/>
                    <a:pt x="670" y="973"/>
                  </a:cubicBezTo>
                  <a:cubicBezTo>
                    <a:pt x="943" y="335"/>
                    <a:pt x="1217" y="0"/>
                    <a:pt x="1217"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59" name="Google Shape;985;p47">
              <a:extLst>
                <a:ext uri="{FF2B5EF4-FFF2-40B4-BE49-F238E27FC236}">
                  <a16:creationId xmlns:a16="http://schemas.microsoft.com/office/drawing/2014/main" id="{E9F97DFD-C72C-3A5F-E29E-7C905443DBA0}"/>
                </a:ext>
              </a:extLst>
            </p:cNvPr>
            <p:cNvSpPr/>
            <p:nvPr/>
          </p:nvSpPr>
          <p:spPr>
            <a:xfrm>
              <a:off x="3299960" y="5455589"/>
              <a:ext cx="67240" cy="124262"/>
            </a:xfrm>
            <a:custGeom>
              <a:avLst/>
              <a:gdLst/>
              <a:ahLst/>
              <a:cxnLst/>
              <a:rect l="l" t="t" r="r" b="b"/>
              <a:pathLst>
                <a:path w="2402" h="4439" extrusionOk="0">
                  <a:moveTo>
                    <a:pt x="1" y="1"/>
                  </a:moveTo>
                  <a:cubicBezTo>
                    <a:pt x="1" y="31"/>
                    <a:pt x="244" y="183"/>
                    <a:pt x="609" y="487"/>
                  </a:cubicBezTo>
                  <a:cubicBezTo>
                    <a:pt x="1551" y="1308"/>
                    <a:pt x="2128" y="2463"/>
                    <a:pt x="2219" y="3679"/>
                  </a:cubicBezTo>
                  <a:cubicBezTo>
                    <a:pt x="2280" y="4135"/>
                    <a:pt x="2219" y="4438"/>
                    <a:pt x="2280" y="4438"/>
                  </a:cubicBezTo>
                  <a:cubicBezTo>
                    <a:pt x="2341" y="4195"/>
                    <a:pt x="2402" y="3952"/>
                    <a:pt x="2371" y="3679"/>
                  </a:cubicBezTo>
                  <a:cubicBezTo>
                    <a:pt x="2341" y="2372"/>
                    <a:pt x="1733" y="1156"/>
                    <a:pt x="700" y="365"/>
                  </a:cubicBezTo>
                  <a:cubicBezTo>
                    <a:pt x="487" y="183"/>
                    <a:pt x="274" y="62"/>
                    <a:pt x="1"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0" name="Google Shape;986;p47">
              <a:extLst>
                <a:ext uri="{FF2B5EF4-FFF2-40B4-BE49-F238E27FC236}">
                  <a16:creationId xmlns:a16="http://schemas.microsoft.com/office/drawing/2014/main" id="{C856BF76-ED99-3383-363C-0C43448C6D56}"/>
                </a:ext>
              </a:extLst>
            </p:cNvPr>
            <p:cNvSpPr/>
            <p:nvPr/>
          </p:nvSpPr>
          <p:spPr>
            <a:xfrm>
              <a:off x="1130225" y="6330297"/>
              <a:ext cx="1052577" cy="544582"/>
            </a:xfrm>
            <a:custGeom>
              <a:avLst/>
              <a:gdLst/>
              <a:ahLst/>
              <a:cxnLst/>
              <a:rect l="l" t="t" r="r" b="b"/>
              <a:pathLst>
                <a:path w="37601" h="19454" extrusionOk="0">
                  <a:moveTo>
                    <a:pt x="8633" y="0"/>
                  </a:moveTo>
                  <a:cubicBezTo>
                    <a:pt x="6110" y="3040"/>
                    <a:pt x="4438" y="6687"/>
                    <a:pt x="3800" y="10578"/>
                  </a:cubicBezTo>
                  <a:lnTo>
                    <a:pt x="1" y="19271"/>
                  </a:lnTo>
                  <a:lnTo>
                    <a:pt x="37144" y="19454"/>
                  </a:lnTo>
                  <a:lnTo>
                    <a:pt x="37600" y="12918"/>
                  </a:lnTo>
                  <a:lnTo>
                    <a:pt x="8633"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1" name="Google Shape;987;p47">
              <a:extLst>
                <a:ext uri="{FF2B5EF4-FFF2-40B4-BE49-F238E27FC236}">
                  <a16:creationId xmlns:a16="http://schemas.microsoft.com/office/drawing/2014/main" id="{DAD6466F-F756-2321-53CA-915C20BA286E}"/>
                </a:ext>
              </a:extLst>
            </p:cNvPr>
            <p:cNvSpPr/>
            <p:nvPr/>
          </p:nvSpPr>
          <p:spPr>
            <a:xfrm>
              <a:off x="1290179" y="6516593"/>
              <a:ext cx="331021" cy="101952"/>
            </a:xfrm>
            <a:custGeom>
              <a:avLst/>
              <a:gdLst/>
              <a:ahLst/>
              <a:cxnLst/>
              <a:rect l="l" t="t" r="r" b="b"/>
              <a:pathLst>
                <a:path w="11825" h="3642" extrusionOk="0">
                  <a:moveTo>
                    <a:pt x="11821" y="1"/>
                  </a:moveTo>
                  <a:cubicBezTo>
                    <a:pt x="11767" y="1"/>
                    <a:pt x="11282" y="508"/>
                    <a:pt x="10366" y="1187"/>
                  </a:cubicBezTo>
                  <a:cubicBezTo>
                    <a:pt x="10092" y="1370"/>
                    <a:pt x="9849" y="1552"/>
                    <a:pt x="9576" y="1704"/>
                  </a:cubicBezTo>
                  <a:cubicBezTo>
                    <a:pt x="9272" y="1887"/>
                    <a:pt x="8968" y="2038"/>
                    <a:pt x="8633" y="2221"/>
                  </a:cubicBezTo>
                  <a:cubicBezTo>
                    <a:pt x="7144" y="2950"/>
                    <a:pt x="5503" y="3376"/>
                    <a:pt x="3861" y="3467"/>
                  </a:cubicBezTo>
                  <a:lnTo>
                    <a:pt x="2767" y="3467"/>
                  </a:lnTo>
                  <a:cubicBezTo>
                    <a:pt x="2433" y="3467"/>
                    <a:pt x="2129" y="3406"/>
                    <a:pt x="1825" y="3376"/>
                  </a:cubicBezTo>
                  <a:cubicBezTo>
                    <a:pt x="765" y="3261"/>
                    <a:pt x="83" y="3039"/>
                    <a:pt x="8" y="3039"/>
                  </a:cubicBezTo>
                  <a:cubicBezTo>
                    <a:pt x="3" y="3039"/>
                    <a:pt x="1" y="3040"/>
                    <a:pt x="1" y="3042"/>
                  </a:cubicBezTo>
                  <a:cubicBezTo>
                    <a:pt x="153" y="3133"/>
                    <a:pt x="305" y="3194"/>
                    <a:pt x="457" y="3224"/>
                  </a:cubicBezTo>
                  <a:cubicBezTo>
                    <a:pt x="639" y="3285"/>
                    <a:pt x="852" y="3346"/>
                    <a:pt x="1034" y="3376"/>
                  </a:cubicBezTo>
                  <a:cubicBezTo>
                    <a:pt x="1278" y="3437"/>
                    <a:pt x="1551" y="3497"/>
                    <a:pt x="1794" y="3528"/>
                  </a:cubicBezTo>
                  <a:cubicBezTo>
                    <a:pt x="2129" y="3558"/>
                    <a:pt x="2433" y="3619"/>
                    <a:pt x="2767" y="3619"/>
                  </a:cubicBezTo>
                  <a:cubicBezTo>
                    <a:pt x="2949" y="3634"/>
                    <a:pt x="3132" y="3642"/>
                    <a:pt x="3314" y="3642"/>
                  </a:cubicBezTo>
                  <a:cubicBezTo>
                    <a:pt x="3496" y="3642"/>
                    <a:pt x="3679" y="3634"/>
                    <a:pt x="3861" y="3619"/>
                  </a:cubicBezTo>
                  <a:cubicBezTo>
                    <a:pt x="5533" y="3558"/>
                    <a:pt x="7205" y="3133"/>
                    <a:pt x="8694" y="2373"/>
                  </a:cubicBezTo>
                  <a:cubicBezTo>
                    <a:pt x="9028" y="2221"/>
                    <a:pt x="9332" y="2038"/>
                    <a:pt x="9667" y="1826"/>
                  </a:cubicBezTo>
                  <a:cubicBezTo>
                    <a:pt x="9910" y="1674"/>
                    <a:pt x="10184" y="1491"/>
                    <a:pt x="10427" y="1279"/>
                  </a:cubicBezTo>
                  <a:cubicBezTo>
                    <a:pt x="10639" y="1127"/>
                    <a:pt x="10852" y="975"/>
                    <a:pt x="11035" y="792"/>
                  </a:cubicBezTo>
                  <a:cubicBezTo>
                    <a:pt x="11187" y="671"/>
                    <a:pt x="11339" y="519"/>
                    <a:pt x="11491" y="367"/>
                  </a:cubicBezTo>
                  <a:cubicBezTo>
                    <a:pt x="11612" y="276"/>
                    <a:pt x="11703" y="124"/>
                    <a:pt x="11825" y="2"/>
                  </a:cubicBezTo>
                  <a:cubicBezTo>
                    <a:pt x="11824" y="1"/>
                    <a:pt x="11823" y="1"/>
                    <a:pt x="1182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2" name="Google Shape;988;p47">
              <a:extLst>
                <a:ext uri="{FF2B5EF4-FFF2-40B4-BE49-F238E27FC236}">
                  <a16:creationId xmlns:a16="http://schemas.microsoft.com/office/drawing/2014/main" id="{0B0C0B3C-5780-D4E4-32FD-F506DE7AEC9B}"/>
                </a:ext>
              </a:extLst>
            </p:cNvPr>
            <p:cNvSpPr/>
            <p:nvPr/>
          </p:nvSpPr>
          <p:spPr>
            <a:xfrm>
              <a:off x="1903681" y="6615325"/>
              <a:ext cx="91902" cy="239147"/>
            </a:xfrm>
            <a:custGeom>
              <a:avLst/>
              <a:gdLst/>
              <a:ahLst/>
              <a:cxnLst/>
              <a:rect l="l" t="t" r="r" b="b"/>
              <a:pathLst>
                <a:path w="3283" h="8543" extrusionOk="0">
                  <a:moveTo>
                    <a:pt x="3283" y="1"/>
                  </a:moveTo>
                  <a:lnTo>
                    <a:pt x="3283" y="1"/>
                  </a:lnTo>
                  <a:cubicBezTo>
                    <a:pt x="3101" y="426"/>
                    <a:pt x="2918" y="822"/>
                    <a:pt x="2766" y="1247"/>
                  </a:cubicBezTo>
                  <a:cubicBezTo>
                    <a:pt x="2432" y="2068"/>
                    <a:pt x="2006" y="3101"/>
                    <a:pt x="1581" y="4256"/>
                  </a:cubicBezTo>
                  <a:cubicBezTo>
                    <a:pt x="1155" y="5411"/>
                    <a:pt x="760" y="6445"/>
                    <a:pt x="456" y="7265"/>
                  </a:cubicBezTo>
                  <a:cubicBezTo>
                    <a:pt x="274" y="7691"/>
                    <a:pt x="122" y="8117"/>
                    <a:pt x="0" y="8542"/>
                  </a:cubicBezTo>
                  <a:cubicBezTo>
                    <a:pt x="61" y="8451"/>
                    <a:pt x="122" y="8329"/>
                    <a:pt x="152" y="8238"/>
                  </a:cubicBezTo>
                  <a:cubicBezTo>
                    <a:pt x="274" y="8025"/>
                    <a:pt x="395" y="7721"/>
                    <a:pt x="578" y="7326"/>
                  </a:cubicBezTo>
                  <a:cubicBezTo>
                    <a:pt x="882" y="6566"/>
                    <a:pt x="1338" y="5533"/>
                    <a:pt x="1763" y="4347"/>
                  </a:cubicBezTo>
                  <a:cubicBezTo>
                    <a:pt x="2219" y="3162"/>
                    <a:pt x="2614" y="2068"/>
                    <a:pt x="2888" y="1308"/>
                  </a:cubicBezTo>
                  <a:cubicBezTo>
                    <a:pt x="3070" y="882"/>
                    <a:pt x="3192" y="457"/>
                    <a:pt x="3283"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63" name="Google Shape;989;p47">
              <a:extLst>
                <a:ext uri="{FF2B5EF4-FFF2-40B4-BE49-F238E27FC236}">
                  <a16:creationId xmlns:a16="http://schemas.microsoft.com/office/drawing/2014/main" id="{F8E29E34-3F05-16AB-B400-80F29DBE8641}"/>
                </a:ext>
              </a:extLst>
            </p:cNvPr>
            <p:cNvSpPr/>
            <p:nvPr/>
          </p:nvSpPr>
          <p:spPr>
            <a:xfrm>
              <a:off x="1887501" y="6605975"/>
              <a:ext cx="52795" cy="49408"/>
            </a:xfrm>
            <a:custGeom>
              <a:avLst/>
              <a:gdLst/>
              <a:ahLst/>
              <a:cxnLst/>
              <a:rect l="l" t="t" r="r" b="b"/>
              <a:pathLst>
                <a:path w="1886" h="1765" extrusionOk="0">
                  <a:moveTo>
                    <a:pt x="1065" y="1"/>
                  </a:moveTo>
                  <a:cubicBezTo>
                    <a:pt x="943" y="1"/>
                    <a:pt x="882" y="31"/>
                    <a:pt x="882" y="31"/>
                  </a:cubicBezTo>
                  <a:cubicBezTo>
                    <a:pt x="1095" y="61"/>
                    <a:pt x="1308" y="183"/>
                    <a:pt x="1490" y="335"/>
                  </a:cubicBezTo>
                  <a:cubicBezTo>
                    <a:pt x="1642" y="517"/>
                    <a:pt x="1703" y="760"/>
                    <a:pt x="1672" y="1004"/>
                  </a:cubicBezTo>
                  <a:cubicBezTo>
                    <a:pt x="1586" y="1367"/>
                    <a:pt x="1262" y="1563"/>
                    <a:pt x="944" y="1563"/>
                  </a:cubicBezTo>
                  <a:cubicBezTo>
                    <a:pt x="703" y="1563"/>
                    <a:pt x="466" y="1452"/>
                    <a:pt x="335" y="1216"/>
                  </a:cubicBezTo>
                  <a:cubicBezTo>
                    <a:pt x="183" y="1004"/>
                    <a:pt x="183" y="730"/>
                    <a:pt x="305" y="517"/>
                  </a:cubicBezTo>
                  <a:cubicBezTo>
                    <a:pt x="396" y="304"/>
                    <a:pt x="578" y="153"/>
                    <a:pt x="791" y="61"/>
                  </a:cubicBezTo>
                  <a:cubicBezTo>
                    <a:pt x="791" y="49"/>
                    <a:pt x="775" y="41"/>
                    <a:pt x="748" y="41"/>
                  </a:cubicBezTo>
                  <a:cubicBezTo>
                    <a:pt x="710" y="41"/>
                    <a:pt x="649" y="56"/>
                    <a:pt x="578" y="92"/>
                  </a:cubicBezTo>
                  <a:cubicBezTo>
                    <a:pt x="396" y="153"/>
                    <a:pt x="274" y="274"/>
                    <a:pt x="153" y="456"/>
                  </a:cubicBezTo>
                  <a:cubicBezTo>
                    <a:pt x="1" y="730"/>
                    <a:pt x="1" y="1034"/>
                    <a:pt x="153" y="1308"/>
                  </a:cubicBezTo>
                  <a:cubicBezTo>
                    <a:pt x="335" y="1619"/>
                    <a:pt x="639" y="1765"/>
                    <a:pt x="939" y="1765"/>
                  </a:cubicBezTo>
                  <a:cubicBezTo>
                    <a:pt x="1341" y="1765"/>
                    <a:pt x="1737" y="1504"/>
                    <a:pt x="1824" y="1034"/>
                  </a:cubicBezTo>
                  <a:cubicBezTo>
                    <a:pt x="1885" y="730"/>
                    <a:pt x="1794" y="426"/>
                    <a:pt x="1581" y="244"/>
                  </a:cubicBezTo>
                  <a:cubicBezTo>
                    <a:pt x="1429" y="92"/>
                    <a:pt x="1247" y="31"/>
                    <a:pt x="1065"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32" name="Google Shape;990;p47">
              <a:extLst>
                <a:ext uri="{FF2B5EF4-FFF2-40B4-BE49-F238E27FC236}">
                  <a16:creationId xmlns:a16="http://schemas.microsoft.com/office/drawing/2014/main" id="{9A639B28-BAB0-DC4E-AEDA-7540F70082BB}"/>
                </a:ext>
              </a:extLst>
            </p:cNvPr>
            <p:cNvSpPr/>
            <p:nvPr/>
          </p:nvSpPr>
          <p:spPr>
            <a:xfrm>
              <a:off x="2449075" y="5316910"/>
              <a:ext cx="315709" cy="55054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33" name="Google Shape;991;p47">
              <a:extLst>
                <a:ext uri="{FF2B5EF4-FFF2-40B4-BE49-F238E27FC236}">
                  <a16:creationId xmlns:a16="http://schemas.microsoft.com/office/drawing/2014/main" id="{670CFFDA-1ECC-AB02-1A94-87DE41E5F411}"/>
                </a:ext>
              </a:extLst>
            </p:cNvPr>
            <p:cNvSpPr/>
            <p:nvPr/>
          </p:nvSpPr>
          <p:spPr>
            <a:xfrm>
              <a:off x="2449075" y="5316910"/>
              <a:ext cx="315709" cy="55054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34" name="Google Shape;992;p47">
              <a:extLst>
                <a:ext uri="{FF2B5EF4-FFF2-40B4-BE49-F238E27FC236}">
                  <a16:creationId xmlns:a16="http://schemas.microsoft.com/office/drawing/2014/main" id="{202BCABC-7FEE-0BF8-2B36-18696BF67335}"/>
                </a:ext>
              </a:extLst>
            </p:cNvPr>
            <p:cNvSpPr/>
            <p:nvPr/>
          </p:nvSpPr>
          <p:spPr>
            <a:xfrm>
              <a:off x="1371024" y="5147299"/>
              <a:ext cx="1254213" cy="1553994"/>
            </a:xfrm>
            <a:custGeom>
              <a:avLst/>
              <a:gdLst/>
              <a:ahLst/>
              <a:cxnLst/>
              <a:rect l="l" t="t" r="r" b="b"/>
              <a:pathLst>
                <a:path w="44804" h="55513" extrusionOk="0">
                  <a:moveTo>
                    <a:pt x="29851" y="1"/>
                  </a:moveTo>
                  <a:cubicBezTo>
                    <a:pt x="27904" y="1"/>
                    <a:pt x="25049" y="342"/>
                    <a:pt x="21916" y="2017"/>
                  </a:cubicBezTo>
                  <a:cubicBezTo>
                    <a:pt x="14621" y="5938"/>
                    <a:pt x="9454" y="27063"/>
                    <a:pt x="9454" y="27063"/>
                  </a:cubicBezTo>
                  <a:lnTo>
                    <a:pt x="1" y="42260"/>
                  </a:lnTo>
                  <a:lnTo>
                    <a:pt x="29728" y="55513"/>
                  </a:lnTo>
                  <a:lnTo>
                    <a:pt x="31977" y="47276"/>
                  </a:lnTo>
                  <a:lnTo>
                    <a:pt x="35472" y="32564"/>
                  </a:lnTo>
                  <a:cubicBezTo>
                    <a:pt x="35472" y="32564"/>
                    <a:pt x="40488" y="23932"/>
                    <a:pt x="42494" y="19251"/>
                  </a:cubicBezTo>
                  <a:cubicBezTo>
                    <a:pt x="44014" y="15786"/>
                    <a:pt x="44469" y="11135"/>
                    <a:pt x="44621" y="8369"/>
                  </a:cubicBezTo>
                  <a:cubicBezTo>
                    <a:pt x="44804" y="4935"/>
                    <a:pt x="42494" y="1773"/>
                    <a:pt x="39120" y="1135"/>
                  </a:cubicBezTo>
                  <a:cubicBezTo>
                    <a:pt x="38998" y="1105"/>
                    <a:pt x="38846" y="1074"/>
                    <a:pt x="38725" y="1044"/>
                  </a:cubicBezTo>
                  <a:lnTo>
                    <a:pt x="32372" y="162"/>
                  </a:lnTo>
                  <a:cubicBezTo>
                    <a:pt x="32099" y="162"/>
                    <a:pt x="31190" y="1"/>
                    <a:pt x="29851" y="1"/>
                  </a:cubicBezTo>
                  <a:close/>
                </a:path>
              </a:pathLst>
            </a:custGeom>
            <a:solidFill>
              <a:schemeClr val="tx2">
                <a:lumMod val="75000"/>
              </a:scheme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cs typeface="Arial"/>
                <a:sym typeface="Arial"/>
              </a:endParaRPr>
            </a:p>
          </p:txBody>
        </p:sp>
        <p:sp>
          <p:nvSpPr>
            <p:cNvPr id="835" name="Google Shape;993;p47">
              <a:extLst>
                <a:ext uri="{FF2B5EF4-FFF2-40B4-BE49-F238E27FC236}">
                  <a16:creationId xmlns:a16="http://schemas.microsoft.com/office/drawing/2014/main" id="{BD9E1331-F267-F520-A00C-38099AFF0D73}"/>
                </a:ext>
              </a:extLst>
            </p:cNvPr>
            <p:cNvSpPr/>
            <p:nvPr/>
          </p:nvSpPr>
          <p:spPr>
            <a:xfrm>
              <a:off x="1492711" y="6066432"/>
              <a:ext cx="800693" cy="542119"/>
            </a:xfrm>
            <a:custGeom>
              <a:avLst/>
              <a:gdLst/>
              <a:ahLst/>
              <a:cxnLst/>
              <a:rect l="l" t="t" r="r" b="b"/>
              <a:pathLst>
                <a:path w="28603" h="19366" extrusionOk="0">
                  <a:moveTo>
                    <a:pt x="9976" y="176"/>
                  </a:moveTo>
                  <a:cubicBezTo>
                    <a:pt x="10464" y="176"/>
                    <a:pt x="10961" y="380"/>
                    <a:pt x="11338" y="703"/>
                  </a:cubicBezTo>
                  <a:cubicBezTo>
                    <a:pt x="11733" y="1068"/>
                    <a:pt x="11976" y="1584"/>
                    <a:pt x="12006" y="2131"/>
                  </a:cubicBezTo>
                  <a:cubicBezTo>
                    <a:pt x="12067" y="2648"/>
                    <a:pt x="12006" y="3165"/>
                    <a:pt x="11794" y="3651"/>
                  </a:cubicBezTo>
                  <a:cubicBezTo>
                    <a:pt x="11611" y="4107"/>
                    <a:pt x="11307" y="4502"/>
                    <a:pt x="10912" y="4837"/>
                  </a:cubicBezTo>
                  <a:cubicBezTo>
                    <a:pt x="10547" y="5141"/>
                    <a:pt x="10122" y="5384"/>
                    <a:pt x="9696" y="5566"/>
                  </a:cubicBezTo>
                  <a:cubicBezTo>
                    <a:pt x="8898" y="5862"/>
                    <a:pt x="8042" y="6014"/>
                    <a:pt x="7184" y="6050"/>
                  </a:cubicBezTo>
                  <a:lnTo>
                    <a:pt x="7184" y="6050"/>
                  </a:lnTo>
                  <a:cubicBezTo>
                    <a:pt x="6974" y="5427"/>
                    <a:pt x="6854" y="4771"/>
                    <a:pt x="6839" y="4107"/>
                  </a:cubicBezTo>
                  <a:cubicBezTo>
                    <a:pt x="6809" y="3499"/>
                    <a:pt x="6900" y="2861"/>
                    <a:pt x="7113" y="2253"/>
                  </a:cubicBezTo>
                  <a:cubicBezTo>
                    <a:pt x="7325" y="1675"/>
                    <a:pt x="7690" y="1159"/>
                    <a:pt x="8146" y="794"/>
                  </a:cubicBezTo>
                  <a:cubicBezTo>
                    <a:pt x="8633" y="429"/>
                    <a:pt x="9180" y="217"/>
                    <a:pt x="9788" y="186"/>
                  </a:cubicBezTo>
                  <a:cubicBezTo>
                    <a:pt x="9850" y="179"/>
                    <a:pt x="9913" y="176"/>
                    <a:pt x="9976" y="176"/>
                  </a:cubicBezTo>
                  <a:close/>
                  <a:moveTo>
                    <a:pt x="19018" y="4178"/>
                  </a:moveTo>
                  <a:cubicBezTo>
                    <a:pt x="19132" y="4178"/>
                    <a:pt x="19247" y="4185"/>
                    <a:pt x="19362" y="4198"/>
                  </a:cubicBezTo>
                  <a:cubicBezTo>
                    <a:pt x="19727" y="4229"/>
                    <a:pt x="20092" y="4350"/>
                    <a:pt x="20396" y="4563"/>
                  </a:cubicBezTo>
                  <a:cubicBezTo>
                    <a:pt x="20730" y="4806"/>
                    <a:pt x="20973" y="5110"/>
                    <a:pt x="21125" y="5445"/>
                  </a:cubicBezTo>
                  <a:cubicBezTo>
                    <a:pt x="21429" y="6174"/>
                    <a:pt x="21429" y="6964"/>
                    <a:pt x="21156" y="7694"/>
                  </a:cubicBezTo>
                  <a:cubicBezTo>
                    <a:pt x="20882" y="8393"/>
                    <a:pt x="20396" y="9001"/>
                    <a:pt x="19757" y="9457"/>
                  </a:cubicBezTo>
                  <a:cubicBezTo>
                    <a:pt x="18874" y="10078"/>
                    <a:pt x="17898" y="10524"/>
                    <a:pt x="16879" y="10787"/>
                  </a:cubicBezTo>
                  <a:lnTo>
                    <a:pt x="16879" y="10787"/>
                  </a:lnTo>
                  <a:cubicBezTo>
                    <a:pt x="16555" y="10202"/>
                    <a:pt x="16293" y="9578"/>
                    <a:pt x="16140" y="8910"/>
                  </a:cubicBezTo>
                  <a:cubicBezTo>
                    <a:pt x="15958" y="8180"/>
                    <a:pt x="15958" y="7451"/>
                    <a:pt x="16110" y="6721"/>
                  </a:cubicBezTo>
                  <a:cubicBezTo>
                    <a:pt x="16292" y="5961"/>
                    <a:pt x="16687" y="5293"/>
                    <a:pt x="17265" y="4806"/>
                  </a:cubicBezTo>
                  <a:cubicBezTo>
                    <a:pt x="17755" y="4393"/>
                    <a:pt x="18377" y="4178"/>
                    <a:pt x="19018" y="4178"/>
                  </a:cubicBezTo>
                  <a:close/>
                  <a:moveTo>
                    <a:pt x="25296" y="8867"/>
                  </a:moveTo>
                  <a:cubicBezTo>
                    <a:pt x="26879" y="8867"/>
                    <a:pt x="28217" y="10068"/>
                    <a:pt x="28390" y="11676"/>
                  </a:cubicBezTo>
                  <a:cubicBezTo>
                    <a:pt x="28420" y="12284"/>
                    <a:pt x="28329" y="12861"/>
                    <a:pt x="28055" y="13378"/>
                  </a:cubicBezTo>
                  <a:cubicBezTo>
                    <a:pt x="27539" y="14533"/>
                    <a:pt x="26536" y="15384"/>
                    <a:pt x="25289" y="15718"/>
                  </a:cubicBezTo>
                  <a:cubicBezTo>
                    <a:pt x="24839" y="15825"/>
                    <a:pt x="24377" y="15880"/>
                    <a:pt x="23915" y="15880"/>
                  </a:cubicBezTo>
                  <a:cubicBezTo>
                    <a:pt x="23600" y="15880"/>
                    <a:pt x="23285" y="15855"/>
                    <a:pt x="22973" y="15804"/>
                  </a:cubicBezTo>
                  <a:lnTo>
                    <a:pt x="22973" y="15804"/>
                  </a:lnTo>
                  <a:cubicBezTo>
                    <a:pt x="22603" y="14990"/>
                    <a:pt x="22380" y="14105"/>
                    <a:pt x="22341" y="13195"/>
                  </a:cubicBezTo>
                  <a:cubicBezTo>
                    <a:pt x="22280" y="12344"/>
                    <a:pt x="22463" y="11463"/>
                    <a:pt x="22827" y="10673"/>
                  </a:cubicBezTo>
                  <a:cubicBezTo>
                    <a:pt x="23040" y="10247"/>
                    <a:pt x="23344" y="9852"/>
                    <a:pt x="23678" y="9518"/>
                  </a:cubicBezTo>
                  <a:cubicBezTo>
                    <a:pt x="24043" y="9183"/>
                    <a:pt x="24499" y="8970"/>
                    <a:pt x="25016" y="8879"/>
                  </a:cubicBezTo>
                  <a:cubicBezTo>
                    <a:pt x="25110" y="8871"/>
                    <a:pt x="25204" y="8867"/>
                    <a:pt x="25296" y="8867"/>
                  </a:cubicBezTo>
                  <a:close/>
                  <a:moveTo>
                    <a:pt x="9872" y="1"/>
                  </a:moveTo>
                  <a:cubicBezTo>
                    <a:pt x="9834" y="1"/>
                    <a:pt x="9795" y="2"/>
                    <a:pt x="9757" y="4"/>
                  </a:cubicBezTo>
                  <a:cubicBezTo>
                    <a:pt x="9149" y="34"/>
                    <a:pt x="8541" y="247"/>
                    <a:pt x="8055" y="642"/>
                  </a:cubicBezTo>
                  <a:cubicBezTo>
                    <a:pt x="7569" y="1037"/>
                    <a:pt x="7174" y="1584"/>
                    <a:pt x="6961" y="2192"/>
                  </a:cubicBezTo>
                  <a:cubicBezTo>
                    <a:pt x="6748" y="2800"/>
                    <a:pt x="6626" y="3469"/>
                    <a:pt x="6657" y="4107"/>
                  </a:cubicBezTo>
                  <a:cubicBezTo>
                    <a:pt x="6672" y="4771"/>
                    <a:pt x="6787" y="5428"/>
                    <a:pt x="6991" y="6053"/>
                  </a:cubicBezTo>
                  <a:lnTo>
                    <a:pt x="6991" y="6053"/>
                  </a:lnTo>
                  <a:cubicBezTo>
                    <a:pt x="6987" y="6053"/>
                    <a:pt x="6983" y="6053"/>
                    <a:pt x="6979" y="6053"/>
                  </a:cubicBezTo>
                  <a:cubicBezTo>
                    <a:pt x="4715" y="6053"/>
                    <a:pt x="2488" y="5295"/>
                    <a:pt x="699" y="3864"/>
                  </a:cubicBezTo>
                  <a:cubicBezTo>
                    <a:pt x="456" y="3682"/>
                    <a:pt x="304" y="3530"/>
                    <a:pt x="182" y="3408"/>
                  </a:cubicBezTo>
                  <a:cubicBezTo>
                    <a:pt x="62" y="3317"/>
                    <a:pt x="1" y="3257"/>
                    <a:pt x="0" y="3256"/>
                  </a:cubicBezTo>
                  <a:lnTo>
                    <a:pt x="0" y="3256"/>
                  </a:lnTo>
                  <a:cubicBezTo>
                    <a:pt x="1" y="3257"/>
                    <a:pt x="61" y="3317"/>
                    <a:pt x="152" y="3438"/>
                  </a:cubicBezTo>
                  <a:cubicBezTo>
                    <a:pt x="274" y="3530"/>
                    <a:pt x="456" y="3712"/>
                    <a:pt x="669" y="3894"/>
                  </a:cubicBezTo>
                  <a:cubicBezTo>
                    <a:pt x="1368" y="4472"/>
                    <a:pt x="2128" y="4958"/>
                    <a:pt x="2949" y="5293"/>
                  </a:cubicBezTo>
                  <a:cubicBezTo>
                    <a:pt x="4196" y="5844"/>
                    <a:pt x="5554" y="6146"/>
                    <a:pt x="6917" y="6146"/>
                  </a:cubicBezTo>
                  <a:cubicBezTo>
                    <a:pt x="6952" y="6146"/>
                    <a:pt x="6987" y="6146"/>
                    <a:pt x="7022" y="6145"/>
                  </a:cubicBezTo>
                  <a:lnTo>
                    <a:pt x="7022" y="6145"/>
                  </a:lnTo>
                  <a:cubicBezTo>
                    <a:pt x="7238" y="6774"/>
                    <a:pt x="7546" y="7370"/>
                    <a:pt x="7933" y="7907"/>
                  </a:cubicBezTo>
                  <a:cubicBezTo>
                    <a:pt x="8754" y="9092"/>
                    <a:pt x="9909" y="10004"/>
                    <a:pt x="11216" y="10581"/>
                  </a:cubicBezTo>
                  <a:cubicBezTo>
                    <a:pt x="12319" y="11011"/>
                    <a:pt x="13476" y="11223"/>
                    <a:pt x="14624" y="11223"/>
                  </a:cubicBezTo>
                  <a:cubicBezTo>
                    <a:pt x="15358" y="11223"/>
                    <a:pt x="16089" y="11137"/>
                    <a:pt x="16801" y="10964"/>
                  </a:cubicBezTo>
                  <a:lnTo>
                    <a:pt x="16801" y="10964"/>
                  </a:lnTo>
                  <a:cubicBezTo>
                    <a:pt x="16804" y="10968"/>
                    <a:pt x="16806" y="10972"/>
                    <a:pt x="16809" y="10977"/>
                  </a:cubicBezTo>
                  <a:cubicBezTo>
                    <a:pt x="17174" y="11615"/>
                    <a:pt x="17599" y="12223"/>
                    <a:pt x="18055" y="12770"/>
                  </a:cubicBezTo>
                  <a:cubicBezTo>
                    <a:pt x="18937" y="13925"/>
                    <a:pt x="20061" y="14806"/>
                    <a:pt x="21368" y="15445"/>
                  </a:cubicBezTo>
                  <a:cubicBezTo>
                    <a:pt x="21877" y="15680"/>
                    <a:pt x="22411" y="15840"/>
                    <a:pt x="22956" y="15924"/>
                  </a:cubicBezTo>
                  <a:lnTo>
                    <a:pt x="22956" y="15924"/>
                  </a:lnTo>
                  <a:cubicBezTo>
                    <a:pt x="23159" y="16341"/>
                    <a:pt x="23401" y="16740"/>
                    <a:pt x="23678" y="17116"/>
                  </a:cubicBezTo>
                  <a:cubicBezTo>
                    <a:pt x="24225" y="17846"/>
                    <a:pt x="24894" y="18454"/>
                    <a:pt x="25654" y="18940"/>
                  </a:cubicBezTo>
                  <a:cubicBezTo>
                    <a:pt x="25692" y="18962"/>
                    <a:pt x="25729" y="18983"/>
                    <a:pt x="25766" y="19003"/>
                  </a:cubicBezTo>
                  <a:lnTo>
                    <a:pt x="25766" y="19003"/>
                  </a:lnTo>
                  <a:cubicBezTo>
                    <a:pt x="25738" y="18983"/>
                    <a:pt x="25711" y="18962"/>
                    <a:pt x="25684" y="18940"/>
                  </a:cubicBezTo>
                  <a:cubicBezTo>
                    <a:pt x="24925" y="18454"/>
                    <a:pt x="24286" y="17846"/>
                    <a:pt x="23739" y="17116"/>
                  </a:cubicBezTo>
                  <a:cubicBezTo>
                    <a:pt x="23469" y="16747"/>
                    <a:pt x="23233" y="16351"/>
                    <a:pt x="23034" y="15935"/>
                  </a:cubicBezTo>
                  <a:lnTo>
                    <a:pt x="23034" y="15935"/>
                  </a:lnTo>
                  <a:cubicBezTo>
                    <a:pt x="23309" y="15974"/>
                    <a:pt x="23587" y="15993"/>
                    <a:pt x="23865" y="15993"/>
                  </a:cubicBezTo>
                  <a:cubicBezTo>
                    <a:pt x="24361" y="15993"/>
                    <a:pt x="24860" y="15932"/>
                    <a:pt x="25350" y="15809"/>
                  </a:cubicBezTo>
                  <a:cubicBezTo>
                    <a:pt x="26627" y="15475"/>
                    <a:pt x="27660" y="14594"/>
                    <a:pt x="28207" y="13408"/>
                  </a:cubicBezTo>
                  <a:cubicBezTo>
                    <a:pt x="28481" y="12861"/>
                    <a:pt x="28602" y="12223"/>
                    <a:pt x="28542" y="11615"/>
                  </a:cubicBezTo>
                  <a:cubicBezTo>
                    <a:pt x="28371" y="9934"/>
                    <a:pt x="26971" y="8680"/>
                    <a:pt x="25319" y="8680"/>
                  </a:cubicBezTo>
                  <a:cubicBezTo>
                    <a:pt x="25209" y="8680"/>
                    <a:pt x="25098" y="8685"/>
                    <a:pt x="24985" y="8697"/>
                  </a:cubicBezTo>
                  <a:cubicBezTo>
                    <a:pt x="24469" y="8788"/>
                    <a:pt x="23982" y="9031"/>
                    <a:pt x="23587" y="9366"/>
                  </a:cubicBezTo>
                  <a:cubicBezTo>
                    <a:pt x="23253" y="9700"/>
                    <a:pt x="22949" y="10095"/>
                    <a:pt x="22736" y="10551"/>
                  </a:cubicBezTo>
                  <a:cubicBezTo>
                    <a:pt x="22341" y="11372"/>
                    <a:pt x="22189" y="12253"/>
                    <a:pt x="22219" y="13165"/>
                  </a:cubicBezTo>
                  <a:cubicBezTo>
                    <a:pt x="22278" y="14078"/>
                    <a:pt x="22510" y="14966"/>
                    <a:pt x="22892" y="15790"/>
                  </a:cubicBezTo>
                  <a:lnTo>
                    <a:pt x="22892" y="15790"/>
                  </a:lnTo>
                  <a:cubicBezTo>
                    <a:pt x="22391" y="15701"/>
                    <a:pt x="21899" y="15546"/>
                    <a:pt x="21429" y="15323"/>
                  </a:cubicBezTo>
                  <a:cubicBezTo>
                    <a:pt x="20183" y="14715"/>
                    <a:pt x="19058" y="13834"/>
                    <a:pt x="18207" y="12709"/>
                  </a:cubicBezTo>
                  <a:cubicBezTo>
                    <a:pt x="17762" y="12156"/>
                    <a:pt x="17324" y="11564"/>
                    <a:pt x="16957" y="10925"/>
                  </a:cubicBezTo>
                  <a:lnTo>
                    <a:pt x="16957" y="10925"/>
                  </a:lnTo>
                  <a:cubicBezTo>
                    <a:pt x="17990" y="10656"/>
                    <a:pt x="18981" y="10206"/>
                    <a:pt x="19879" y="9578"/>
                  </a:cubicBezTo>
                  <a:cubicBezTo>
                    <a:pt x="20548" y="9122"/>
                    <a:pt x="21034" y="8484"/>
                    <a:pt x="21338" y="7724"/>
                  </a:cubicBezTo>
                  <a:cubicBezTo>
                    <a:pt x="21642" y="6964"/>
                    <a:pt x="21611" y="6083"/>
                    <a:pt x="21308" y="5323"/>
                  </a:cubicBezTo>
                  <a:cubicBezTo>
                    <a:pt x="21125" y="4958"/>
                    <a:pt x="20852" y="4624"/>
                    <a:pt x="20548" y="4381"/>
                  </a:cubicBezTo>
                  <a:cubicBezTo>
                    <a:pt x="20213" y="4138"/>
                    <a:pt x="19818" y="3986"/>
                    <a:pt x="19393" y="3955"/>
                  </a:cubicBezTo>
                  <a:cubicBezTo>
                    <a:pt x="19279" y="3943"/>
                    <a:pt x="19166" y="3936"/>
                    <a:pt x="19053" y="3936"/>
                  </a:cubicBezTo>
                  <a:cubicBezTo>
                    <a:pt x="18349" y="3936"/>
                    <a:pt x="17663" y="4178"/>
                    <a:pt x="17113" y="4624"/>
                  </a:cubicBezTo>
                  <a:cubicBezTo>
                    <a:pt x="16505" y="5141"/>
                    <a:pt x="16110" y="5840"/>
                    <a:pt x="15927" y="6630"/>
                  </a:cubicBezTo>
                  <a:cubicBezTo>
                    <a:pt x="15745" y="7359"/>
                    <a:pt x="15775" y="8150"/>
                    <a:pt x="15958" y="8910"/>
                  </a:cubicBezTo>
                  <a:cubicBezTo>
                    <a:pt x="16126" y="9583"/>
                    <a:pt x="16372" y="10230"/>
                    <a:pt x="16719" y="10827"/>
                  </a:cubicBezTo>
                  <a:lnTo>
                    <a:pt x="16719" y="10827"/>
                  </a:lnTo>
                  <a:cubicBezTo>
                    <a:pt x="16037" y="10991"/>
                    <a:pt x="15338" y="11073"/>
                    <a:pt x="14636" y="11073"/>
                  </a:cubicBezTo>
                  <a:cubicBezTo>
                    <a:pt x="13511" y="11073"/>
                    <a:pt x="12380" y="10861"/>
                    <a:pt x="11307" y="10429"/>
                  </a:cubicBezTo>
                  <a:cubicBezTo>
                    <a:pt x="10000" y="9882"/>
                    <a:pt x="8906" y="8970"/>
                    <a:pt x="8085" y="7815"/>
                  </a:cubicBezTo>
                  <a:cubicBezTo>
                    <a:pt x="7721" y="7306"/>
                    <a:pt x="7427" y="6741"/>
                    <a:pt x="7216" y="6143"/>
                  </a:cubicBezTo>
                  <a:lnTo>
                    <a:pt x="7216" y="6143"/>
                  </a:lnTo>
                  <a:cubicBezTo>
                    <a:pt x="8065" y="6132"/>
                    <a:pt x="8938" y="5980"/>
                    <a:pt x="9727" y="5688"/>
                  </a:cubicBezTo>
                  <a:cubicBezTo>
                    <a:pt x="10699" y="5323"/>
                    <a:pt x="11490" y="4624"/>
                    <a:pt x="11915" y="3712"/>
                  </a:cubicBezTo>
                  <a:cubicBezTo>
                    <a:pt x="12128" y="3195"/>
                    <a:pt x="12219" y="2648"/>
                    <a:pt x="12158" y="2101"/>
                  </a:cubicBezTo>
                  <a:cubicBezTo>
                    <a:pt x="12098" y="1524"/>
                    <a:pt x="11854" y="976"/>
                    <a:pt x="11429" y="581"/>
                  </a:cubicBezTo>
                  <a:cubicBezTo>
                    <a:pt x="11002" y="211"/>
                    <a:pt x="10441" y="1"/>
                    <a:pt x="9872" y="1"/>
                  </a:cubicBezTo>
                  <a:close/>
                  <a:moveTo>
                    <a:pt x="25766" y="19003"/>
                  </a:moveTo>
                  <a:lnTo>
                    <a:pt x="25766" y="19003"/>
                  </a:lnTo>
                  <a:cubicBezTo>
                    <a:pt x="25928" y="19119"/>
                    <a:pt x="26106" y="19201"/>
                    <a:pt x="26262" y="19305"/>
                  </a:cubicBezTo>
                  <a:lnTo>
                    <a:pt x="26475" y="19366"/>
                  </a:lnTo>
                  <a:lnTo>
                    <a:pt x="26475" y="19366"/>
                  </a:lnTo>
                  <a:lnTo>
                    <a:pt x="26262" y="19275"/>
                  </a:lnTo>
                  <a:cubicBezTo>
                    <a:pt x="26087" y="19175"/>
                    <a:pt x="25933" y="19095"/>
                    <a:pt x="25766" y="19003"/>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36" name="Google Shape;994;p47">
              <a:extLst>
                <a:ext uri="{FF2B5EF4-FFF2-40B4-BE49-F238E27FC236}">
                  <a16:creationId xmlns:a16="http://schemas.microsoft.com/office/drawing/2014/main" id="{58D82449-F969-AD5B-2E1B-C9374B0BDD8F}"/>
                </a:ext>
              </a:extLst>
            </p:cNvPr>
            <p:cNvSpPr/>
            <p:nvPr/>
          </p:nvSpPr>
          <p:spPr>
            <a:xfrm>
              <a:off x="2278064" y="5545140"/>
              <a:ext cx="277414" cy="266161"/>
            </a:xfrm>
            <a:custGeom>
              <a:avLst/>
              <a:gdLst/>
              <a:ahLst/>
              <a:cxnLst/>
              <a:rect l="l" t="t" r="r" b="b"/>
              <a:pathLst>
                <a:path w="9910" h="9508" extrusionOk="0">
                  <a:moveTo>
                    <a:pt x="3042" y="177"/>
                  </a:moveTo>
                  <a:cubicBezTo>
                    <a:pt x="3226" y="177"/>
                    <a:pt x="3421" y="224"/>
                    <a:pt x="3587" y="328"/>
                  </a:cubicBezTo>
                  <a:cubicBezTo>
                    <a:pt x="3800" y="480"/>
                    <a:pt x="4013" y="662"/>
                    <a:pt x="4165" y="905"/>
                  </a:cubicBezTo>
                  <a:cubicBezTo>
                    <a:pt x="4317" y="1118"/>
                    <a:pt x="4408" y="1361"/>
                    <a:pt x="4499" y="1635"/>
                  </a:cubicBezTo>
                  <a:cubicBezTo>
                    <a:pt x="4560" y="1878"/>
                    <a:pt x="4590" y="2121"/>
                    <a:pt x="4621" y="2394"/>
                  </a:cubicBezTo>
                  <a:cubicBezTo>
                    <a:pt x="4621" y="2881"/>
                    <a:pt x="4529" y="3367"/>
                    <a:pt x="4377" y="3853"/>
                  </a:cubicBezTo>
                  <a:cubicBezTo>
                    <a:pt x="4073" y="4644"/>
                    <a:pt x="3617" y="5373"/>
                    <a:pt x="2979" y="5951"/>
                  </a:cubicBezTo>
                  <a:cubicBezTo>
                    <a:pt x="2789" y="6129"/>
                    <a:pt x="2594" y="6298"/>
                    <a:pt x="2394" y="6458"/>
                  </a:cubicBezTo>
                  <a:lnTo>
                    <a:pt x="2394" y="6458"/>
                  </a:lnTo>
                  <a:cubicBezTo>
                    <a:pt x="2129" y="6117"/>
                    <a:pt x="1916" y="5733"/>
                    <a:pt x="1763" y="5312"/>
                  </a:cubicBezTo>
                  <a:cubicBezTo>
                    <a:pt x="1551" y="4705"/>
                    <a:pt x="1459" y="4036"/>
                    <a:pt x="1459" y="3367"/>
                  </a:cubicBezTo>
                  <a:cubicBezTo>
                    <a:pt x="1459" y="2729"/>
                    <a:pt x="1520" y="2091"/>
                    <a:pt x="1672" y="1452"/>
                  </a:cubicBezTo>
                  <a:cubicBezTo>
                    <a:pt x="1854" y="875"/>
                    <a:pt x="2219" y="297"/>
                    <a:pt x="2797" y="206"/>
                  </a:cubicBezTo>
                  <a:cubicBezTo>
                    <a:pt x="2874" y="187"/>
                    <a:pt x="2957" y="177"/>
                    <a:pt x="3042" y="177"/>
                  </a:cubicBezTo>
                  <a:close/>
                  <a:moveTo>
                    <a:pt x="8449" y="540"/>
                  </a:moveTo>
                  <a:cubicBezTo>
                    <a:pt x="8629" y="540"/>
                    <a:pt x="8805" y="581"/>
                    <a:pt x="8967" y="662"/>
                  </a:cubicBezTo>
                  <a:cubicBezTo>
                    <a:pt x="9210" y="814"/>
                    <a:pt x="9423" y="1027"/>
                    <a:pt x="9545" y="1270"/>
                  </a:cubicBezTo>
                  <a:cubicBezTo>
                    <a:pt x="9666" y="1574"/>
                    <a:pt x="9727" y="1847"/>
                    <a:pt x="9727" y="2151"/>
                  </a:cubicBezTo>
                  <a:cubicBezTo>
                    <a:pt x="9697" y="3489"/>
                    <a:pt x="9241" y="4735"/>
                    <a:pt x="8420" y="5768"/>
                  </a:cubicBezTo>
                  <a:cubicBezTo>
                    <a:pt x="7964" y="6316"/>
                    <a:pt x="7447" y="6771"/>
                    <a:pt x="6839" y="7106"/>
                  </a:cubicBezTo>
                  <a:cubicBezTo>
                    <a:pt x="6644" y="7223"/>
                    <a:pt x="6443" y="7324"/>
                    <a:pt x="6235" y="7409"/>
                  </a:cubicBezTo>
                  <a:lnTo>
                    <a:pt x="6235" y="7409"/>
                  </a:lnTo>
                  <a:cubicBezTo>
                    <a:pt x="6126" y="7051"/>
                    <a:pt x="6042" y="6688"/>
                    <a:pt x="5988" y="6316"/>
                  </a:cubicBezTo>
                  <a:cubicBezTo>
                    <a:pt x="5867" y="5464"/>
                    <a:pt x="5897" y="4583"/>
                    <a:pt x="6110" y="3762"/>
                  </a:cubicBezTo>
                  <a:cubicBezTo>
                    <a:pt x="6323" y="2729"/>
                    <a:pt x="6809" y="1787"/>
                    <a:pt x="7478" y="1027"/>
                  </a:cubicBezTo>
                  <a:cubicBezTo>
                    <a:pt x="7690" y="814"/>
                    <a:pt x="7903" y="662"/>
                    <a:pt x="8177" y="571"/>
                  </a:cubicBezTo>
                  <a:cubicBezTo>
                    <a:pt x="8268" y="550"/>
                    <a:pt x="8359" y="540"/>
                    <a:pt x="8449" y="540"/>
                  </a:cubicBezTo>
                  <a:close/>
                  <a:moveTo>
                    <a:pt x="92" y="7926"/>
                  </a:moveTo>
                  <a:lnTo>
                    <a:pt x="0" y="7987"/>
                  </a:lnTo>
                  <a:cubicBezTo>
                    <a:pt x="31" y="7987"/>
                    <a:pt x="61" y="7957"/>
                    <a:pt x="92" y="7926"/>
                  </a:cubicBezTo>
                  <a:close/>
                  <a:moveTo>
                    <a:pt x="2981" y="1"/>
                  </a:moveTo>
                  <a:cubicBezTo>
                    <a:pt x="2901" y="1"/>
                    <a:pt x="2820" y="8"/>
                    <a:pt x="2736" y="24"/>
                  </a:cubicBezTo>
                  <a:cubicBezTo>
                    <a:pt x="2432" y="115"/>
                    <a:pt x="2128" y="297"/>
                    <a:pt x="1946" y="571"/>
                  </a:cubicBezTo>
                  <a:cubicBezTo>
                    <a:pt x="1763" y="814"/>
                    <a:pt x="1611" y="1118"/>
                    <a:pt x="1520" y="1422"/>
                  </a:cubicBezTo>
                  <a:cubicBezTo>
                    <a:pt x="1338" y="2060"/>
                    <a:pt x="1247" y="2698"/>
                    <a:pt x="1277" y="3367"/>
                  </a:cubicBezTo>
                  <a:cubicBezTo>
                    <a:pt x="1247" y="4066"/>
                    <a:pt x="1368" y="4735"/>
                    <a:pt x="1581" y="5404"/>
                  </a:cubicBezTo>
                  <a:cubicBezTo>
                    <a:pt x="1734" y="5824"/>
                    <a:pt x="1959" y="6221"/>
                    <a:pt x="2241" y="6578"/>
                  </a:cubicBezTo>
                  <a:lnTo>
                    <a:pt x="2241" y="6578"/>
                  </a:lnTo>
                  <a:cubicBezTo>
                    <a:pt x="1978" y="6780"/>
                    <a:pt x="1708" y="6966"/>
                    <a:pt x="1429" y="7136"/>
                  </a:cubicBezTo>
                  <a:cubicBezTo>
                    <a:pt x="973" y="7410"/>
                    <a:pt x="608" y="7623"/>
                    <a:pt x="365" y="7775"/>
                  </a:cubicBezTo>
                  <a:lnTo>
                    <a:pt x="92" y="7926"/>
                  </a:lnTo>
                  <a:lnTo>
                    <a:pt x="396" y="7805"/>
                  </a:lnTo>
                  <a:cubicBezTo>
                    <a:pt x="639" y="7683"/>
                    <a:pt x="1003" y="7471"/>
                    <a:pt x="1459" y="7197"/>
                  </a:cubicBezTo>
                  <a:cubicBezTo>
                    <a:pt x="1752" y="7027"/>
                    <a:pt x="2030" y="6842"/>
                    <a:pt x="2295" y="6645"/>
                  </a:cubicBezTo>
                  <a:lnTo>
                    <a:pt x="2295" y="6645"/>
                  </a:lnTo>
                  <a:cubicBezTo>
                    <a:pt x="2448" y="6831"/>
                    <a:pt x="2615" y="7005"/>
                    <a:pt x="2797" y="7167"/>
                  </a:cubicBezTo>
                  <a:cubicBezTo>
                    <a:pt x="3374" y="7653"/>
                    <a:pt x="4104" y="7926"/>
                    <a:pt x="4833" y="7926"/>
                  </a:cubicBezTo>
                  <a:cubicBezTo>
                    <a:pt x="5313" y="7907"/>
                    <a:pt x="5781" y="7815"/>
                    <a:pt x="6221" y="7651"/>
                  </a:cubicBezTo>
                  <a:lnTo>
                    <a:pt x="6221" y="7651"/>
                  </a:lnTo>
                  <a:cubicBezTo>
                    <a:pt x="6288" y="7836"/>
                    <a:pt x="6362" y="8020"/>
                    <a:pt x="6444" y="8200"/>
                  </a:cubicBezTo>
                  <a:cubicBezTo>
                    <a:pt x="6627" y="8565"/>
                    <a:pt x="6839" y="8930"/>
                    <a:pt x="7083" y="9264"/>
                  </a:cubicBezTo>
                  <a:lnTo>
                    <a:pt x="7295" y="9507"/>
                  </a:lnTo>
                  <a:lnTo>
                    <a:pt x="7113" y="9234"/>
                  </a:lnTo>
                  <a:cubicBezTo>
                    <a:pt x="6870" y="8899"/>
                    <a:pt x="6687" y="8534"/>
                    <a:pt x="6505" y="8170"/>
                  </a:cubicBezTo>
                  <a:cubicBezTo>
                    <a:pt x="6432" y="7986"/>
                    <a:pt x="6364" y="7803"/>
                    <a:pt x="6303" y="7619"/>
                  </a:cubicBezTo>
                  <a:lnTo>
                    <a:pt x="6303" y="7619"/>
                  </a:lnTo>
                  <a:cubicBezTo>
                    <a:pt x="6531" y="7529"/>
                    <a:pt x="6751" y="7418"/>
                    <a:pt x="6961" y="7288"/>
                  </a:cubicBezTo>
                  <a:cubicBezTo>
                    <a:pt x="7569" y="6923"/>
                    <a:pt x="8116" y="6468"/>
                    <a:pt x="8542" y="5890"/>
                  </a:cubicBezTo>
                  <a:cubicBezTo>
                    <a:pt x="9423" y="4857"/>
                    <a:pt x="9879" y="3519"/>
                    <a:pt x="9909" y="2182"/>
                  </a:cubicBezTo>
                  <a:cubicBezTo>
                    <a:pt x="9909" y="1847"/>
                    <a:pt x="9849" y="1513"/>
                    <a:pt x="9697" y="1209"/>
                  </a:cubicBezTo>
                  <a:cubicBezTo>
                    <a:pt x="9575" y="936"/>
                    <a:pt x="9332" y="692"/>
                    <a:pt x="9058" y="510"/>
                  </a:cubicBezTo>
                  <a:cubicBezTo>
                    <a:pt x="8887" y="415"/>
                    <a:pt x="8693" y="367"/>
                    <a:pt x="8496" y="367"/>
                  </a:cubicBezTo>
                  <a:cubicBezTo>
                    <a:pt x="8379" y="367"/>
                    <a:pt x="8260" y="385"/>
                    <a:pt x="8146" y="419"/>
                  </a:cubicBezTo>
                  <a:cubicBezTo>
                    <a:pt x="7842" y="540"/>
                    <a:pt x="7569" y="692"/>
                    <a:pt x="7387" y="905"/>
                  </a:cubicBezTo>
                  <a:cubicBezTo>
                    <a:pt x="6657" y="1695"/>
                    <a:pt x="6171" y="2668"/>
                    <a:pt x="5958" y="3732"/>
                  </a:cubicBezTo>
                  <a:cubicBezTo>
                    <a:pt x="5708" y="4958"/>
                    <a:pt x="5766" y="6245"/>
                    <a:pt x="6151" y="7442"/>
                  </a:cubicBezTo>
                  <a:lnTo>
                    <a:pt x="6151" y="7442"/>
                  </a:lnTo>
                  <a:cubicBezTo>
                    <a:pt x="5736" y="7601"/>
                    <a:pt x="5297" y="7694"/>
                    <a:pt x="4833" y="7714"/>
                  </a:cubicBezTo>
                  <a:cubicBezTo>
                    <a:pt x="4134" y="7714"/>
                    <a:pt x="3435" y="7471"/>
                    <a:pt x="2918" y="7015"/>
                  </a:cubicBezTo>
                  <a:cubicBezTo>
                    <a:pt x="2749" y="6865"/>
                    <a:pt x="2593" y="6703"/>
                    <a:pt x="2450" y="6528"/>
                  </a:cubicBezTo>
                  <a:lnTo>
                    <a:pt x="2450" y="6528"/>
                  </a:lnTo>
                  <a:cubicBezTo>
                    <a:pt x="2653" y="6372"/>
                    <a:pt x="2849" y="6209"/>
                    <a:pt x="3040" y="6042"/>
                  </a:cubicBezTo>
                  <a:cubicBezTo>
                    <a:pt x="3709" y="5434"/>
                    <a:pt x="4195" y="4705"/>
                    <a:pt x="4499" y="3884"/>
                  </a:cubicBezTo>
                  <a:cubicBezTo>
                    <a:pt x="4681" y="3398"/>
                    <a:pt x="4772" y="2911"/>
                    <a:pt x="4772" y="2394"/>
                  </a:cubicBezTo>
                  <a:cubicBezTo>
                    <a:pt x="4742" y="2121"/>
                    <a:pt x="4712" y="1847"/>
                    <a:pt x="4651" y="1574"/>
                  </a:cubicBezTo>
                  <a:cubicBezTo>
                    <a:pt x="4560" y="1300"/>
                    <a:pt x="4438" y="1057"/>
                    <a:pt x="4286" y="814"/>
                  </a:cubicBezTo>
                  <a:cubicBezTo>
                    <a:pt x="4134" y="571"/>
                    <a:pt x="3921" y="358"/>
                    <a:pt x="3648" y="206"/>
                  </a:cubicBezTo>
                  <a:cubicBezTo>
                    <a:pt x="3443" y="69"/>
                    <a:pt x="3220" y="1"/>
                    <a:pt x="2981" y="1"/>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37" name="Google Shape;995;p47">
              <a:extLst>
                <a:ext uri="{FF2B5EF4-FFF2-40B4-BE49-F238E27FC236}">
                  <a16:creationId xmlns:a16="http://schemas.microsoft.com/office/drawing/2014/main" id="{95054720-6937-32DB-DDBD-4E62095B5CEF}"/>
                </a:ext>
              </a:extLst>
            </p:cNvPr>
            <p:cNvSpPr/>
            <p:nvPr/>
          </p:nvSpPr>
          <p:spPr>
            <a:xfrm>
              <a:off x="1863678" y="5664924"/>
              <a:ext cx="1529052" cy="818469"/>
            </a:xfrm>
            <a:custGeom>
              <a:avLst/>
              <a:gdLst/>
              <a:ahLst/>
              <a:cxnLst/>
              <a:rect l="l" t="t" r="r" b="b"/>
              <a:pathLst>
                <a:path w="54622" h="29238" extrusionOk="0">
                  <a:moveTo>
                    <a:pt x="1" y="0"/>
                  </a:moveTo>
                  <a:lnTo>
                    <a:pt x="1" y="0"/>
                  </a:lnTo>
                  <a:cubicBezTo>
                    <a:pt x="396" y="5775"/>
                    <a:pt x="61" y="9088"/>
                    <a:pt x="1916" y="18025"/>
                  </a:cubicBezTo>
                  <a:cubicBezTo>
                    <a:pt x="3799" y="27190"/>
                    <a:pt x="16142" y="29238"/>
                    <a:pt x="26793" y="29238"/>
                  </a:cubicBezTo>
                  <a:cubicBezTo>
                    <a:pt x="35392" y="29238"/>
                    <a:pt x="42889" y="27903"/>
                    <a:pt x="42889" y="27903"/>
                  </a:cubicBezTo>
                  <a:cubicBezTo>
                    <a:pt x="43451" y="27921"/>
                    <a:pt x="43980" y="27927"/>
                    <a:pt x="44480" y="27927"/>
                  </a:cubicBezTo>
                  <a:cubicBezTo>
                    <a:pt x="45737" y="27927"/>
                    <a:pt x="46816" y="27887"/>
                    <a:pt x="47806" y="27887"/>
                  </a:cubicBezTo>
                  <a:cubicBezTo>
                    <a:pt x="48467" y="27887"/>
                    <a:pt x="49089" y="27905"/>
                    <a:pt x="49698" y="27964"/>
                  </a:cubicBezTo>
                  <a:cubicBezTo>
                    <a:pt x="50503" y="28037"/>
                    <a:pt x="51150" y="28074"/>
                    <a:pt x="51652" y="28074"/>
                  </a:cubicBezTo>
                  <a:cubicBezTo>
                    <a:pt x="52610" y="28074"/>
                    <a:pt x="53041" y="27939"/>
                    <a:pt x="53041" y="27660"/>
                  </a:cubicBezTo>
                  <a:cubicBezTo>
                    <a:pt x="53041" y="27052"/>
                    <a:pt x="53072" y="27295"/>
                    <a:pt x="48847" y="26292"/>
                  </a:cubicBezTo>
                  <a:lnTo>
                    <a:pt x="48847" y="26292"/>
                  </a:lnTo>
                  <a:cubicBezTo>
                    <a:pt x="48848" y="26292"/>
                    <a:pt x="51562" y="26909"/>
                    <a:pt x="53022" y="26909"/>
                  </a:cubicBezTo>
                  <a:cubicBezTo>
                    <a:pt x="53736" y="26909"/>
                    <a:pt x="54150" y="26762"/>
                    <a:pt x="53801" y="26323"/>
                  </a:cubicBezTo>
                  <a:cubicBezTo>
                    <a:pt x="53614" y="26100"/>
                    <a:pt x="52761" y="25793"/>
                    <a:pt x="51782" y="25498"/>
                  </a:cubicBezTo>
                  <a:lnTo>
                    <a:pt x="51782" y="25498"/>
                  </a:lnTo>
                  <a:cubicBezTo>
                    <a:pt x="52246" y="25573"/>
                    <a:pt x="52635" y="25607"/>
                    <a:pt x="52954" y="25607"/>
                  </a:cubicBezTo>
                  <a:cubicBezTo>
                    <a:pt x="53673" y="25607"/>
                    <a:pt x="54038" y="25434"/>
                    <a:pt x="54105" y="25168"/>
                  </a:cubicBezTo>
                  <a:cubicBezTo>
                    <a:pt x="54295" y="24480"/>
                    <a:pt x="50640" y="23497"/>
                    <a:pt x="49021" y="23098"/>
                  </a:cubicBezTo>
                  <a:lnTo>
                    <a:pt x="49021" y="23098"/>
                  </a:lnTo>
                  <a:cubicBezTo>
                    <a:pt x="50343" y="23408"/>
                    <a:pt x="53007" y="24013"/>
                    <a:pt x="53704" y="24013"/>
                  </a:cubicBezTo>
                  <a:cubicBezTo>
                    <a:pt x="53717" y="24013"/>
                    <a:pt x="53729" y="24013"/>
                    <a:pt x="53740" y="24013"/>
                  </a:cubicBezTo>
                  <a:cubicBezTo>
                    <a:pt x="54622" y="23952"/>
                    <a:pt x="53892" y="23192"/>
                    <a:pt x="53132" y="22706"/>
                  </a:cubicBezTo>
                  <a:cubicBezTo>
                    <a:pt x="52251" y="22189"/>
                    <a:pt x="46780" y="19879"/>
                    <a:pt x="45229" y="19119"/>
                  </a:cubicBezTo>
                  <a:cubicBezTo>
                    <a:pt x="44652" y="18906"/>
                    <a:pt x="44378" y="18237"/>
                    <a:pt x="44682" y="17690"/>
                  </a:cubicBezTo>
                  <a:lnTo>
                    <a:pt x="44682" y="17690"/>
                  </a:lnTo>
                  <a:cubicBezTo>
                    <a:pt x="45262" y="17818"/>
                    <a:pt x="45838" y="17870"/>
                    <a:pt x="46378" y="17870"/>
                  </a:cubicBezTo>
                  <a:cubicBezTo>
                    <a:pt x="48018" y="17870"/>
                    <a:pt x="49325" y="17395"/>
                    <a:pt x="49394" y="17143"/>
                  </a:cubicBezTo>
                  <a:cubicBezTo>
                    <a:pt x="49485" y="16839"/>
                    <a:pt x="43406" y="15684"/>
                    <a:pt x="43406" y="15684"/>
                  </a:cubicBezTo>
                  <a:lnTo>
                    <a:pt x="42129" y="16748"/>
                  </a:lnTo>
                  <a:cubicBezTo>
                    <a:pt x="41521" y="17234"/>
                    <a:pt x="40974" y="17629"/>
                    <a:pt x="40518" y="17964"/>
                  </a:cubicBezTo>
                  <a:cubicBezTo>
                    <a:pt x="39034" y="18104"/>
                    <a:pt x="36489" y="18307"/>
                    <a:pt x="33397" y="18307"/>
                  </a:cubicBezTo>
                  <a:cubicBezTo>
                    <a:pt x="28447" y="18307"/>
                    <a:pt x="22095" y="17787"/>
                    <a:pt x="16445" y="15654"/>
                  </a:cubicBezTo>
                  <a:cubicBezTo>
                    <a:pt x="13071" y="14347"/>
                    <a:pt x="13071" y="851"/>
                    <a:pt x="13071" y="851"/>
                  </a:cubicBezTo>
                  <a:lnTo>
                    <a:pt x="1" y="0"/>
                  </a:lnTo>
                  <a:close/>
                </a:path>
              </a:pathLst>
            </a:custGeom>
            <a:solidFill>
              <a:srgbClr val="B7887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38" name="Google Shape;996;p47">
              <a:extLst>
                <a:ext uri="{FF2B5EF4-FFF2-40B4-BE49-F238E27FC236}">
                  <a16:creationId xmlns:a16="http://schemas.microsoft.com/office/drawing/2014/main" id="{E5FC463B-8C9D-4C73-BB02-8FDFEFE306DF}"/>
                </a:ext>
              </a:extLst>
            </p:cNvPr>
            <p:cNvSpPr/>
            <p:nvPr/>
          </p:nvSpPr>
          <p:spPr>
            <a:xfrm>
              <a:off x="3159574" y="6385780"/>
              <a:ext cx="163397" cy="34936"/>
            </a:xfrm>
            <a:custGeom>
              <a:avLst/>
              <a:gdLst/>
              <a:ahLst/>
              <a:cxnLst/>
              <a:rect l="l" t="t" r="r" b="b"/>
              <a:pathLst>
                <a:path w="5837" h="1248" extrusionOk="0">
                  <a:moveTo>
                    <a:pt x="159" y="1"/>
                  </a:moveTo>
                  <a:cubicBezTo>
                    <a:pt x="81" y="1"/>
                    <a:pt x="36" y="8"/>
                    <a:pt x="31" y="24"/>
                  </a:cubicBezTo>
                  <a:cubicBezTo>
                    <a:pt x="0" y="146"/>
                    <a:pt x="1277" y="480"/>
                    <a:pt x="2888" y="815"/>
                  </a:cubicBezTo>
                  <a:cubicBezTo>
                    <a:pt x="4135" y="1079"/>
                    <a:pt x="5211" y="1248"/>
                    <a:pt x="5625" y="1248"/>
                  </a:cubicBezTo>
                  <a:cubicBezTo>
                    <a:pt x="5736" y="1248"/>
                    <a:pt x="5799" y="1236"/>
                    <a:pt x="5806" y="1210"/>
                  </a:cubicBezTo>
                  <a:cubicBezTo>
                    <a:pt x="5836" y="1119"/>
                    <a:pt x="4560" y="754"/>
                    <a:pt x="2949" y="420"/>
                  </a:cubicBezTo>
                  <a:cubicBezTo>
                    <a:pt x="1645" y="169"/>
                    <a:pt x="527" y="1"/>
                    <a:pt x="159"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39" name="Google Shape;997;p47">
              <a:extLst>
                <a:ext uri="{FF2B5EF4-FFF2-40B4-BE49-F238E27FC236}">
                  <a16:creationId xmlns:a16="http://schemas.microsoft.com/office/drawing/2014/main" id="{129DEBD0-911D-F68E-E242-8DF3179EA24A}"/>
                </a:ext>
              </a:extLst>
            </p:cNvPr>
            <p:cNvSpPr/>
            <p:nvPr/>
          </p:nvSpPr>
          <p:spPr>
            <a:xfrm>
              <a:off x="3164669" y="6339759"/>
              <a:ext cx="172747" cy="47197"/>
            </a:xfrm>
            <a:custGeom>
              <a:avLst/>
              <a:gdLst/>
              <a:ahLst/>
              <a:cxnLst/>
              <a:rect l="l" t="t" r="r" b="b"/>
              <a:pathLst>
                <a:path w="6171" h="1686" extrusionOk="0">
                  <a:moveTo>
                    <a:pt x="134" y="0"/>
                  </a:moveTo>
                  <a:cubicBezTo>
                    <a:pt x="71" y="0"/>
                    <a:pt x="36" y="9"/>
                    <a:pt x="31" y="27"/>
                  </a:cubicBezTo>
                  <a:cubicBezTo>
                    <a:pt x="1" y="118"/>
                    <a:pt x="1368" y="574"/>
                    <a:pt x="3040" y="1030"/>
                  </a:cubicBezTo>
                  <a:cubicBezTo>
                    <a:pt x="4496" y="1427"/>
                    <a:pt x="5744" y="1686"/>
                    <a:pt x="6063" y="1686"/>
                  </a:cubicBezTo>
                  <a:cubicBezTo>
                    <a:pt x="6110" y="1686"/>
                    <a:pt x="6137" y="1680"/>
                    <a:pt x="6141" y="1668"/>
                  </a:cubicBezTo>
                  <a:cubicBezTo>
                    <a:pt x="6171" y="1547"/>
                    <a:pt x="4834" y="1091"/>
                    <a:pt x="3131" y="665"/>
                  </a:cubicBezTo>
                  <a:cubicBezTo>
                    <a:pt x="1711" y="278"/>
                    <a:pt x="487" y="0"/>
                    <a:pt x="134"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0" name="Google Shape;998;p47">
              <a:extLst>
                <a:ext uri="{FF2B5EF4-FFF2-40B4-BE49-F238E27FC236}">
                  <a16:creationId xmlns:a16="http://schemas.microsoft.com/office/drawing/2014/main" id="{7111FD5E-DC4C-1900-F1CB-CE28D1640C6A}"/>
                </a:ext>
              </a:extLst>
            </p:cNvPr>
            <p:cNvSpPr/>
            <p:nvPr/>
          </p:nvSpPr>
          <p:spPr>
            <a:xfrm>
              <a:off x="3171471" y="6291526"/>
              <a:ext cx="161717" cy="46945"/>
            </a:xfrm>
            <a:custGeom>
              <a:avLst/>
              <a:gdLst/>
              <a:ahLst/>
              <a:cxnLst/>
              <a:rect l="l" t="t" r="r" b="b"/>
              <a:pathLst>
                <a:path w="5777" h="1677" extrusionOk="0">
                  <a:moveTo>
                    <a:pt x="105" y="0"/>
                  </a:moveTo>
                  <a:cubicBezTo>
                    <a:pt x="60" y="0"/>
                    <a:pt x="35" y="6"/>
                    <a:pt x="31" y="18"/>
                  </a:cubicBezTo>
                  <a:cubicBezTo>
                    <a:pt x="1" y="139"/>
                    <a:pt x="1247" y="565"/>
                    <a:pt x="2828" y="1021"/>
                  </a:cubicBezTo>
                  <a:cubicBezTo>
                    <a:pt x="4204" y="1418"/>
                    <a:pt x="5373" y="1676"/>
                    <a:pt x="5672" y="1676"/>
                  </a:cubicBezTo>
                  <a:cubicBezTo>
                    <a:pt x="5716" y="1676"/>
                    <a:pt x="5742" y="1671"/>
                    <a:pt x="5746" y="1659"/>
                  </a:cubicBezTo>
                  <a:cubicBezTo>
                    <a:pt x="5776" y="1537"/>
                    <a:pt x="4530" y="1112"/>
                    <a:pt x="2949" y="656"/>
                  </a:cubicBezTo>
                  <a:cubicBezTo>
                    <a:pt x="1573" y="259"/>
                    <a:pt x="404" y="0"/>
                    <a:pt x="105"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1" name="Google Shape;999;p47">
              <a:extLst>
                <a:ext uri="{FF2B5EF4-FFF2-40B4-BE49-F238E27FC236}">
                  <a16:creationId xmlns:a16="http://schemas.microsoft.com/office/drawing/2014/main" id="{BC83E22A-CE61-4E3C-82EB-AE585508A2DD}"/>
                </a:ext>
              </a:extLst>
            </p:cNvPr>
            <p:cNvSpPr/>
            <p:nvPr/>
          </p:nvSpPr>
          <p:spPr>
            <a:xfrm>
              <a:off x="1789664" y="5317890"/>
              <a:ext cx="501193" cy="643147"/>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407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2" name="Google Shape;1000;p47">
              <a:extLst>
                <a:ext uri="{FF2B5EF4-FFF2-40B4-BE49-F238E27FC236}">
                  <a16:creationId xmlns:a16="http://schemas.microsoft.com/office/drawing/2014/main" id="{90052E4B-8CBE-04DF-B69B-32DD03477AB6}"/>
                </a:ext>
              </a:extLst>
            </p:cNvPr>
            <p:cNvSpPr/>
            <p:nvPr/>
          </p:nvSpPr>
          <p:spPr>
            <a:xfrm>
              <a:off x="1789664" y="5317890"/>
              <a:ext cx="501193" cy="643147"/>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7030A0">
                <a:alpha val="64709"/>
              </a:srgbClr>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3" name="Google Shape;1001;p47">
              <a:extLst>
                <a:ext uri="{FF2B5EF4-FFF2-40B4-BE49-F238E27FC236}">
                  <a16:creationId xmlns:a16="http://schemas.microsoft.com/office/drawing/2014/main" id="{EC37F09A-A253-0311-58A3-E5F258968F18}"/>
                </a:ext>
              </a:extLst>
            </p:cNvPr>
            <p:cNvSpPr/>
            <p:nvPr/>
          </p:nvSpPr>
          <p:spPr>
            <a:xfrm>
              <a:off x="2427800" y="6102263"/>
              <a:ext cx="684997" cy="77654"/>
            </a:xfrm>
            <a:custGeom>
              <a:avLst/>
              <a:gdLst/>
              <a:ahLst/>
              <a:cxnLst/>
              <a:rect l="l" t="t" r="r" b="b"/>
              <a:pathLst>
                <a:path w="24470" h="2774" extrusionOk="0">
                  <a:moveTo>
                    <a:pt x="23254" y="0"/>
                  </a:moveTo>
                  <a:cubicBezTo>
                    <a:pt x="23011" y="0"/>
                    <a:pt x="22798" y="92"/>
                    <a:pt x="22615" y="244"/>
                  </a:cubicBezTo>
                  <a:cubicBezTo>
                    <a:pt x="22372" y="365"/>
                    <a:pt x="22159" y="547"/>
                    <a:pt x="21947" y="730"/>
                  </a:cubicBezTo>
                  <a:cubicBezTo>
                    <a:pt x="21470" y="1147"/>
                    <a:pt x="20993" y="1593"/>
                    <a:pt x="20574" y="2069"/>
                  </a:cubicBezTo>
                  <a:lnTo>
                    <a:pt x="20574" y="2069"/>
                  </a:lnTo>
                  <a:cubicBezTo>
                    <a:pt x="19390" y="2402"/>
                    <a:pt x="18206" y="2584"/>
                    <a:pt x="16992" y="2584"/>
                  </a:cubicBezTo>
                  <a:cubicBezTo>
                    <a:pt x="16812" y="2588"/>
                    <a:pt x="16631" y="2590"/>
                    <a:pt x="16448" y="2590"/>
                  </a:cubicBezTo>
                  <a:cubicBezTo>
                    <a:pt x="15240" y="2590"/>
                    <a:pt x="13966" y="2507"/>
                    <a:pt x="12646" y="2402"/>
                  </a:cubicBezTo>
                  <a:cubicBezTo>
                    <a:pt x="9150" y="2158"/>
                    <a:pt x="5959" y="1976"/>
                    <a:pt x="3679" y="1703"/>
                  </a:cubicBezTo>
                  <a:cubicBezTo>
                    <a:pt x="2524" y="1551"/>
                    <a:pt x="1612" y="1429"/>
                    <a:pt x="974" y="1307"/>
                  </a:cubicBezTo>
                  <a:lnTo>
                    <a:pt x="244" y="1186"/>
                  </a:lnTo>
                  <a:cubicBezTo>
                    <a:pt x="153" y="1155"/>
                    <a:pt x="62" y="1155"/>
                    <a:pt x="1" y="1155"/>
                  </a:cubicBezTo>
                  <a:cubicBezTo>
                    <a:pt x="62" y="1186"/>
                    <a:pt x="153" y="1216"/>
                    <a:pt x="244" y="1216"/>
                  </a:cubicBezTo>
                  <a:cubicBezTo>
                    <a:pt x="396" y="1277"/>
                    <a:pt x="639" y="1338"/>
                    <a:pt x="974" y="1399"/>
                  </a:cubicBezTo>
                  <a:cubicBezTo>
                    <a:pt x="1612" y="1520"/>
                    <a:pt x="2524" y="1672"/>
                    <a:pt x="3648" y="1824"/>
                  </a:cubicBezTo>
                  <a:cubicBezTo>
                    <a:pt x="5959" y="2158"/>
                    <a:pt x="9120" y="2341"/>
                    <a:pt x="12646" y="2584"/>
                  </a:cubicBezTo>
                  <a:cubicBezTo>
                    <a:pt x="13836" y="2711"/>
                    <a:pt x="15048" y="2774"/>
                    <a:pt x="16263" y="2774"/>
                  </a:cubicBezTo>
                  <a:cubicBezTo>
                    <a:pt x="16506" y="2774"/>
                    <a:pt x="16749" y="2771"/>
                    <a:pt x="16992" y="2766"/>
                  </a:cubicBezTo>
                  <a:cubicBezTo>
                    <a:pt x="18208" y="2766"/>
                    <a:pt x="19424" y="2554"/>
                    <a:pt x="20609" y="2219"/>
                  </a:cubicBezTo>
                  <a:cubicBezTo>
                    <a:pt x="21065" y="1733"/>
                    <a:pt x="21521" y="1277"/>
                    <a:pt x="22007" y="821"/>
                  </a:cubicBezTo>
                  <a:cubicBezTo>
                    <a:pt x="22190" y="669"/>
                    <a:pt x="22403" y="487"/>
                    <a:pt x="22615" y="335"/>
                  </a:cubicBezTo>
                  <a:cubicBezTo>
                    <a:pt x="22798" y="213"/>
                    <a:pt x="22980" y="122"/>
                    <a:pt x="23223" y="92"/>
                  </a:cubicBezTo>
                  <a:cubicBezTo>
                    <a:pt x="23618" y="152"/>
                    <a:pt x="23922" y="244"/>
                    <a:pt x="24135" y="274"/>
                  </a:cubicBezTo>
                  <a:cubicBezTo>
                    <a:pt x="24257" y="274"/>
                    <a:pt x="24348" y="304"/>
                    <a:pt x="24470" y="304"/>
                  </a:cubicBezTo>
                  <a:cubicBezTo>
                    <a:pt x="24378" y="274"/>
                    <a:pt x="24287" y="213"/>
                    <a:pt x="24196" y="183"/>
                  </a:cubicBezTo>
                  <a:cubicBezTo>
                    <a:pt x="23983" y="152"/>
                    <a:pt x="23679" y="61"/>
                    <a:pt x="23254"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4" name="Google Shape;1002;p47">
              <a:extLst>
                <a:ext uri="{FF2B5EF4-FFF2-40B4-BE49-F238E27FC236}">
                  <a16:creationId xmlns:a16="http://schemas.microsoft.com/office/drawing/2014/main" id="{B11EB713-A3F6-EE31-9C45-E9229F0EB80C}"/>
                </a:ext>
              </a:extLst>
            </p:cNvPr>
            <p:cNvSpPr/>
            <p:nvPr/>
          </p:nvSpPr>
          <p:spPr>
            <a:xfrm>
              <a:off x="1826251" y="5502394"/>
              <a:ext cx="435660" cy="228230"/>
            </a:xfrm>
            <a:custGeom>
              <a:avLst/>
              <a:gdLst/>
              <a:ahLst/>
              <a:cxnLst/>
              <a:rect l="l" t="t" r="r" b="b"/>
              <a:pathLst>
                <a:path w="15563" h="8153" extrusionOk="0">
                  <a:moveTo>
                    <a:pt x="9940" y="183"/>
                  </a:moveTo>
                  <a:cubicBezTo>
                    <a:pt x="10244" y="183"/>
                    <a:pt x="10578" y="244"/>
                    <a:pt x="10852" y="396"/>
                  </a:cubicBezTo>
                  <a:cubicBezTo>
                    <a:pt x="11125" y="578"/>
                    <a:pt x="11399" y="760"/>
                    <a:pt x="11642" y="1004"/>
                  </a:cubicBezTo>
                  <a:cubicBezTo>
                    <a:pt x="11855" y="1247"/>
                    <a:pt x="12067" y="1551"/>
                    <a:pt x="12219" y="1855"/>
                  </a:cubicBezTo>
                  <a:cubicBezTo>
                    <a:pt x="12851" y="3088"/>
                    <a:pt x="12750" y="4566"/>
                    <a:pt x="11996" y="5750"/>
                  </a:cubicBezTo>
                  <a:lnTo>
                    <a:pt x="11996" y="5750"/>
                  </a:lnTo>
                  <a:cubicBezTo>
                    <a:pt x="11886" y="5701"/>
                    <a:pt x="11778" y="5649"/>
                    <a:pt x="11672" y="5593"/>
                  </a:cubicBezTo>
                  <a:cubicBezTo>
                    <a:pt x="11277" y="5380"/>
                    <a:pt x="10912" y="5137"/>
                    <a:pt x="10548" y="4833"/>
                  </a:cubicBezTo>
                  <a:cubicBezTo>
                    <a:pt x="10183" y="4499"/>
                    <a:pt x="9848" y="4104"/>
                    <a:pt x="9575" y="3678"/>
                  </a:cubicBezTo>
                  <a:cubicBezTo>
                    <a:pt x="9241" y="3222"/>
                    <a:pt x="9028" y="2736"/>
                    <a:pt x="8876" y="2189"/>
                  </a:cubicBezTo>
                  <a:cubicBezTo>
                    <a:pt x="8815" y="1915"/>
                    <a:pt x="8815" y="1611"/>
                    <a:pt x="8815" y="1338"/>
                  </a:cubicBezTo>
                  <a:cubicBezTo>
                    <a:pt x="8845" y="1034"/>
                    <a:pt x="8967" y="760"/>
                    <a:pt x="9149" y="517"/>
                  </a:cubicBezTo>
                  <a:cubicBezTo>
                    <a:pt x="9362" y="304"/>
                    <a:pt x="9636" y="183"/>
                    <a:pt x="9940" y="183"/>
                  </a:cubicBezTo>
                  <a:close/>
                  <a:moveTo>
                    <a:pt x="4815" y="871"/>
                  </a:moveTo>
                  <a:cubicBezTo>
                    <a:pt x="5072" y="871"/>
                    <a:pt x="5320" y="916"/>
                    <a:pt x="5532" y="1034"/>
                  </a:cubicBezTo>
                  <a:cubicBezTo>
                    <a:pt x="6079" y="1338"/>
                    <a:pt x="6505" y="1885"/>
                    <a:pt x="6627" y="2493"/>
                  </a:cubicBezTo>
                  <a:cubicBezTo>
                    <a:pt x="6778" y="3070"/>
                    <a:pt x="6778" y="3678"/>
                    <a:pt x="6627" y="4256"/>
                  </a:cubicBezTo>
                  <a:cubicBezTo>
                    <a:pt x="6505" y="4803"/>
                    <a:pt x="6292" y="5320"/>
                    <a:pt x="6019" y="5776"/>
                  </a:cubicBezTo>
                  <a:cubicBezTo>
                    <a:pt x="5803" y="6118"/>
                    <a:pt x="5551" y="6428"/>
                    <a:pt x="5268" y="6705"/>
                  </a:cubicBezTo>
                  <a:lnTo>
                    <a:pt x="5268" y="6705"/>
                  </a:lnTo>
                  <a:cubicBezTo>
                    <a:pt x="4720" y="6319"/>
                    <a:pt x="4240" y="5834"/>
                    <a:pt x="3860" y="5259"/>
                  </a:cubicBezTo>
                  <a:cubicBezTo>
                    <a:pt x="3405" y="4681"/>
                    <a:pt x="3131" y="3982"/>
                    <a:pt x="3040" y="3222"/>
                  </a:cubicBezTo>
                  <a:cubicBezTo>
                    <a:pt x="3009" y="2888"/>
                    <a:pt x="3040" y="2523"/>
                    <a:pt x="3161" y="2189"/>
                  </a:cubicBezTo>
                  <a:cubicBezTo>
                    <a:pt x="3283" y="1855"/>
                    <a:pt x="3465" y="1581"/>
                    <a:pt x="3709" y="1338"/>
                  </a:cubicBezTo>
                  <a:cubicBezTo>
                    <a:pt x="3952" y="1095"/>
                    <a:pt x="4256" y="943"/>
                    <a:pt x="4590" y="882"/>
                  </a:cubicBezTo>
                  <a:cubicBezTo>
                    <a:pt x="4665" y="875"/>
                    <a:pt x="4740" y="871"/>
                    <a:pt x="4815" y="871"/>
                  </a:cubicBezTo>
                  <a:close/>
                  <a:moveTo>
                    <a:pt x="9940" y="0"/>
                  </a:moveTo>
                  <a:cubicBezTo>
                    <a:pt x="9575" y="0"/>
                    <a:pt x="9271" y="152"/>
                    <a:pt x="9028" y="396"/>
                  </a:cubicBezTo>
                  <a:cubicBezTo>
                    <a:pt x="8815" y="669"/>
                    <a:pt x="8693" y="973"/>
                    <a:pt x="8663" y="1307"/>
                  </a:cubicBezTo>
                  <a:cubicBezTo>
                    <a:pt x="8633" y="1611"/>
                    <a:pt x="8663" y="1915"/>
                    <a:pt x="8754" y="2219"/>
                  </a:cubicBezTo>
                  <a:cubicBezTo>
                    <a:pt x="8876" y="2766"/>
                    <a:pt x="9119" y="3283"/>
                    <a:pt x="9453" y="3770"/>
                  </a:cubicBezTo>
                  <a:cubicBezTo>
                    <a:pt x="9727" y="4195"/>
                    <a:pt x="10092" y="4560"/>
                    <a:pt x="10487" y="4894"/>
                  </a:cubicBezTo>
                  <a:cubicBezTo>
                    <a:pt x="10930" y="5278"/>
                    <a:pt x="11422" y="5590"/>
                    <a:pt x="11948" y="5823"/>
                  </a:cubicBezTo>
                  <a:lnTo>
                    <a:pt x="11948" y="5823"/>
                  </a:lnTo>
                  <a:cubicBezTo>
                    <a:pt x="11918" y="5869"/>
                    <a:pt x="11887" y="5914"/>
                    <a:pt x="11855" y="5958"/>
                  </a:cubicBezTo>
                  <a:cubicBezTo>
                    <a:pt x="10946" y="7059"/>
                    <a:pt x="9588" y="7712"/>
                    <a:pt x="8166" y="7712"/>
                  </a:cubicBezTo>
                  <a:cubicBezTo>
                    <a:pt x="8018" y="7712"/>
                    <a:pt x="7869" y="7705"/>
                    <a:pt x="7721" y="7691"/>
                  </a:cubicBezTo>
                  <a:cubicBezTo>
                    <a:pt x="6887" y="7560"/>
                    <a:pt x="6088" y="7253"/>
                    <a:pt x="5391" y="6789"/>
                  </a:cubicBezTo>
                  <a:lnTo>
                    <a:pt x="5391" y="6789"/>
                  </a:lnTo>
                  <a:cubicBezTo>
                    <a:pt x="5672" y="6516"/>
                    <a:pt x="5925" y="6208"/>
                    <a:pt x="6140" y="5867"/>
                  </a:cubicBezTo>
                  <a:cubicBezTo>
                    <a:pt x="6444" y="5380"/>
                    <a:pt x="6657" y="4864"/>
                    <a:pt x="6778" y="4286"/>
                  </a:cubicBezTo>
                  <a:cubicBezTo>
                    <a:pt x="6930" y="3678"/>
                    <a:pt x="6930" y="3070"/>
                    <a:pt x="6778" y="2463"/>
                  </a:cubicBezTo>
                  <a:cubicBezTo>
                    <a:pt x="6627" y="1794"/>
                    <a:pt x="6201" y="1216"/>
                    <a:pt x="5593" y="882"/>
                  </a:cubicBezTo>
                  <a:cubicBezTo>
                    <a:pt x="5368" y="769"/>
                    <a:pt x="5109" y="707"/>
                    <a:pt x="4841" y="707"/>
                  </a:cubicBezTo>
                  <a:cubicBezTo>
                    <a:pt x="4748" y="707"/>
                    <a:pt x="4654" y="714"/>
                    <a:pt x="4560" y="730"/>
                  </a:cubicBezTo>
                  <a:cubicBezTo>
                    <a:pt x="4195" y="791"/>
                    <a:pt x="3860" y="943"/>
                    <a:pt x="3587" y="1216"/>
                  </a:cubicBezTo>
                  <a:cubicBezTo>
                    <a:pt x="3313" y="1459"/>
                    <a:pt x="3101" y="1763"/>
                    <a:pt x="2979" y="2128"/>
                  </a:cubicBezTo>
                  <a:cubicBezTo>
                    <a:pt x="2857" y="2493"/>
                    <a:pt x="2797" y="2888"/>
                    <a:pt x="2857" y="3253"/>
                  </a:cubicBezTo>
                  <a:cubicBezTo>
                    <a:pt x="2918" y="4043"/>
                    <a:pt x="3222" y="4773"/>
                    <a:pt x="3678" y="5411"/>
                  </a:cubicBezTo>
                  <a:cubicBezTo>
                    <a:pt x="4074" y="5972"/>
                    <a:pt x="4560" y="6459"/>
                    <a:pt x="5113" y="6850"/>
                  </a:cubicBezTo>
                  <a:lnTo>
                    <a:pt x="5113" y="6850"/>
                  </a:lnTo>
                  <a:cubicBezTo>
                    <a:pt x="4755" y="7172"/>
                    <a:pt x="4354" y="7444"/>
                    <a:pt x="3921" y="7660"/>
                  </a:cubicBezTo>
                  <a:cubicBezTo>
                    <a:pt x="3309" y="7911"/>
                    <a:pt x="2646" y="8059"/>
                    <a:pt x="1979" y="8059"/>
                  </a:cubicBezTo>
                  <a:cubicBezTo>
                    <a:pt x="1917" y="8059"/>
                    <a:pt x="1855" y="8058"/>
                    <a:pt x="1794" y="8055"/>
                  </a:cubicBezTo>
                  <a:cubicBezTo>
                    <a:pt x="1338" y="8055"/>
                    <a:pt x="882" y="7995"/>
                    <a:pt x="456" y="7873"/>
                  </a:cubicBezTo>
                  <a:cubicBezTo>
                    <a:pt x="154" y="7782"/>
                    <a:pt x="2" y="7722"/>
                    <a:pt x="0" y="7721"/>
                  </a:cubicBezTo>
                  <a:lnTo>
                    <a:pt x="0" y="7721"/>
                  </a:lnTo>
                  <a:cubicBezTo>
                    <a:pt x="152" y="7782"/>
                    <a:pt x="274" y="7843"/>
                    <a:pt x="456" y="7903"/>
                  </a:cubicBezTo>
                  <a:cubicBezTo>
                    <a:pt x="882" y="8055"/>
                    <a:pt x="1338" y="8146"/>
                    <a:pt x="1794" y="8146"/>
                  </a:cubicBezTo>
                  <a:cubicBezTo>
                    <a:pt x="1877" y="8151"/>
                    <a:pt x="1960" y="8153"/>
                    <a:pt x="2043" y="8153"/>
                  </a:cubicBezTo>
                  <a:cubicBezTo>
                    <a:pt x="3237" y="8153"/>
                    <a:pt x="4363" y="7708"/>
                    <a:pt x="5235" y="6934"/>
                  </a:cubicBezTo>
                  <a:lnTo>
                    <a:pt x="5235" y="6934"/>
                  </a:lnTo>
                  <a:cubicBezTo>
                    <a:pt x="5971" y="7428"/>
                    <a:pt x="6818" y="7756"/>
                    <a:pt x="7721" y="7873"/>
                  </a:cubicBezTo>
                  <a:cubicBezTo>
                    <a:pt x="7893" y="7892"/>
                    <a:pt x="8066" y="7902"/>
                    <a:pt x="8237" y="7902"/>
                  </a:cubicBezTo>
                  <a:cubicBezTo>
                    <a:pt x="9695" y="7902"/>
                    <a:pt x="11082" y="7219"/>
                    <a:pt x="12007" y="6049"/>
                  </a:cubicBezTo>
                  <a:cubicBezTo>
                    <a:pt x="12046" y="5999"/>
                    <a:pt x="12085" y="5949"/>
                    <a:pt x="12122" y="5897"/>
                  </a:cubicBezTo>
                  <a:lnTo>
                    <a:pt x="12122" y="5897"/>
                  </a:lnTo>
                  <a:cubicBezTo>
                    <a:pt x="12628" y="6103"/>
                    <a:pt x="13162" y="6236"/>
                    <a:pt x="13709" y="6292"/>
                  </a:cubicBezTo>
                  <a:cubicBezTo>
                    <a:pt x="13982" y="6323"/>
                    <a:pt x="14225" y="6353"/>
                    <a:pt x="14499" y="6353"/>
                  </a:cubicBezTo>
                  <a:lnTo>
                    <a:pt x="15077" y="6292"/>
                  </a:lnTo>
                  <a:lnTo>
                    <a:pt x="15441" y="6201"/>
                  </a:lnTo>
                  <a:cubicBezTo>
                    <a:pt x="15472" y="6201"/>
                    <a:pt x="15532" y="6201"/>
                    <a:pt x="15563" y="6171"/>
                  </a:cubicBezTo>
                  <a:lnTo>
                    <a:pt x="15563" y="6171"/>
                  </a:lnTo>
                  <a:cubicBezTo>
                    <a:pt x="15158" y="6252"/>
                    <a:pt x="14739" y="6292"/>
                    <a:pt x="14324" y="6292"/>
                  </a:cubicBezTo>
                  <a:cubicBezTo>
                    <a:pt x="14117" y="6292"/>
                    <a:pt x="13911" y="6282"/>
                    <a:pt x="13709" y="6262"/>
                  </a:cubicBezTo>
                  <a:cubicBezTo>
                    <a:pt x="13188" y="6171"/>
                    <a:pt x="12667" y="6030"/>
                    <a:pt x="12171" y="5826"/>
                  </a:cubicBezTo>
                  <a:lnTo>
                    <a:pt x="12171" y="5826"/>
                  </a:lnTo>
                  <a:cubicBezTo>
                    <a:pt x="12555" y="5260"/>
                    <a:pt x="12770" y="4591"/>
                    <a:pt x="12797" y="3921"/>
                  </a:cubicBezTo>
                  <a:cubicBezTo>
                    <a:pt x="12858" y="3162"/>
                    <a:pt x="12706" y="2432"/>
                    <a:pt x="12371" y="1763"/>
                  </a:cubicBezTo>
                  <a:cubicBezTo>
                    <a:pt x="12067" y="1125"/>
                    <a:pt x="11551" y="578"/>
                    <a:pt x="10943" y="244"/>
                  </a:cubicBezTo>
                  <a:cubicBezTo>
                    <a:pt x="10608" y="92"/>
                    <a:pt x="10274" y="0"/>
                    <a:pt x="9940" y="0"/>
                  </a:cubicBezTo>
                  <a:close/>
                </a:path>
              </a:pathLst>
            </a:custGeom>
            <a:solidFill>
              <a:srgbClr val="FAFAFA"/>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5" name="Google Shape;1003;p47">
              <a:extLst>
                <a:ext uri="{FF2B5EF4-FFF2-40B4-BE49-F238E27FC236}">
                  <a16:creationId xmlns:a16="http://schemas.microsoft.com/office/drawing/2014/main" id="{C49C1567-C621-D0FF-453F-C82CF88B3ECF}"/>
                </a:ext>
              </a:extLst>
            </p:cNvPr>
            <p:cNvSpPr/>
            <p:nvPr/>
          </p:nvSpPr>
          <p:spPr>
            <a:xfrm>
              <a:off x="1601605" y="4412362"/>
              <a:ext cx="449293" cy="520144"/>
            </a:xfrm>
            <a:custGeom>
              <a:avLst/>
              <a:gdLst/>
              <a:ahLst/>
              <a:cxnLst/>
              <a:rect l="l" t="t" r="r" b="b"/>
              <a:pathLst>
                <a:path w="16050" h="18581" extrusionOk="0">
                  <a:moveTo>
                    <a:pt x="11347" y="0"/>
                  </a:moveTo>
                  <a:cubicBezTo>
                    <a:pt x="9944" y="0"/>
                    <a:pt x="8531" y="650"/>
                    <a:pt x="7630" y="2009"/>
                  </a:cubicBezTo>
                  <a:cubicBezTo>
                    <a:pt x="7053" y="2890"/>
                    <a:pt x="6809" y="3893"/>
                    <a:pt x="6445" y="4896"/>
                  </a:cubicBezTo>
                  <a:cubicBezTo>
                    <a:pt x="6080" y="5930"/>
                    <a:pt x="5533" y="6903"/>
                    <a:pt x="4621" y="7389"/>
                  </a:cubicBezTo>
                  <a:cubicBezTo>
                    <a:pt x="3527" y="7966"/>
                    <a:pt x="2128" y="7784"/>
                    <a:pt x="1156" y="8544"/>
                  </a:cubicBezTo>
                  <a:cubicBezTo>
                    <a:pt x="62" y="9334"/>
                    <a:pt x="1" y="11158"/>
                    <a:pt x="943" y="12161"/>
                  </a:cubicBezTo>
                  <a:cubicBezTo>
                    <a:pt x="1565" y="12823"/>
                    <a:pt x="2452" y="13154"/>
                    <a:pt x="3358" y="13154"/>
                  </a:cubicBezTo>
                  <a:cubicBezTo>
                    <a:pt x="3826" y="13154"/>
                    <a:pt x="4298" y="13066"/>
                    <a:pt x="4743" y="12890"/>
                  </a:cubicBezTo>
                  <a:lnTo>
                    <a:pt x="4743" y="12890"/>
                  </a:lnTo>
                  <a:cubicBezTo>
                    <a:pt x="4439" y="13681"/>
                    <a:pt x="4256" y="14532"/>
                    <a:pt x="4226" y="15383"/>
                  </a:cubicBezTo>
                  <a:cubicBezTo>
                    <a:pt x="4195" y="16264"/>
                    <a:pt x="4591" y="17085"/>
                    <a:pt x="5320" y="17602"/>
                  </a:cubicBezTo>
                  <a:cubicBezTo>
                    <a:pt x="5686" y="17792"/>
                    <a:pt x="6095" y="17891"/>
                    <a:pt x="6505" y="17891"/>
                  </a:cubicBezTo>
                  <a:cubicBezTo>
                    <a:pt x="6946" y="17891"/>
                    <a:pt x="7389" y="17777"/>
                    <a:pt x="7782" y="17541"/>
                  </a:cubicBezTo>
                  <a:cubicBezTo>
                    <a:pt x="8542" y="17115"/>
                    <a:pt x="9180" y="16508"/>
                    <a:pt x="9667" y="15778"/>
                  </a:cubicBezTo>
                  <a:cubicBezTo>
                    <a:pt x="9788" y="16386"/>
                    <a:pt x="10001" y="16963"/>
                    <a:pt x="10305" y="17511"/>
                  </a:cubicBezTo>
                  <a:cubicBezTo>
                    <a:pt x="10609" y="18058"/>
                    <a:pt x="11126" y="18453"/>
                    <a:pt x="11734" y="18574"/>
                  </a:cubicBezTo>
                  <a:cubicBezTo>
                    <a:pt x="11789" y="18579"/>
                    <a:pt x="11843" y="18581"/>
                    <a:pt x="11898" y="18581"/>
                  </a:cubicBezTo>
                  <a:cubicBezTo>
                    <a:pt x="12601" y="18581"/>
                    <a:pt x="13282" y="18224"/>
                    <a:pt x="13648" y="17632"/>
                  </a:cubicBezTo>
                  <a:cubicBezTo>
                    <a:pt x="14044" y="16994"/>
                    <a:pt x="14287" y="16264"/>
                    <a:pt x="14348" y="15504"/>
                  </a:cubicBezTo>
                  <a:cubicBezTo>
                    <a:pt x="14560" y="13650"/>
                    <a:pt x="14439" y="11766"/>
                    <a:pt x="13983" y="9942"/>
                  </a:cubicBezTo>
                  <a:cubicBezTo>
                    <a:pt x="13709" y="8787"/>
                    <a:pt x="13314" y="7602"/>
                    <a:pt x="13527" y="6416"/>
                  </a:cubicBezTo>
                  <a:cubicBezTo>
                    <a:pt x="13738" y="5412"/>
                    <a:pt x="14638" y="4431"/>
                    <a:pt x="15609" y="4431"/>
                  </a:cubicBezTo>
                  <a:cubicBezTo>
                    <a:pt x="15755" y="4431"/>
                    <a:pt x="15903" y="4454"/>
                    <a:pt x="16050" y="4501"/>
                  </a:cubicBezTo>
                  <a:lnTo>
                    <a:pt x="15563" y="2982"/>
                  </a:lnTo>
                  <a:cubicBezTo>
                    <a:pt x="14869" y="1033"/>
                    <a:pt x="13116" y="0"/>
                    <a:pt x="1134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6" name="Google Shape;1004;p47">
              <a:extLst>
                <a:ext uri="{FF2B5EF4-FFF2-40B4-BE49-F238E27FC236}">
                  <a16:creationId xmlns:a16="http://schemas.microsoft.com/office/drawing/2014/main" id="{AC86AFE2-4AE7-4215-5124-409AD1A17C7E}"/>
                </a:ext>
              </a:extLst>
            </p:cNvPr>
            <p:cNvSpPr/>
            <p:nvPr/>
          </p:nvSpPr>
          <p:spPr>
            <a:xfrm>
              <a:off x="1617785" y="4461378"/>
              <a:ext cx="422895" cy="269408"/>
            </a:xfrm>
            <a:custGeom>
              <a:avLst/>
              <a:gdLst/>
              <a:ahLst/>
              <a:cxnLst/>
              <a:rect l="l" t="t" r="r" b="b"/>
              <a:pathLst>
                <a:path w="15107" h="9624" extrusionOk="0">
                  <a:moveTo>
                    <a:pt x="11640" y="1"/>
                  </a:moveTo>
                  <a:cubicBezTo>
                    <a:pt x="10847" y="1"/>
                    <a:pt x="10053" y="245"/>
                    <a:pt x="9393" y="714"/>
                  </a:cubicBezTo>
                  <a:cubicBezTo>
                    <a:pt x="8845" y="1109"/>
                    <a:pt x="8390" y="1656"/>
                    <a:pt x="8146" y="2294"/>
                  </a:cubicBezTo>
                  <a:cubicBezTo>
                    <a:pt x="7873" y="2933"/>
                    <a:pt x="7690" y="3632"/>
                    <a:pt x="7569" y="4331"/>
                  </a:cubicBezTo>
                  <a:cubicBezTo>
                    <a:pt x="7447" y="5000"/>
                    <a:pt x="7234" y="5668"/>
                    <a:pt x="6931" y="6276"/>
                  </a:cubicBezTo>
                  <a:cubicBezTo>
                    <a:pt x="6140" y="7826"/>
                    <a:pt x="4681" y="8951"/>
                    <a:pt x="2979" y="9316"/>
                  </a:cubicBezTo>
                  <a:cubicBezTo>
                    <a:pt x="2572" y="9404"/>
                    <a:pt x="2144" y="9452"/>
                    <a:pt x="1713" y="9452"/>
                  </a:cubicBezTo>
                  <a:cubicBezTo>
                    <a:pt x="1405" y="9452"/>
                    <a:pt x="1095" y="9427"/>
                    <a:pt x="791" y="9377"/>
                  </a:cubicBezTo>
                  <a:cubicBezTo>
                    <a:pt x="343" y="9298"/>
                    <a:pt x="78" y="9219"/>
                    <a:pt x="15" y="9219"/>
                  </a:cubicBezTo>
                  <a:cubicBezTo>
                    <a:pt x="5" y="9219"/>
                    <a:pt x="0" y="9220"/>
                    <a:pt x="0" y="9225"/>
                  </a:cubicBezTo>
                  <a:cubicBezTo>
                    <a:pt x="61" y="9255"/>
                    <a:pt x="122" y="9285"/>
                    <a:pt x="183" y="9316"/>
                  </a:cubicBezTo>
                  <a:cubicBezTo>
                    <a:pt x="365" y="9377"/>
                    <a:pt x="578" y="9437"/>
                    <a:pt x="791" y="9498"/>
                  </a:cubicBezTo>
                  <a:cubicBezTo>
                    <a:pt x="1186" y="9582"/>
                    <a:pt x="1587" y="9624"/>
                    <a:pt x="1987" y="9624"/>
                  </a:cubicBezTo>
                  <a:cubicBezTo>
                    <a:pt x="3460" y="9624"/>
                    <a:pt x="4912" y="9061"/>
                    <a:pt x="5988" y="8009"/>
                  </a:cubicBezTo>
                  <a:cubicBezTo>
                    <a:pt x="6475" y="7553"/>
                    <a:pt x="6900" y="7006"/>
                    <a:pt x="7204" y="6398"/>
                  </a:cubicBezTo>
                  <a:cubicBezTo>
                    <a:pt x="7508" y="5759"/>
                    <a:pt x="7721" y="5091"/>
                    <a:pt x="7873" y="4392"/>
                  </a:cubicBezTo>
                  <a:cubicBezTo>
                    <a:pt x="7994" y="3693"/>
                    <a:pt x="8177" y="3024"/>
                    <a:pt x="8420" y="2386"/>
                  </a:cubicBezTo>
                  <a:cubicBezTo>
                    <a:pt x="8663" y="1808"/>
                    <a:pt x="9058" y="1291"/>
                    <a:pt x="9545" y="927"/>
                  </a:cubicBezTo>
                  <a:cubicBezTo>
                    <a:pt x="10174" y="471"/>
                    <a:pt x="10926" y="232"/>
                    <a:pt x="11682" y="232"/>
                  </a:cubicBezTo>
                  <a:cubicBezTo>
                    <a:pt x="11985" y="232"/>
                    <a:pt x="12288" y="271"/>
                    <a:pt x="12584" y="349"/>
                  </a:cubicBezTo>
                  <a:cubicBezTo>
                    <a:pt x="13314" y="531"/>
                    <a:pt x="13952" y="866"/>
                    <a:pt x="14499" y="1382"/>
                  </a:cubicBezTo>
                  <a:cubicBezTo>
                    <a:pt x="14843" y="1698"/>
                    <a:pt x="15025" y="1932"/>
                    <a:pt x="15070" y="1932"/>
                  </a:cubicBezTo>
                  <a:cubicBezTo>
                    <a:pt x="15073" y="1932"/>
                    <a:pt x="15075" y="1931"/>
                    <a:pt x="15077" y="1930"/>
                  </a:cubicBezTo>
                  <a:cubicBezTo>
                    <a:pt x="15107" y="1930"/>
                    <a:pt x="15046" y="1869"/>
                    <a:pt x="14955" y="1747"/>
                  </a:cubicBezTo>
                  <a:cubicBezTo>
                    <a:pt x="14864" y="1595"/>
                    <a:pt x="14742" y="1413"/>
                    <a:pt x="14590" y="1291"/>
                  </a:cubicBezTo>
                  <a:cubicBezTo>
                    <a:pt x="14043" y="744"/>
                    <a:pt x="13405" y="349"/>
                    <a:pt x="12645" y="136"/>
                  </a:cubicBezTo>
                  <a:cubicBezTo>
                    <a:pt x="12317" y="45"/>
                    <a:pt x="11979" y="1"/>
                    <a:pt x="11640"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7" name="Google Shape;1005;p47">
              <a:extLst>
                <a:ext uri="{FF2B5EF4-FFF2-40B4-BE49-F238E27FC236}">
                  <a16:creationId xmlns:a16="http://schemas.microsoft.com/office/drawing/2014/main" id="{08667519-EC9F-6C1C-72DE-C6BEFE6DF5BD}"/>
                </a:ext>
              </a:extLst>
            </p:cNvPr>
            <p:cNvSpPr/>
            <p:nvPr/>
          </p:nvSpPr>
          <p:spPr>
            <a:xfrm>
              <a:off x="1884114" y="4522180"/>
              <a:ext cx="155727" cy="393978"/>
            </a:xfrm>
            <a:custGeom>
              <a:avLst/>
              <a:gdLst/>
              <a:ahLst/>
              <a:cxnLst/>
              <a:rect l="l" t="t" r="r" b="b"/>
              <a:pathLst>
                <a:path w="5563" h="14074" extrusionOk="0">
                  <a:moveTo>
                    <a:pt x="4863" y="1"/>
                  </a:moveTo>
                  <a:cubicBezTo>
                    <a:pt x="4225" y="31"/>
                    <a:pt x="3587" y="153"/>
                    <a:pt x="3009" y="426"/>
                  </a:cubicBezTo>
                  <a:cubicBezTo>
                    <a:pt x="2097" y="821"/>
                    <a:pt x="1368" y="1490"/>
                    <a:pt x="851" y="2311"/>
                  </a:cubicBezTo>
                  <a:cubicBezTo>
                    <a:pt x="243" y="3344"/>
                    <a:pt x="0" y="4530"/>
                    <a:pt x="183" y="5715"/>
                  </a:cubicBezTo>
                  <a:cubicBezTo>
                    <a:pt x="334" y="6961"/>
                    <a:pt x="821" y="8056"/>
                    <a:pt x="1094" y="9059"/>
                  </a:cubicBezTo>
                  <a:cubicBezTo>
                    <a:pt x="1398" y="9940"/>
                    <a:pt x="1550" y="10852"/>
                    <a:pt x="1490" y="11794"/>
                  </a:cubicBezTo>
                  <a:cubicBezTo>
                    <a:pt x="1459" y="12402"/>
                    <a:pt x="1277" y="13010"/>
                    <a:pt x="942" y="13527"/>
                  </a:cubicBezTo>
                  <a:cubicBezTo>
                    <a:pt x="669" y="13892"/>
                    <a:pt x="486" y="14044"/>
                    <a:pt x="486" y="14074"/>
                  </a:cubicBezTo>
                  <a:cubicBezTo>
                    <a:pt x="486" y="14074"/>
                    <a:pt x="547" y="14044"/>
                    <a:pt x="638" y="13983"/>
                  </a:cubicBezTo>
                  <a:cubicBezTo>
                    <a:pt x="790" y="13861"/>
                    <a:pt x="912" y="13740"/>
                    <a:pt x="1034" y="13588"/>
                  </a:cubicBezTo>
                  <a:cubicBezTo>
                    <a:pt x="1429" y="13071"/>
                    <a:pt x="1642" y="12433"/>
                    <a:pt x="1702" y="11794"/>
                  </a:cubicBezTo>
                  <a:cubicBezTo>
                    <a:pt x="1793" y="10852"/>
                    <a:pt x="1672" y="9879"/>
                    <a:pt x="1398" y="8967"/>
                  </a:cubicBezTo>
                  <a:cubicBezTo>
                    <a:pt x="1094" y="7934"/>
                    <a:pt x="638" y="6870"/>
                    <a:pt x="486" y="5685"/>
                  </a:cubicBezTo>
                  <a:cubicBezTo>
                    <a:pt x="304" y="4560"/>
                    <a:pt x="517" y="3435"/>
                    <a:pt x="1094" y="2463"/>
                  </a:cubicBezTo>
                  <a:cubicBezTo>
                    <a:pt x="1581" y="1673"/>
                    <a:pt x="2249" y="1034"/>
                    <a:pt x="3101" y="639"/>
                  </a:cubicBezTo>
                  <a:cubicBezTo>
                    <a:pt x="3648" y="366"/>
                    <a:pt x="4256" y="183"/>
                    <a:pt x="4863" y="122"/>
                  </a:cubicBezTo>
                  <a:cubicBezTo>
                    <a:pt x="5107" y="122"/>
                    <a:pt x="5319" y="122"/>
                    <a:pt x="5563" y="92"/>
                  </a:cubicBezTo>
                  <a:cubicBezTo>
                    <a:pt x="5350" y="1"/>
                    <a:pt x="5107" y="1"/>
                    <a:pt x="4863"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8" name="Google Shape;1006;p47">
              <a:extLst>
                <a:ext uri="{FF2B5EF4-FFF2-40B4-BE49-F238E27FC236}">
                  <a16:creationId xmlns:a16="http://schemas.microsoft.com/office/drawing/2014/main" id="{35E14CA7-9D11-4036-6E8C-F09E584447A5}"/>
                </a:ext>
              </a:extLst>
            </p:cNvPr>
            <p:cNvSpPr/>
            <p:nvPr/>
          </p:nvSpPr>
          <p:spPr>
            <a:xfrm>
              <a:off x="2000678" y="4330033"/>
              <a:ext cx="690931" cy="672428"/>
            </a:xfrm>
            <a:custGeom>
              <a:avLst/>
              <a:gdLst/>
              <a:ahLst/>
              <a:cxnLst/>
              <a:rect l="l" t="t" r="r" b="b"/>
              <a:pathLst>
                <a:path w="24682" h="24021" extrusionOk="0">
                  <a:moveTo>
                    <a:pt x="11648" y="0"/>
                  </a:moveTo>
                  <a:cubicBezTo>
                    <a:pt x="10188" y="0"/>
                    <a:pt x="8732" y="165"/>
                    <a:pt x="7295" y="512"/>
                  </a:cubicBezTo>
                  <a:cubicBezTo>
                    <a:pt x="5532" y="907"/>
                    <a:pt x="3921" y="1819"/>
                    <a:pt x="2675" y="3126"/>
                  </a:cubicBezTo>
                  <a:cubicBezTo>
                    <a:pt x="487" y="5436"/>
                    <a:pt x="0" y="8901"/>
                    <a:pt x="183" y="12093"/>
                  </a:cubicBezTo>
                  <a:cubicBezTo>
                    <a:pt x="426" y="15831"/>
                    <a:pt x="1520" y="19509"/>
                    <a:pt x="3374" y="22792"/>
                  </a:cubicBezTo>
                  <a:cubicBezTo>
                    <a:pt x="3587" y="23248"/>
                    <a:pt x="3891" y="23613"/>
                    <a:pt x="4286" y="23886"/>
                  </a:cubicBezTo>
                  <a:cubicBezTo>
                    <a:pt x="4444" y="23976"/>
                    <a:pt x="4622" y="24020"/>
                    <a:pt x="4799" y="24020"/>
                  </a:cubicBezTo>
                  <a:cubicBezTo>
                    <a:pt x="5101" y="24020"/>
                    <a:pt x="5402" y="23892"/>
                    <a:pt x="5593" y="23643"/>
                  </a:cubicBezTo>
                  <a:lnTo>
                    <a:pt x="21703" y="13734"/>
                  </a:lnTo>
                  <a:cubicBezTo>
                    <a:pt x="24682" y="6865"/>
                    <a:pt x="20609" y="2670"/>
                    <a:pt x="17934" y="1150"/>
                  </a:cubicBezTo>
                  <a:cubicBezTo>
                    <a:pt x="16353" y="239"/>
                    <a:pt x="14469" y="56"/>
                    <a:pt x="12645" y="26"/>
                  </a:cubicBezTo>
                  <a:cubicBezTo>
                    <a:pt x="12313" y="9"/>
                    <a:pt x="11980" y="0"/>
                    <a:pt x="1164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49" name="Google Shape;1007;p47">
              <a:extLst>
                <a:ext uri="{FF2B5EF4-FFF2-40B4-BE49-F238E27FC236}">
                  <a16:creationId xmlns:a16="http://schemas.microsoft.com/office/drawing/2014/main" id="{DAFC6AF9-10CB-AA5A-190B-D4C8FCB6964A}"/>
                </a:ext>
              </a:extLst>
            </p:cNvPr>
            <p:cNvSpPr/>
            <p:nvPr/>
          </p:nvSpPr>
          <p:spPr>
            <a:xfrm>
              <a:off x="2108732" y="4460762"/>
              <a:ext cx="508863" cy="900406"/>
            </a:xfrm>
            <a:custGeom>
              <a:avLst/>
              <a:gdLst/>
              <a:ahLst/>
              <a:cxnLst/>
              <a:rect l="l" t="t" r="r" b="b"/>
              <a:pathLst>
                <a:path w="18178" h="32165" extrusionOk="0">
                  <a:moveTo>
                    <a:pt x="11989" y="1"/>
                  </a:moveTo>
                  <a:cubicBezTo>
                    <a:pt x="11774" y="1"/>
                    <a:pt x="11557" y="13"/>
                    <a:pt x="11338" y="37"/>
                  </a:cubicBezTo>
                  <a:lnTo>
                    <a:pt x="1764" y="1040"/>
                  </a:lnTo>
                  <a:cubicBezTo>
                    <a:pt x="761" y="1161"/>
                    <a:pt x="1" y="2012"/>
                    <a:pt x="31" y="3015"/>
                  </a:cubicBezTo>
                  <a:lnTo>
                    <a:pt x="1308" y="26754"/>
                  </a:lnTo>
                  <a:cubicBezTo>
                    <a:pt x="1460" y="29764"/>
                    <a:pt x="3952" y="32165"/>
                    <a:pt x="6992" y="32165"/>
                  </a:cubicBezTo>
                  <a:cubicBezTo>
                    <a:pt x="10244" y="32165"/>
                    <a:pt x="12828" y="29490"/>
                    <a:pt x="12736" y="26268"/>
                  </a:cubicBezTo>
                  <a:lnTo>
                    <a:pt x="12615" y="22651"/>
                  </a:lnTo>
                  <a:cubicBezTo>
                    <a:pt x="12615" y="22651"/>
                    <a:pt x="16870" y="21952"/>
                    <a:pt x="17752" y="16420"/>
                  </a:cubicBezTo>
                  <a:cubicBezTo>
                    <a:pt x="18177" y="13654"/>
                    <a:pt x="18056" y="9155"/>
                    <a:pt x="17812" y="5477"/>
                  </a:cubicBezTo>
                  <a:cubicBezTo>
                    <a:pt x="17614" y="2355"/>
                    <a:pt x="15029" y="1"/>
                    <a:pt x="11989" y="1"/>
                  </a:cubicBezTo>
                  <a:close/>
                </a:path>
              </a:pathLst>
            </a:custGeom>
            <a:solidFill>
              <a:srgbClr val="B7887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0" name="Google Shape;1008;p47">
              <a:extLst>
                <a:ext uri="{FF2B5EF4-FFF2-40B4-BE49-F238E27FC236}">
                  <a16:creationId xmlns:a16="http://schemas.microsoft.com/office/drawing/2014/main" id="{F3C46E90-D918-249D-3DB4-64D26CF0F2E2}"/>
                </a:ext>
              </a:extLst>
            </p:cNvPr>
            <p:cNvSpPr/>
            <p:nvPr/>
          </p:nvSpPr>
          <p:spPr>
            <a:xfrm>
              <a:off x="2540977" y="4683645"/>
              <a:ext cx="39163" cy="37735"/>
            </a:xfrm>
            <a:custGeom>
              <a:avLst/>
              <a:gdLst/>
              <a:ahLst/>
              <a:cxnLst/>
              <a:rect l="l" t="t" r="r" b="b"/>
              <a:pathLst>
                <a:path w="1399" h="1348" extrusionOk="0">
                  <a:moveTo>
                    <a:pt x="770" y="0"/>
                  </a:moveTo>
                  <a:cubicBezTo>
                    <a:pt x="737" y="0"/>
                    <a:pt x="703" y="3"/>
                    <a:pt x="669" y="8"/>
                  </a:cubicBezTo>
                  <a:cubicBezTo>
                    <a:pt x="305" y="8"/>
                    <a:pt x="1" y="312"/>
                    <a:pt x="1" y="707"/>
                  </a:cubicBezTo>
                  <a:cubicBezTo>
                    <a:pt x="1" y="1082"/>
                    <a:pt x="302" y="1348"/>
                    <a:pt x="670" y="1348"/>
                  </a:cubicBezTo>
                  <a:cubicBezTo>
                    <a:pt x="690" y="1348"/>
                    <a:pt x="710" y="1347"/>
                    <a:pt x="730" y="1345"/>
                  </a:cubicBezTo>
                  <a:cubicBezTo>
                    <a:pt x="1125" y="1345"/>
                    <a:pt x="1399" y="1011"/>
                    <a:pt x="1399" y="646"/>
                  </a:cubicBezTo>
                  <a:cubicBezTo>
                    <a:pt x="1399" y="285"/>
                    <a:pt x="1120" y="0"/>
                    <a:pt x="77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1" name="Google Shape;1009;p47">
              <a:extLst>
                <a:ext uri="{FF2B5EF4-FFF2-40B4-BE49-F238E27FC236}">
                  <a16:creationId xmlns:a16="http://schemas.microsoft.com/office/drawing/2014/main" id="{9F16744E-4F84-CF56-47BF-0731E88B2F09}"/>
                </a:ext>
              </a:extLst>
            </p:cNvPr>
            <p:cNvSpPr/>
            <p:nvPr/>
          </p:nvSpPr>
          <p:spPr>
            <a:xfrm>
              <a:off x="2499295" y="4658339"/>
              <a:ext cx="81713" cy="20827"/>
            </a:xfrm>
            <a:custGeom>
              <a:avLst/>
              <a:gdLst/>
              <a:ahLst/>
              <a:cxnLst/>
              <a:rect l="l" t="t" r="r" b="b"/>
              <a:pathLst>
                <a:path w="2919" h="744" extrusionOk="0">
                  <a:moveTo>
                    <a:pt x="1520" y="0"/>
                  </a:moveTo>
                  <a:cubicBezTo>
                    <a:pt x="1125" y="0"/>
                    <a:pt x="699" y="122"/>
                    <a:pt x="365" y="334"/>
                  </a:cubicBezTo>
                  <a:cubicBezTo>
                    <a:pt x="122" y="517"/>
                    <a:pt x="0" y="638"/>
                    <a:pt x="91" y="730"/>
                  </a:cubicBezTo>
                  <a:cubicBezTo>
                    <a:pt x="98" y="739"/>
                    <a:pt x="110" y="743"/>
                    <a:pt x="127" y="743"/>
                  </a:cubicBezTo>
                  <a:cubicBezTo>
                    <a:pt x="274" y="743"/>
                    <a:pt x="808" y="426"/>
                    <a:pt x="1490" y="426"/>
                  </a:cubicBezTo>
                  <a:cubicBezTo>
                    <a:pt x="2171" y="426"/>
                    <a:pt x="2681" y="743"/>
                    <a:pt x="2845" y="743"/>
                  </a:cubicBezTo>
                  <a:cubicBezTo>
                    <a:pt x="2864" y="743"/>
                    <a:pt x="2878" y="739"/>
                    <a:pt x="2888" y="730"/>
                  </a:cubicBezTo>
                  <a:cubicBezTo>
                    <a:pt x="2918" y="699"/>
                    <a:pt x="2857" y="547"/>
                    <a:pt x="2614" y="365"/>
                  </a:cubicBezTo>
                  <a:cubicBezTo>
                    <a:pt x="2310" y="122"/>
                    <a:pt x="1915" y="0"/>
                    <a:pt x="15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2" name="Google Shape;1010;p47">
              <a:extLst>
                <a:ext uri="{FF2B5EF4-FFF2-40B4-BE49-F238E27FC236}">
                  <a16:creationId xmlns:a16="http://schemas.microsoft.com/office/drawing/2014/main" id="{5F6EA776-4A66-EB50-9101-924269ABDCCE}"/>
                </a:ext>
              </a:extLst>
            </p:cNvPr>
            <p:cNvSpPr/>
            <p:nvPr/>
          </p:nvSpPr>
          <p:spPr>
            <a:xfrm>
              <a:off x="2326548" y="4688908"/>
              <a:ext cx="40030" cy="38435"/>
            </a:xfrm>
            <a:custGeom>
              <a:avLst/>
              <a:gdLst/>
              <a:ahLst/>
              <a:cxnLst/>
              <a:rect l="l" t="t" r="r" b="b"/>
              <a:pathLst>
                <a:path w="1430" h="1373" extrusionOk="0">
                  <a:moveTo>
                    <a:pt x="750" y="0"/>
                  </a:moveTo>
                  <a:cubicBezTo>
                    <a:pt x="734" y="0"/>
                    <a:pt x="717" y="1"/>
                    <a:pt x="700" y="2"/>
                  </a:cubicBezTo>
                  <a:cubicBezTo>
                    <a:pt x="305" y="2"/>
                    <a:pt x="1" y="337"/>
                    <a:pt x="1" y="732"/>
                  </a:cubicBezTo>
                  <a:cubicBezTo>
                    <a:pt x="30" y="1080"/>
                    <a:pt x="335" y="1372"/>
                    <a:pt x="680" y="1372"/>
                  </a:cubicBezTo>
                  <a:cubicBezTo>
                    <a:pt x="697" y="1372"/>
                    <a:pt x="714" y="1372"/>
                    <a:pt x="730" y="1370"/>
                  </a:cubicBezTo>
                  <a:cubicBezTo>
                    <a:pt x="1126" y="1340"/>
                    <a:pt x="1430" y="1036"/>
                    <a:pt x="1430" y="641"/>
                  </a:cubicBezTo>
                  <a:cubicBezTo>
                    <a:pt x="1401" y="293"/>
                    <a:pt x="1095" y="0"/>
                    <a:pt x="75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3" name="Google Shape;1011;p47">
              <a:extLst>
                <a:ext uri="{FF2B5EF4-FFF2-40B4-BE49-F238E27FC236}">
                  <a16:creationId xmlns:a16="http://schemas.microsoft.com/office/drawing/2014/main" id="{14660983-0CF5-B5FA-49FE-662A9B649024}"/>
                </a:ext>
              </a:extLst>
            </p:cNvPr>
            <p:cNvSpPr/>
            <p:nvPr/>
          </p:nvSpPr>
          <p:spPr>
            <a:xfrm>
              <a:off x="2289121" y="4662594"/>
              <a:ext cx="81713" cy="20827"/>
            </a:xfrm>
            <a:custGeom>
              <a:avLst/>
              <a:gdLst/>
              <a:ahLst/>
              <a:cxnLst/>
              <a:rect l="l" t="t" r="r" b="b"/>
              <a:pathLst>
                <a:path w="2919" h="744" extrusionOk="0">
                  <a:moveTo>
                    <a:pt x="1520" y="0"/>
                  </a:moveTo>
                  <a:cubicBezTo>
                    <a:pt x="1125" y="0"/>
                    <a:pt x="730" y="122"/>
                    <a:pt x="396" y="334"/>
                  </a:cubicBezTo>
                  <a:cubicBezTo>
                    <a:pt x="152" y="517"/>
                    <a:pt x="1" y="638"/>
                    <a:pt x="92" y="730"/>
                  </a:cubicBezTo>
                  <a:cubicBezTo>
                    <a:pt x="99" y="734"/>
                    <a:pt x="108" y="736"/>
                    <a:pt x="121" y="736"/>
                  </a:cubicBezTo>
                  <a:cubicBezTo>
                    <a:pt x="268" y="736"/>
                    <a:pt x="788" y="426"/>
                    <a:pt x="1490" y="426"/>
                  </a:cubicBezTo>
                  <a:cubicBezTo>
                    <a:pt x="2171" y="426"/>
                    <a:pt x="2681" y="743"/>
                    <a:pt x="2845" y="743"/>
                  </a:cubicBezTo>
                  <a:cubicBezTo>
                    <a:pt x="2864" y="743"/>
                    <a:pt x="2879" y="739"/>
                    <a:pt x="2888" y="730"/>
                  </a:cubicBezTo>
                  <a:cubicBezTo>
                    <a:pt x="2918" y="699"/>
                    <a:pt x="2858" y="517"/>
                    <a:pt x="2645" y="365"/>
                  </a:cubicBezTo>
                  <a:cubicBezTo>
                    <a:pt x="2311" y="122"/>
                    <a:pt x="1915" y="0"/>
                    <a:pt x="15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4" name="Google Shape;1012;p47">
              <a:extLst>
                <a:ext uri="{FF2B5EF4-FFF2-40B4-BE49-F238E27FC236}">
                  <a16:creationId xmlns:a16="http://schemas.microsoft.com/office/drawing/2014/main" id="{7DC70102-AAD9-53DD-E13D-9FB1CB1C2A92}"/>
                </a:ext>
              </a:extLst>
            </p:cNvPr>
            <p:cNvSpPr/>
            <p:nvPr/>
          </p:nvSpPr>
          <p:spPr>
            <a:xfrm>
              <a:off x="2435470" y="4663434"/>
              <a:ext cx="67240" cy="179129"/>
            </a:xfrm>
            <a:custGeom>
              <a:avLst/>
              <a:gdLst/>
              <a:ahLst/>
              <a:cxnLst/>
              <a:rect l="l" t="t" r="r" b="b"/>
              <a:pathLst>
                <a:path w="2402" h="6399" extrusionOk="0">
                  <a:moveTo>
                    <a:pt x="94" y="0"/>
                  </a:moveTo>
                  <a:cubicBezTo>
                    <a:pt x="93" y="0"/>
                    <a:pt x="93" y="0"/>
                    <a:pt x="92" y="0"/>
                  </a:cubicBezTo>
                  <a:cubicBezTo>
                    <a:pt x="1" y="31"/>
                    <a:pt x="578" y="1763"/>
                    <a:pt x="1368" y="3891"/>
                  </a:cubicBezTo>
                  <a:lnTo>
                    <a:pt x="1946" y="5380"/>
                  </a:lnTo>
                  <a:cubicBezTo>
                    <a:pt x="2037" y="5532"/>
                    <a:pt x="2098" y="5745"/>
                    <a:pt x="2067" y="5958"/>
                  </a:cubicBezTo>
                  <a:cubicBezTo>
                    <a:pt x="2037" y="6080"/>
                    <a:pt x="1855" y="6110"/>
                    <a:pt x="1672" y="6140"/>
                  </a:cubicBezTo>
                  <a:cubicBezTo>
                    <a:pt x="1247" y="6140"/>
                    <a:pt x="821" y="6232"/>
                    <a:pt x="426" y="6353"/>
                  </a:cubicBezTo>
                  <a:cubicBezTo>
                    <a:pt x="639" y="6384"/>
                    <a:pt x="852" y="6399"/>
                    <a:pt x="1061" y="6399"/>
                  </a:cubicBezTo>
                  <a:cubicBezTo>
                    <a:pt x="1270" y="6399"/>
                    <a:pt x="1475" y="6384"/>
                    <a:pt x="1672" y="6353"/>
                  </a:cubicBezTo>
                  <a:cubicBezTo>
                    <a:pt x="1794" y="6353"/>
                    <a:pt x="1915" y="6323"/>
                    <a:pt x="2007" y="6292"/>
                  </a:cubicBezTo>
                  <a:cubicBezTo>
                    <a:pt x="2159" y="6262"/>
                    <a:pt x="2280" y="6171"/>
                    <a:pt x="2341" y="6019"/>
                  </a:cubicBezTo>
                  <a:cubicBezTo>
                    <a:pt x="2402" y="5776"/>
                    <a:pt x="2341" y="5502"/>
                    <a:pt x="2250" y="5259"/>
                  </a:cubicBezTo>
                  <a:cubicBezTo>
                    <a:pt x="2067" y="4773"/>
                    <a:pt x="1885" y="4286"/>
                    <a:pt x="1672" y="3769"/>
                  </a:cubicBezTo>
                  <a:cubicBezTo>
                    <a:pt x="889" y="1691"/>
                    <a:pt x="195" y="0"/>
                    <a:pt x="9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5" name="Google Shape;1013;p47">
              <a:extLst>
                <a:ext uri="{FF2B5EF4-FFF2-40B4-BE49-F238E27FC236}">
                  <a16:creationId xmlns:a16="http://schemas.microsoft.com/office/drawing/2014/main" id="{15C836F5-8EFD-5451-FB23-42169B295A87}"/>
                </a:ext>
              </a:extLst>
            </p:cNvPr>
            <p:cNvSpPr/>
            <p:nvPr/>
          </p:nvSpPr>
          <p:spPr>
            <a:xfrm>
              <a:off x="2255081" y="5038657"/>
              <a:ext cx="206787" cy="93274"/>
            </a:xfrm>
            <a:custGeom>
              <a:avLst/>
              <a:gdLst/>
              <a:ahLst/>
              <a:cxnLst/>
              <a:rect l="l" t="t" r="r" b="b"/>
              <a:pathLst>
                <a:path w="7387" h="3332" extrusionOk="0">
                  <a:moveTo>
                    <a:pt x="1" y="1"/>
                  </a:moveTo>
                  <a:cubicBezTo>
                    <a:pt x="1" y="1"/>
                    <a:pt x="1573" y="3332"/>
                    <a:pt x="6314" y="3332"/>
                  </a:cubicBezTo>
                  <a:cubicBezTo>
                    <a:pt x="6637" y="3332"/>
                    <a:pt x="6974" y="3317"/>
                    <a:pt x="7326" y="3284"/>
                  </a:cubicBezTo>
                  <a:lnTo>
                    <a:pt x="7387" y="1977"/>
                  </a:lnTo>
                  <a:lnTo>
                    <a:pt x="7387" y="1977"/>
                  </a:lnTo>
                  <a:cubicBezTo>
                    <a:pt x="7331" y="1977"/>
                    <a:pt x="7274" y="1978"/>
                    <a:pt x="7218" y="1978"/>
                  </a:cubicBezTo>
                  <a:cubicBezTo>
                    <a:pt x="4691" y="1978"/>
                    <a:pt x="2171" y="1309"/>
                    <a:pt x="1" y="1"/>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6" name="Google Shape;1014;p47">
              <a:extLst>
                <a:ext uri="{FF2B5EF4-FFF2-40B4-BE49-F238E27FC236}">
                  <a16:creationId xmlns:a16="http://schemas.microsoft.com/office/drawing/2014/main" id="{3A1DA283-4E9A-B6ED-226F-57C8CA9DB8E7}"/>
                </a:ext>
              </a:extLst>
            </p:cNvPr>
            <p:cNvSpPr/>
            <p:nvPr/>
          </p:nvSpPr>
          <p:spPr>
            <a:xfrm>
              <a:off x="2372513" y="4878395"/>
              <a:ext cx="68080" cy="47281"/>
            </a:xfrm>
            <a:custGeom>
              <a:avLst/>
              <a:gdLst/>
              <a:ahLst/>
              <a:cxnLst/>
              <a:rect l="l" t="t" r="r" b="b"/>
              <a:pathLst>
                <a:path w="2432" h="1689" extrusionOk="0">
                  <a:moveTo>
                    <a:pt x="1277" y="0"/>
                  </a:moveTo>
                  <a:cubicBezTo>
                    <a:pt x="1217" y="0"/>
                    <a:pt x="1156" y="4"/>
                    <a:pt x="1095" y="12"/>
                  </a:cubicBezTo>
                  <a:cubicBezTo>
                    <a:pt x="760" y="42"/>
                    <a:pt x="456" y="194"/>
                    <a:pt x="243" y="467"/>
                  </a:cubicBezTo>
                  <a:cubicBezTo>
                    <a:pt x="31" y="741"/>
                    <a:pt x="0" y="1106"/>
                    <a:pt x="183" y="1379"/>
                  </a:cubicBezTo>
                  <a:cubicBezTo>
                    <a:pt x="353" y="1572"/>
                    <a:pt x="599" y="1689"/>
                    <a:pt x="857" y="1689"/>
                  </a:cubicBezTo>
                  <a:cubicBezTo>
                    <a:pt x="966" y="1689"/>
                    <a:pt x="1077" y="1668"/>
                    <a:pt x="1186" y="1622"/>
                  </a:cubicBezTo>
                  <a:cubicBezTo>
                    <a:pt x="1550" y="1501"/>
                    <a:pt x="1885" y="1319"/>
                    <a:pt x="2158" y="1045"/>
                  </a:cubicBezTo>
                  <a:cubicBezTo>
                    <a:pt x="2250" y="984"/>
                    <a:pt x="2310" y="923"/>
                    <a:pt x="2371" y="832"/>
                  </a:cubicBezTo>
                  <a:cubicBezTo>
                    <a:pt x="2432" y="741"/>
                    <a:pt x="2432" y="619"/>
                    <a:pt x="2371" y="528"/>
                  </a:cubicBezTo>
                  <a:lnTo>
                    <a:pt x="2341" y="528"/>
                  </a:lnTo>
                  <a:cubicBezTo>
                    <a:pt x="2075" y="183"/>
                    <a:pt x="1693" y="0"/>
                    <a:pt x="1277" y="0"/>
                  </a:cubicBezTo>
                  <a:close/>
                </a:path>
              </a:pathLst>
            </a:custGeom>
            <a:solidFill>
              <a:srgbClr val="AA65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7" name="Google Shape;1015;p47">
              <a:extLst>
                <a:ext uri="{FF2B5EF4-FFF2-40B4-BE49-F238E27FC236}">
                  <a16:creationId xmlns:a16="http://schemas.microsoft.com/office/drawing/2014/main" id="{38AF534F-2914-C45E-A0E5-858723BA0318}"/>
                </a:ext>
              </a:extLst>
            </p:cNvPr>
            <p:cNvSpPr/>
            <p:nvPr/>
          </p:nvSpPr>
          <p:spPr>
            <a:xfrm>
              <a:off x="2380155" y="4855720"/>
              <a:ext cx="72363" cy="61305"/>
            </a:xfrm>
            <a:custGeom>
              <a:avLst/>
              <a:gdLst/>
              <a:ahLst/>
              <a:cxnLst/>
              <a:rect l="l" t="t" r="r" b="b"/>
              <a:pathLst>
                <a:path w="2585" h="2190" extrusionOk="0">
                  <a:moveTo>
                    <a:pt x="183" y="1"/>
                  </a:moveTo>
                  <a:cubicBezTo>
                    <a:pt x="92" y="1"/>
                    <a:pt x="1" y="214"/>
                    <a:pt x="62" y="548"/>
                  </a:cubicBezTo>
                  <a:cubicBezTo>
                    <a:pt x="92" y="1004"/>
                    <a:pt x="335" y="1429"/>
                    <a:pt x="700" y="1733"/>
                  </a:cubicBezTo>
                  <a:cubicBezTo>
                    <a:pt x="1065" y="2037"/>
                    <a:pt x="1551" y="2189"/>
                    <a:pt x="2037" y="2189"/>
                  </a:cubicBezTo>
                  <a:cubicBezTo>
                    <a:pt x="2402" y="2189"/>
                    <a:pt x="2584" y="2068"/>
                    <a:pt x="2584" y="2037"/>
                  </a:cubicBezTo>
                  <a:cubicBezTo>
                    <a:pt x="2584" y="1916"/>
                    <a:pt x="1703" y="1977"/>
                    <a:pt x="1004" y="1399"/>
                  </a:cubicBezTo>
                  <a:cubicBezTo>
                    <a:pt x="305" y="822"/>
                    <a:pt x="305" y="1"/>
                    <a:pt x="18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8" name="Google Shape;1016;p47">
              <a:extLst>
                <a:ext uri="{FF2B5EF4-FFF2-40B4-BE49-F238E27FC236}">
                  <a16:creationId xmlns:a16="http://schemas.microsoft.com/office/drawing/2014/main" id="{BA3EBA18-7429-EAB3-7C02-4E1F8A2B3D00}"/>
                </a:ext>
              </a:extLst>
            </p:cNvPr>
            <p:cNvSpPr/>
            <p:nvPr/>
          </p:nvSpPr>
          <p:spPr>
            <a:xfrm>
              <a:off x="2280611" y="4629590"/>
              <a:ext cx="99572" cy="28889"/>
            </a:xfrm>
            <a:custGeom>
              <a:avLst/>
              <a:gdLst/>
              <a:ahLst/>
              <a:cxnLst/>
              <a:rect l="l" t="t" r="r" b="b"/>
              <a:pathLst>
                <a:path w="3557" h="1032" extrusionOk="0">
                  <a:moveTo>
                    <a:pt x="2086" y="1"/>
                  </a:moveTo>
                  <a:cubicBezTo>
                    <a:pt x="1969" y="1"/>
                    <a:pt x="1851" y="8"/>
                    <a:pt x="1733" y="24"/>
                  </a:cubicBezTo>
                  <a:cubicBezTo>
                    <a:pt x="1277" y="54"/>
                    <a:pt x="821" y="206"/>
                    <a:pt x="456" y="480"/>
                  </a:cubicBezTo>
                  <a:cubicBezTo>
                    <a:pt x="153" y="662"/>
                    <a:pt x="1" y="875"/>
                    <a:pt x="61" y="966"/>
                  </a:cubicBezTo>
                  <a:cubicBezTo>
                    <a:pt x="93" y="1013"/>
                    <a:pt x="164" y="1032"/>
                    <a:pt x="267" y="1032"/>
                  </a:cubicBezTo>
                  <a:cubicBezTo>
                    <a:pt x="567" y="1032"/>
                    <a:pt x="1139" y="874"/>
                    <a:pt x="1794" y="784"/>
                  </a:cubicBezTo>
                  <a:cubicBezTo>
                    <a:pt x="2706" y="693"/>
                    <a:pt x="3466" y="784"/>
                    <a:pt x="3526" y="571"/>
                  </a:cubicBezTo>
                  <a:cubicBezTo>
                    <a:pt x="3557" y="480"/>
                    <a:pt x="3405" y="328"/>
                    <a:pt x="3101" y="176"/>
                  </a:cubicBezTo>
                  <a:cubicBezTo>
                    <a:pt x="2763" y="63"/>
                    <a:pt x="2425" y="1"/>
                    <a:pt x="208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59" name="Google Shape;1017;p47">
              <a:extLst>
                <a:ext uri="{FF2B5EF4-FFF2-40B4-BE49-F238E27FC236}">
                  <a16:creationId xmlns:a16="http://schemas.microsoft.com/office/drawing/2014/main" id="{BC585632-6632-B38D-0AAF-096A8E1080FA}"/>
                </a:ext>
              </a:extLst>
            </p:cNvPr>
            <p:cNvSpPr/>
            <p:nvPr/>
          </p:nvSpPr>
          <p:spPr>
            <a:xfrm>
              <a:off x="2498427" y="4595354"/>
              <a:ext cx="74910" cy="24046"/>
            </a:xfrm>
            <a:custGeom>
              <a:avLst/>
              <a:gdLst/>
              <a:ahLst/>
              <a:cxnLst/>
              <a:rect l="l" t="t" r="r" b="b"/>
              <a:pathLst>
                <a:path w="2676" h="859" extrusionOk="0">
                  <a:moveTo>
                    <a:pt x="1369" y="1"/>
                  </a:moveTo>
                  <a:cubicBezTo>
                    <a:pt x="1004" y="1"/>
                    <a:pt x="609" y="92"/>
                    <a:pt x="305" y="274"/>
                  </a:cubicBezTo>
                  <a:cubicBezTo>
                    <a:pt x="92" y="457"/>
                    <a:pt x="1" y="639"/>
                    <a:pt x="62" y="700"/>
                  </a:cubicBezTo>
                  <a:cubicBezTo>
                    <a:pt x="122" y="791"/>
                    <a:pt x="282" y="814"/>
                    <a:pt x="506" y="814"/>
                  </a:cubicBezTo>
                  <a:cubicBezTo>
                    <a:pt x="730" y="814"/>
                    <a:pt x="1019" y="791"/>
                    <a:pt x="1338" y="791"/>
                  </a:cubicBezTo>
                  <a:cubicBezTo>
                    <a:pt x="1764" y="791"/>
                    <a:pt x="2135" y="859"/>
                    <a:pt x="2381" y="859"/>
                  </a:cubicBezTo>
                  <a:cubicBezTo>
                    <a:pt x="2503" y="859"/>
                    <a:pt x="2595" y="842"/>
                    <a:pt x="2645" y="791"/>
                  </a:cubicBezTo>
                  <a:cubicBezTo>
                    <a:pt x="2676" y="700"/>
                    <a:pt x="2615" y="518"/>
                    <a:pt x="2402" y="335"/>
                  </a:cubicBezTo>
                  <a:cubicBezTo>
                    <a:pt x="2098" y="122"/>
                    <a:pt x="1733" y="1"/>
                    <a:pt x="136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60" name="Google Shape;1018;p47">
              <a:extLst>
                <a:ext uri="{FF2B5EF4-FFF2-40B4-BE49-F238E27FC236}">
                  <a16:creationId xmlns:a16="http://schemas.microsoft.com/office/drawing/2014/main" id="{F636D7CE-41C4-DA54-AE66-C693C681F4AE}"/>
                </a:ext>
              </a:extLst>
            </p:cNvPr>
            <p:cNvSpPr/>
            <p:nvPr/>
          </p:nvSpPr>
          <p:spPr>
            <a:xfrm>
              <a:off x="2046615" y="4397217"/>
              <a:ext cx="590547" cy="525771"/>
            </a:xfrm>
            <a:custGeom>
              <a:avLst/>
              <a:gdLst/>
              <a:ahLst/>
              <a:cxnLst/>
              <a:rect l="l" t="t" r="r" b="b"/>
              <a:pathLst>
                <a:path w="21096" h="18782" extrusionOk="0">
                  <a:moveTo>
                    <a:pt x="10770" y="1"/>
                  </a:moveTo>
                  <a:cubicBezTo>
                    <a:pt x="9348" y="1"/>
                    <a:pt x="7910" y="169"/>
                    <a:pt x="6505" y="422"/>
                  </a:cubicBezTo>
                  <a:cubicBezTo>
                    <a:pt x="5290" y="635"/>
                    <a:pt x="4043" y="969"/>
                    <a:pt x="3071" y="1729"/>
                  </a:cubicBezTo>
                  <a:cubicBezTo>
                    <a:pt x="1703" y="2793"/>
                    <a:pt x="1125" y="4586"/>
                    <a:pt x="791" y="6288"/>
                  </a:cubicBezTo>
                  <a:cubicBezTo>
                    <a:pt x="1" y="10483"/>
                    <a:pt x="183" y="14951"/>
                    <a:pt x="2007" y="18781"/>
                  </a:cubicBezTo>
                  <a:cubicBezTo>
                    <a:pt x="3192" y="17656"/>
                    <a:pt x="4013" y="16197"/>
                    <a:pt x="4347" y="14556"/>
                  </a:cubicBezTo>
                  <a:cubicBezTo>
                    <a:pt x="4682" y="12976"/>
                    <a:pt x="4803" y="11334"/>
                    <a:pt x="4742" y="9693"/>
                  </a:cubicBezTo>
                  <a:cubicBezTo>
                    <a:pt x="4742" y="9115"/>
                    <a:pt x="4803" y="8447"/>
                    <a:pt x="5259" y="8082"/>
                  </a:cubicBezTo>
                  <a:cubicBezTo>
                    <a:pt x="5533" y="7930"/>
                    <a:pt x="5837" y="7839"/>
                    <a:pt x="6141" y="7808"/>
                  </a:cubicBezTo>
                  <a:cubicBezTo>
                    <a:pt x="9150" y="7322"/>
                    <a:pt x="14104" y="4799"/>
                    <a:pt x="16262" y="2641"/>
                  </a:cubicBezTo>
                  <a:cubicBezTo>
                    <a:pt x="17752" y="4890"/>
                    <a:pt x="19059" y="3006"/>
                    <a:pt x="20031" y="7717"/>
                  </a:cubicBezTo>
                  <a:lnTo>
                    <a:pt x="21095" y="6258"/>
                  </a:lnTo>
                  <a:cubicBezTo>
                    <a:pt x="20700" y="3219"/>
                    <a:pt x="18481" y="1881"/>
                    <a:pt x="15594" y="817"/>
                  </a:cubicBezTo>
                  <a:cubicBezTo>
                    <a:pt x="14057" y="229"/>
                    <a:pt x="12424" y="1"/>
                    <a:pt x="1077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61" name="Google Shape;1019;p47">
              <a:extLst>
                <a:ext uri="{FF2B5EF4-FFF2-40B4-BE49-F238E27FC236}">
                  <a16:creationId xmlns:a16="http://schemas.microsoft.com/office/drawing/2014/main" id="{4DD54DF9-FB6C-6660-96FB-ACB4DEDBEDBF}"/>
                </a:ext>
              </a:extLst>
            </p:cNvPr>
            <p:cNvSpPr/>
            <p:nvPr/>
          </p:nvSpPr>
          <p:spPr>
            <a:xfrm>
              <a:off x="2022793" y="4441251"/>
              <a:ext cx="464605" cy="117068"/>
            </a:xfrm>
            <a:custGeom>
              <a:avLst/>
              <a:gdLst/>
              <a:ahLst/>
              <a:cxnLst/>
              <a:rect l="l" t="t" r="r" b="b"/>
              <a:pathLst>
                <a:path w="16597" h="4182" extrusionOk="0">
                  <a:moveTo>
                    <a:pt x="16591" y="1"/>
                  </a:moveTo>
                  <a:cubicBezTo>
                    <a:pt x="16515" y="1"/>
                    <a:pt x="15846" y="734"/>
                    <a:pt x="14530" y="1524"/>
                  </a:cubicBezTo>
                  <a:lnTo>
                    <a:pt x="13983" y="1858"/>
                  </a:lnTo>
                  <a:lnTo>
                    <a:pt x="13375" y="2162"/>
                  </a:lnTo>
                  <a:cubicBezTo>
                    <a:pt x="12949" y="2405"/>
                    <a:pt x="12493" y="2557"/>
                    <a:pt x="12007" y="2770"/>
                  </a:cubicBezTo>
                  <a:cubicBezTo>
                    <a:pt x="10913" y="3165"/>
                    <a:pt x="9818" y="3439"/>
                    <a:pt x="8694" y="3652"/>
                  </a:cubicBezTo>
                  <a:cubicBezTo>
                    <a:pt x="7685" y="3811"/>
                    <a:pt x="6700" y="3901"/>
                    <a:pt x="5698" y="3901"/>
                  </a:cubicBezTo>
                  <a:cubicBezTo>
                    <a:pt x="5552" y="3901"/>
                    <a:pt x="5406" y="3899"/>
                    <a:pt x="5259" y="3895"/>
                  </a:cubicBezTo>
                  <a:cubicBezTo>
                    <a:pt x="4317" y="3864"/>
                    <a:pt x="3375" y="3773"/>
                    <a:pt x="2463" y="3591"/>
                  </a:cubicBezTo>
                  <a:cubicBezTo>
                    <a:pt x="1002" y="3276"/>
                    <a:pt x="135" y="2826"/>
                    <a:pt x="14" y="2826"/>
                  </a:cubicBezTo>
                  <a:cubicBezTo>
                    <a:pt x="7" y="2826"/>
                    <a:pt x="2" y="2827"/>
                    <a:pt x="1" y="2831"/>
                  </a:cubicBezTo>
                  <a:cubicBezTo>
                    <a:pt x="183" y="2983"/>
                    <a:pt x="396" y="3074"/>
                    <a:pt x="609" y="3165"/>
                  </a:cubicBezTo>
                  <a:cubicBezTo>
                    <a:pt x="852" y="3287"/>
                    <a:pt x="1095" y="3408"/>
                    <a:pt x="1368" y="3500"/>
                  </a:cubicBezTo>
                  <a:lnTo>
                    <a:pt x="1855" y="3652"/>
                  </a:lnTo>
                  <a:lnTo>
                    <a:pt x="2432" y="3804"/>
                  </a:lnTo>
                  <a:cubicBezTo>
                    <a:pt x="3344" y="4016"/>
                    <a:pt x="4286" y="4138"/>
                    <a:pt x="5259" y="4168"/>
                  </a:cubicBezTo>
                  <a:cubicBezTo>
                    <a:pt x="5477" y="4177"/>
                    <a:pt x="5695" y="4181"/>
                    <a:pt x="5913" y="4181"/>
                  </a:cubicBezTo>
                  <a:cubicBezTo>
                    <a:pt x="8009" y="4181"/>
                    <a:pt x="10116" y="3787"/>
                    <a:pt x="12098" y="3044"/>
                  </a:cubicBezTo>
                  <a:cubicBezTo>
                    <a:pt x="12584" y="2801"/>
                    <a:pt x="13071" y="2649"/>
                    <a:pt x="13496" y="2405"/>
                  </a:cubicBezTo>
                  <a:lnTo>
                    <a:pt x="14104" y="2071"/>
                  </a:lnTo>
                  <a:lnTo>
                    <a:pt x="14651" y="1737"/>
                  </a:lnTo>
                  <a:cubicBezTo>
                    <a:pt x="14955" y="1524"/>
                    <a:pt x="15229" y="1311"/>
                    <a:pt x="15533" y="1068"/>
                  </a:cubicBezTo>
                  <a:lnTo>
                    <a:pt x="15867" y="794"/>
                  </a:lnTo>
                  <a:lnTo>
                    <a:pt x="16141" y="521"/>
                  </a:lnTo>
                  <a:cubicBezTo>
                    <a:pt x="16323" y="369"/>
                    <a:pt x="16475" y="187"/>
                    <a:pt x="16597" y="4"/>
                  </a:cubicBezTo>
                  <a:cubicBezTo>
                    <a:pt x="16596" y="2"/>
                    <a:pt x="16594" y="1"/>
                    <a:pt x="1659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62" name="Google Shape;1020;p47">
              <a:extLst>
                <a:ext uri="{FF2B5EF4-FFF2-40B4-BE49-F238E27FC236}">
                  <a16:creationId xmlns:a16="http://schemas.microsoft.com/office/drawing/2014/main" id="{B0740910-086F-2DA7-5D1B-4E6311566565}"/>
                </a:ext>
              </a:extLst>
            </p:cNvPr>
            <p:cNvSpPr/>
            <p:nvPr/>
          </p:nvSpPr>
          <p:spPr>
            <a:xfrm>
              <a:off x="2066182" y="4416673"/>
              <a:ext cx="422084" cy="59654"/>
            </a:xfrm>
            <a:custGeom>
              <a:avLst/>
              <a:gdLst/>
              <a:ahLst/>
              <a:cxnLst/>
              <a:rect l="l" t="t" r="r" b="b"/>
              <a:pathLst>
                <a:path w="15078" h="2131" extrusionOk="0">
                  <a:moveTo>
                    <a:pt x="1" y="1"/>
                  </a:moveTo>
                  <a:cubicBezTo>
                    <a:pt x="153" y="153"/>
                    <a:pt x="305" y="274"/>
                    <a:pt x="487" y="365"/>
                  </a:cubicBezTo>
                  <a:cubicBezTo>
                    <a:pt x="670" y="517"/>
                    <a:pt x="882" y="639"/>
                    <a:pt x="1095" y="761"/>
                  </a:cubicBezTo>
                  <a:lnTo>
                    <a:pt x="1490" y="973"/>
                  </a:lnTo>
                  <a:lnTo>
                    <a:pt x="1977" y="1156"/>
                  </a:lnTo>
                  <a:cubicBezTo>
                    <a:pt x="3608" y="1797"/>
                    <a:pt x="5378" y="2130"/>
                    <a:pt x="7155" y="2130"/>
                  </a:cubicBezTo>
                  <a:cubicBezTo>
                    <a:pt x="7232" y="2130"/>
                    <a:pt x="7310" y="2130"/>
                    <a:pt x="7387" y="2128"/>
                  </a:cubicBezTo>
                  <a:cubicBezTo>
                    <a:pt x="9241" y="2128"/>
                    <a:pt x="11065" y="1946"/>
                    <a:pt x="12889" y="1520"/>
                  </a:cubicBezTo>
                  <a:cubicBezTo>
                    <a:pt x="13557" y="1369"/>
                    <a:pt x="14104" y="1217"/>
                    <a:pt x="14500" y="1095"/>
                  </a:cubicBezTo>
                  <a:cubicBezTo>
                    <a:pt x="14682" y="1034"/>
                    <a:pt x="14895" y="973"/>
                    <a:pt x="15077" y="852"/>
                  </a:cubicBezTo>
                  <a:cubicBezTo>
                    <a:pt x="15077" y="850"/>
                    <a:pt x="15073" y="849"/>
                    <a:pt x="15066" y="849"/>
                  </a:cubicBezTo>
                  <a:cubicBezTo>
                    <a:pt x="14962" y="849"/>
                    <a:pt x="14108" y="1052"/>
                    <a:pt x="12828" y="1308"/>
                  </a:cubicBezTo>
                  <a:cubicBezTo>
                    <a:pt x="11034" y="1642"/>
                    <a:pt x="9211" y="1824"/>
                    <a:pt x="7387" y="1824"/>
                  </a:cubicBezTo>
                  <a:cubicBezTo>
                    <a:pt x="7304" y="1826"/>
                    <a:pt x="7221" y="1827"/>
                    <a:pt x="7137" y="1827"/>
                  </a:cubicBezTo>
                  <a:cubicBezTo>
                    <a:pt x="5400" y="1827"/>
                    <a:pt x="3691" y="1525"/>
                    <a:pt x="2037" y="973"/>
                  </a:cubicBezTo>
                  <a:cubicBezTo>
                    <a:pt x="1338" y="669"/>
                    <a:pt x="670" y="365"/>
                    <a:pt x="1"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66" name="Google Shape;1021;p47">
              <a:extLst>
                <a:ext uri="{FF2B5EF4-FFF2-40B4-BE49-F238E27FC236}">
                  <a16:creationId xmlns:a16="http://schemas.microsoft.com/office/drawing/2014/main" id="{32275116-10FD-6538-DB90-0E1126776800}"/>
                </a:ext>
              </a:extLst>
            </p:cNvPr>
            <p:cNvSpPr/>
            <p:nvPr/>
          </p:nvSpPr>
          <p:spPr>
            <a:xfrm>
              <a:off x="2487370" y="4381653"/>
              <a:ext cx="55343" cy="63125"/>
            </a:xfrm>
            <a:custGeom>
              <a:avLst/>
              <a:gdLst/>
              <a:ahLst/>
              <a:cxnLst/>
              <a:rect l="l" t="t" r="r" b="b"/>
              <a:pathLst>
                <a:path w="1977" h="2255" extrusionOk="0">
                  <a:moveTo>
                    <a:pt x="1775" y="1"/>
                  </a:moveTo>
                  <a:cubicBezTo>
                    <a:pt x="1695" y="1"/>
                    <a:pt x="1588" y="10"/>
                    <a:pt x="1460" y="36"/>
                  </a:cubicBezTo>
                  <a:cubicBezTo>
                    <a:pt x="669" y="279"/>
                    <a:pt x="92" y="948"/>
                    <a:pt x="31" y="1768"/>
                  </a:cubicBezTo>
                  <a:cubicBezTo>
                    <a:pt x="1" y="2072"/>
                    <a:pt x="92" y="2255"/>
                    <a:pt x="122" y="2255"/>
                  </a:cubicBezTo>
                  <a:cubicBezTo>
                    <a:pt x="153" y="2255"/>
                    <a:pt x="183" y="1525"/>
                    <a:pt x="730" y="887"/>
                  </a:cubicBezTo>
                  <a:cubicBezTo>
                    <a:pt x="1277" y="249"/>
                    <a:pt x="1976" y="127"/>
                    <a:pt x="1946" y="36"/>
                  </a:cubicBezTo>
                  <a:cubicBezTo>
                    <a:pt x="1946" y="18"/>
                    <a:pt x="1885" y="1"/>
                    <a:pt x="1775" y="1"/>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68" name="Google Shape;1022;p47">
              <a:extLst>
                <a:ext uri="{FF2B5EF4-FFF2-40B4-BE49-F238E27FC236}">
                  <a16:creationId xmlns:a16="http://schemas.microsoft.com/office/drawing/2014/main" id="{478E9D94-6BCF-9C6E-334E-3D775DF199FC}"/>
                </a:ext>
              </a:extLst>
            </p:cNvPr>
            <p:cNvSpPr/>
            <p:nvPr/>
          </p:nvSpPr>
          <p:spPr>
            <a:xfrm>
              <a:off x="1666269" y="4380085"/>
              <a:ext cx="370156" cy="251548"/>
            </a:xfrm>
            <a:custGeom>
              <a:avLst/>
              <a:gdLst/>
              <a:ahLst/>
              <a:cxnLst/>
              <a:rect l="l" t="t" r="r" b="b"/>
              <a:pathLst>
                <a:path w="13223" h="8986" extrusionOk="0">
                  <a:moveTo>
                    <a:pt x="8726" y="1"/>
                  </a:moveTo>
                  <a:cubicBezTo>
                    <a:pt x="8241" y="1"/>
                    <a:pt x="7762" y="82"/>
                    <a:pt x="7296" y="244"/>
                  </a:cubicBezTo>
                  <a:cubicBezTo>
                    <a:pt x="5685" y="821"/>
                    <a:pt x="4469" y="2189"/>
                    <a:pt x="4135" y="3861"/>
                  </a:cubicBezTo>
                  <a:cubicBezTo>
                    <a:pt x="3983" y="4773"/>
                    <a:pt x="4135" y="5624"/>
                    <a:pt x="4074" y="6414"/>
                  </a:cubicBezTo>
                  <a:cubicBezTo>
                    <a:pt x="4043" y="6779"/>
                    <a:pt x="3983" y="7144"/>
                    <a:pt x="3800" y="7508"/>
                  </a:cubicBezTo>
                  <a:cubicBezTo>
                    <a:pt x="3648" y="7843"/>
                    <a:pt x="3405" y="8116"/>
                    <a:pt x="3132" y="8329"/>
                  </a:cubicBezTo>
                  <a:cubicBezTo>
                    <a:pt x="2796" y="8571"/>
                    <a:pt x="2404" y="8699"/>
                    <a:pt x="2004" y="8699"/>
                  </a:cubicBezTo>
                  <a:cubicBezTo>
                    <a:pt x="1751" y="8699"/>
                    <a:pt x="1494" y="8648"/>
                    <a:pt x="1247" y="8542"/>
                  </a:cubicBezTo>
                  <a:cubicBezTo>
                    <a:pt x="730" y="8268"/>
                    <a:pt x="366" y="7782"/>
                    <a:pt x="305" y="7174"/>
                  </a:cubicBezTo>
                  <a:cubicBezTo>
                    <a:pt x="244" y="6718"/>
                    <a:pt x="457" y="6232"/>
                    <a:pt x="852" y="5958"/>
                  </a:cubicBezTo>
                  <a:cubicBezTo>
                    <a:pt x="1118" y="5772"/>
                    <a:pt x="1430" y="5679"/>
                    <a:pt x="1749" y="5679"/>
                  </a:cubicBezTo>
                  <a:cubicBezTo>
                    <a:pt x="1794" y="5679"/>
                    <a:pt x="1840" y="5681"/>
                    <a:pt x="1885" y="5685"/>
                  </a:cubicBezTo>
                  <a:cubicBezTo>
                    <a:pt x="2189" y="5715"/>
                    <a:pt x="2493" y="5837"/>
                    <a:pt x="2736" y="6049"/>
                  </a:cubicBezTo>
                  <a:cubicBezTo>
                    <a:pt x="2676" y="5989"/>
                    <a:pt x="2615" y="5897"/>
                    <a:pt x="2554" y="5867"/>
                  </a:cubicBezTo>
                  <a:cubicBezTo>
                    <a:pt x="2372" y="5685"/>
                    <a:pt x="2129" y="5593"/>
                    <a:pt x="1885" y="5563"/>
                  </a:cubicBezTo>
                  <a:cubicBezTo>
                    <a:pt x="1805" y="5551"/>
                    <a:pt x="1723" y="5545"/>
                    <a:pt x="1641" y="5545"/>
                  </a:cubicBezTo>
                  <a:cubicBezTo>
                    <a:pt x="1320" y="5545"/>
                    <a:pt x="996" y="5637"/>
                    <a:pt x="730" y="5806"/>
                  </a:cubicBezTo>
                  <a:cubicBezTo>
                    <a:pt x="274" y="6110"/>
                    <a:pt x="1" y="6657"/>
                    <a:pt x="62" y="7204"/>
                  </a:cubicBezTo>
                  <a:cubicBezTo>
                    <a:pt x="122" y="7873"/>
                    <a:pt x="518" y="8481"/>
                    <a:pt x="1125" y="8785"/>
                  </a:cubicBezTo>
                  <a:cubicBezTo>
                    <a:pt x="1408" y="8920"/>
                    <a:pt x="1711" y="8986"/>
                    <a:pt x="2014" y="8986"/>
                  </a:cubicBezTo>
                  <a:cubicBezTo>
                    <a:pt x="2459" y="8986"/>
                    <a:pt x="2903" y="8844"/>
                    <a:pt x="3284" y="8572"/>
                  </a:cubicBezTo>
                  <a:cubicBezTo>
                    <a:pt x="3618" y="8329"/>
                    <a:pt x="3891" y="8025"/>
                    <a:pt x="4074" y="7660"/>
                  </a:cubicBezTo>
                  <a:cubicBezTo>
                    <a:pt x="4256" y="7265"/>
                    <a:pt x="4347" y="6840"/>
                    <a:pt x="4347" y="6445"/>
                  </a:cubicBezTo>
                  <a:cubicBezTo>
                    <a:pt x="4408" y="5593"/>
                    <a:pt x="4256" y="4742"/>
                    <a:pt x="4408" y="3922"/>
                  </a:cubicBezTo>
                  <a:cubicBezTo>
                    <a:pt x="4743" y="2341"/>
                    <a:pt x="5867" y="1065"/>
                    <a:pt x="7387" y="517"/>
                  </a:cubicBezTo>
                  <a:cubicBezTo>
                    <a:pt x="7835" y="361"/>
                    <a:pt x="8304" y="282"/>
                    <a:pt x="8771" y="282"/>
                  </a:cubicBezTo>
                  <a:cubicBezTo>
                    <a:pt x="9574" y="282"/>
                    <a:pt x="10374" y="513"/>
                    <a:pt x="11065" y="973"/>
                  </a:cubicBezTo>
                  <a:cubicBezTo>
                    <a:pt x="11825" y="1429"/>
                    <a:pt x="12433" y="2098"/>
                    <a:pt x="12828" y="2888"/>
                  </a:cubicBezTo>
                  <a:cubicBezTo>
                    <a:pt x="13101" y="3466"/>
                    <a:pt x="13162" y="3800"/>
                    <a:pt x="13193" y="3800"/>
                  </a:cubicBezTo>
                  <a:cubicBezTo>
                    <a:pt x="13223" y="3709"/>
                    <a:pt x="13193" y="3618"/>
                    <a:pt x="13162" y="3557"/>
                  </a:cubicBezTo>
                  <a:cubicBezTo>
                    <a:pt x="13132" y="3314"/>
                    <a:pt x="13041" y="3071"/>
                    <a:pt x="12949" y="2827"/>
                  </a:cubicBezTo>
                  <a:cubicBezTo>
                    <a:pt x="12585" y="2007"/>
                    <a:pt x="11977" y="1277"/>
                    <a:pt x="11217" y="791"/>
                  </a:cubicBezTo>
                  <a:cubicBezTo>
                    <a:pt x="10670" y="426"/>
                    <a:pt x="10092" y="183"/>
                    <a:pt x="9454" y="61"/>
                  </a:cubicBezTo>
                  <a:cubicBezTo>
                    <a:pt x="9211" y="21"/>
                    <a:pt x="8968" y="1"/>
                    <a:pt x="872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69" name="Google Shape;1023;p47">
              <a:extLst>
                <a:ext uri="{FF2B5EF4-FFF2-40B4-BE49-F238E27FC236}">
                  <a16:creationId xmlns:a16="http://schemas.microsoft.com/office/drawing/2014/main" id="{26F39A18-3DE3-9140-311D-B25D181052B1}"/>
                </a:ext>
              </a:extLst>
            </p:cNvPr>
            <p:cNvSpPr/>
            <p:nvPr/>
          </p:nvSpPr>
          <p:spPr>
            <a:xfrm>
              <a:off x="2148735" y="4455807"/>
              <a:ext cx="345466" cy="165105"/>
            </a:xfrm>
            <a:custGeom>
              <a:avLst/>
              <a:gdLst/>
              <a:ahLst/>
              <a:cxnLst/>
              <a:rect l="l" t="t" r="r" b="b"/>
              <a:pathLst>
                <a:path w="12341" h="5898" extrusionOk="0">
                  <a:moveTo>
                    <a:pt x="12341" y="1"/>
                  </a:moveTo>
                  <a:lnTo>
                    <a:pt x="12341" y="1"/>
                  </a:lnTo>
                  <a:cubicBezTo>
                    <a:pt x="12037" y="639"/>
                    <a:pt x="11672" y="1247"/>
                    <a:pt x="11277" y="1825"/>
                  </a:cubicBezTo>
                  <a:cubicBezTo>
                    <a:pt x="10183" y="3132"/>
                    <a:pt x="8785" y="4135"/>
                    <a:pt x="7143" y="4712"/>
                  </a:cubicBezTo>
                  <a:cubicBezTo>
                    <a:pt x="5532" y="5259"/>
                    <a:pt x="3860" y="5563"/>
                    <a:pt x="2128" y="5685"/>
                  </a:cubicBezTo>
                  <a:cubicBezTo>
                    <a:pt x="1429" y="5685"/>
                    <a:pt x="699" y="5746"/>
                    <a:pt x="0" y="5837"/>
                  </a:cubicBezTo>
                  <a:cubicBezTo>
                    <a:pt x="183" y="5898"/>
                    <a:pt x="395" y="5898"/>
                    <a:pt x="578" y="5898"/>
                  </a:cubicBezTo>
                  <a:lnTo>
                    <a:pt x="2158" y="5898"/>
                  </a:lnTo>
                  <a:cubicBezTo>
                    <a:pt x="3891" y="5867"/>
                    <a:pt x="5623" y="5563"/>
                    <a:pt x="7265" y="5016"/>
                  </a:cubicBezTo>
                  <a:cubicBezTo>
                    <a:pt x="8937" y="4439"/>
                    <a:pt x="10396" y="3375"/>
                    <a:pt x="11429" y="1946"/>
                  </a:cubicBezTo>
                  <a:cubicBezTo>
                    <a:pt x="11763" y="1521"/>
                    <a:pt x="12007" y="1034"/>
                    <a:pt x="12189" y="548"/>
                  </a:cubicBezTo>
                  <a:cubicBezTo>
                    <a:pt x="12250" y="366"/>
                    <a:pt x="12310" y="183"/>
                    <a:pt x="1234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70" name="Google Shape;1024;p47">
              <a:extLst>
                <a:ext uri="{FF2B5EF4-FFF2-40B4-BE49-F238E27FC236}">
                  <a16:creationId xmlns:a16="http://schemas.microsoft.com/office/drawing/2014/main" id="{61626A3D-4B3E-B25A-675C-BE0AA07ECDB2}"/>
                </a:ext>
              </a:extLst>
            </p:cNvPr>
            <p:cNvSpPr/>
            <p:nvPr/>
          </p:nvSpPr>
          <p:spPr>
            <a:xfrm>
              <a:off x="1929211" y="4911875"/>
              <a:ext cx="168492" cy="120007"/>
            </a:xfrm>
            <a:custGeom>
              <a:avLst/>
              <a:gdLst/>
              <a:ahLst/>
              <a:cxnLst/>
              <a:rect l="l" t="t" r="r" b="b"/>
              <a:pathLst>
                <a:path w="6019" h="4287" extrusionOk="0">
                  <a:moveTo>
                    <a:pt x="3390" y="988"/>
                  </a:moveTo>
                  <a:cubicBezTo>
                    <a:pt x="3506" y="988"/>
                    <a:pt x="3625" y="1012"/>
                    <a:pt x="3739" y="1065"/>
                  </a:cubicBezTo>
                  <a:cubicBezTo>
                    <a:pt x="4104" y="1278"/>
                    <a:pt x="4316" y="1703"/>
                    <a:pt x="4286" y="2129"/>
                  </a:cubicBezTo>
                  <a:cubicBezTo>
                    <a:pt x="4273" y="2221"/>
                    <a:pt x="4254" y="2312"/>
                    <a:pt x="4229" y="2401"/>
                  </a:cubicBezTo>
                  <a:lnTo>
                    <a:pt x="4229" y="2401"/>
                  </a:lnTo>
                  <a:cubicBezTo>
                    <a:pt x="4228" y="2401"/>
                    <a:pt x="4226" y="2402"/>
                    <a:pt x="4225" y="2402"/>
                  </a:cubicBezTo>
                  <a:cubicBezTo>
                    <a:pt x="4065" y="2455"/>
                    <a:pt x="3899" y="2480"/>
                    <a:pt x="3736" y="2480"/>
                  </a:cubicBezTo>
                  <a:cubicBezTo>
                    <a:pt x="3526" y="2480"/>
                    <a:pt x="3319" y="2440"/>
                    <a:pt x="3131" y="2372"/>
                  </a:cubicBezTo>
                  <a:cubicBezTo>
                    <a:pt x="2766" y="2189"/>
                    <a:pt x="2584" y="1794"/>
                    <a:pt x="2675" y="1399"/>
                  </a:cubicBezTo>
                  <a:cubicBezTo>
                    <a:pt x="2826" y="1139"/>
                    <a:pt x="3101" y="988"/>
                    <a:pt x="3390" y="988"/>
                  </a:cubicBezTo>
                  <a:close/>
                  <a:moveTo>
                    <a:pt x="5927" y="1"/>
                  </a:moveTo>
                  <a:cubicBezTo>
                    <a:pt x="5897" y="1"/>
                    <a:pt x="5927" y="214"/>
                    <a:pt x="5836" y="578"/>
                  </a:cubicBezTo>
                  <a:cubicBezTo>
                    <a:pt x="5745" y="1065"/>
                    <a:pt x="5471" y="1521"/>
                    <a:pt x="5107" y="1885"/>
                  </a:cubicBezTo>
                  <a:cubicBezTo>
                    <a:pt x="4952" y="2021"/>
                    <a:pt x="4773" y="2144"/>
                    <a:pt x="4577" y="2247"/>
                  </a:cubicBezTo>
                  <a:lnTo>
                    <a:pt x="4577" y="2247"/>
                  </a:lnTo>
                  <a:cubicBezTo>
                    <a:pt x="4582" y="2218"/>
                    <a:pt x="4586" y="2188"/>
                    <a:pt x="4590" y="2159"/>
                  </a:cubicBezTo>
                  <a:cubicBezTo>
                    <a:pt x="4651" y="1582"/>
                    <a:pt x="4377" y="1034"/>
                    <a:pt x="3860" y="761"/>
                  </a:cubicBezTo>
                  <a:cubicBezTo>
                    <a:pt x="3715" y="696"/>
                    <a:pt x="3564" y="666"/>
                    <a:pt x="3414" y="666"/>
                  </a:cubicBezTo>
                  <a:cubicBezTo>
                    <a:pt x="3000" y="666"/>
                    <a:pt x="2602" y="898"/>
                    <a:pt x="2401" y="1278"/>
                  </a:cubicBezTo>
                  <a:cubicBezTo>
                    <a:pt x="2310" y="1551"/>
                    <a:pt x="2310" y="1855"/>
                    <a:pt x="2462" y="2098"/>
                  </a:cubicBezTo>
                  <a:cubicBezTo>
                    <a:pt x="2584" y="2311"/>
                    <a:pt x="2766" y="2493"/>
                    <a:pt x="3009" y="2615"/>
                  </a:cubicBezTo>
                  <a:cubicBezTo>
                    <a:pt x="3232" y="2710"/>
                    <a:pt x="3463" y="2756"/>
                    <a:pt x="3693" y="2756"/>
                  </a:cubicBezTo>
                  <a:cubicBezTo>
                    <a:pt x="3834" y="2756"/>
                    <a:pt x="3975" y="2739"/>
                    <a:pt x="4113" y="2706"/>
                  </a:cubicBezTo>
                  <a:lnTo>
                    <a:pt x="4113" y="2706"/>
                  </a:lnTo>
                  <a:cubicBezTo>
                    <a:pt x="4017" y="2903"/>
                    <a:pt x="3884" y="3080"/>
                    <a:pt x="3708" y="3223"/>
                  </a:cubicBezTo>
                  <a:cubicBezTo>
                    <a:pt x="3161" y="3740"/>
                    <a:pt x="2462" y="4044"/>
                    <a:pt x="1702" y="4044"/>
                  </a:cubicBezTo>
                  <a:cubicBezTo>
                    <a:pt x="1186" y="4044"/>
                    <a:pt x="699" y="3861"/>
                    <a:pt x="365" y="3496"/>
                  </a:cubicBezTo>
                  <a:cubicBezTo>
                    <a:pt x="91" y="3253"/>
                    <a:pt x="31" y="3040"/>
                    <a:pt x="0" y="3040"/>
                  </a:cubicBezTo>
                  <a:cubicBezTo>
                    <a:pt x="0" y="3040"/>
                    <a:pt x="31" y="3284"/>
                    <a:pt x="274" y="3588"/>
                  </a:cubicBezTo>
                  <a:cubicBezTo>
                    <a:pt x="638" y="3983"/>
                    <a:pt x="1155" y="4256"/>
                    <a:pt x="1702" y="4287"/>
                  </a:cubicBezTo>
                  <a:cubicBezTo>
                    <a:pt x="2523" y="4287"/>
                    <a:pt x="3313" y="3983"/>
                    <a:pt x="3921" y="3436"/>
                  </a:cubicBezTo>
                  <a:cubicBezTo>
                    <a:pt x="4178" y="3200"/>
                    <a:pt x="4375" y="2904"/>
                    <a:pt x="4490" y="2580"/>
                  </a:cubicBezTo>
                  <a:lnTo>
                    <a:pt x="4490" y="2580"/>
                  </a:lnTo>
                  <a:cubicBezTo>
                    <a:pt x="4786" y="2454"/>
                    <a:pt x="5055" y="2267"/>
                    <a:pt x="5259" y="2037"/>
                  </a:cubicBezTo>
                  <a:cubicBezTo>
                    <a:pt x="5654" y="1642"/>
                    <a:pt x="5897" y="1126"/>
                    <a:pt x="5958" y="609"/>
                  </a:cubicBezTo>
                  <a:cubicBezTo>
                    <a:pt x="6018" y="396"/>
                    <a:pt x="5988" y="214"/>
                    <a:pt x="5927"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71" name="Google Shape;1025;p47">
              <a:extLst>
                <a:ext uri="{FF2B5EF4-FFF2-40B4-BE49-F238E27FC236}">
                  <a16:creationId xmlns:a16="http://schemas.microsoft.com/office/drawing/2014/main" id="{E8DA0979-EA85-8662-69FA-C3FCB810401F}"/>
                </a:ext>
              </a:extLst>
            </p:cNvPr>
            <p:cNvSpPr/>
            <p:nvPr/>
          </p:nvSpPr>
          <p:spPr>
            <a:xfrm>
              <a:off x="1091930" y="6876559"/>
              <a:ext cx="1724753" cy="5123"/>
            </a:xfrm>
            <a:custGeom>
              <a:avLst/>
              <a:gdLst/>
              <a:ahLst/>
              <a:cxnLst/>
              <a:rect l="l" t="t" r="r" b="b"/>
              <a:pathLst>
                <a:path w="61613" h="183" extrusionOk="0">
                  <a:moveTo>
                    <a:pt x="30822" y="0"/>
                  </a:moveTo>
                  <a:cubicBezTo>
                    <a:pt x="13800" y="0"/>
                    <a:pt x="1" y="31"/>
                    <a:pt x="1" y="92"/>
                  </a:cubicBezTo>
                  <a:cubicBezTo>
                    <a:pt x="1" y="152"/>
                    <a:pt x="13800" y="183"/>
                    <a:pt x="30822" y="183"/>
                  </a:cubicBezTo>
                  <a:cubicBezTo>
                    <a:pt x="47813" y="183"/>
                    <a:pt x="61613" y="152"/>
                    <a:pt x="61613" y="92"/>
                  </a:cubicBezTo>
                  <a:cubicBezTo>
                    <a:pt x="61613" y="31"/>
                    <a:pt x="47813" y="0"/>
                    <a:pt x="30822" y="0"/>
                  </a:cubicBezTo>
                  <a:close/>
                </a:path>
              </a:pathLst>
            </a:custGeom>
            <a:solidFill>
              <a:srgbClr val="455A6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72" name="Google Shape;1026;p47">
              <a:extLst>
                <a:ext uri="{FF2B5EF4-FFF2-40B4-BE49-F238E27FC236}">
                  <a16:creationId xmlns:a16="http://schemas.microsoft.com/office/drawing/2014/main" id="{C716D1D5-1B77-7B38-F558-661651EB3728}"/>
                </a:ext>
              </a:extLst>
            </p:cNvPr>
            <p:cNvSpPr/>
            <p:nvPr/>
          </p:nvSpPr>
          <p:spPr>
            <a:xfrm>
              <a:off x="494608" y="6262217"/>
              <a:ext cx="207655" cy="381213"/>
            </a:xfrm>
            <a:custGeom>
              <a:avLst/>
              <a:gdLst/>
              <a:ahLst/>
              <a:cxnLst/>
              <a:rect l="l" t="t" r="r" b="b"/>
              <a:pathLst>
                <a:path w="7418" h="13618" extrusionOk="0">
                  <a:moveTo>
                    <a:pt x="2250" y="1"/>
                  </a:moveTo>
                  <a:cubicBezTo>
                    <a:pt x="1" y="213"/>
                    <a:pt x="214" y="5320"/>
                    <a:pt x="1186" y="7812"/>
                  </a:cubicBezTo>
                  <a:cubicBezTo>
                    <a:pt x="1794" y="9423"/>
                    <a:pt x="3193" y="12402"/>
                    <a:pt x="5807" y="13618"/>
                  </a:cubicBezTo>
                  <a:cubicBezTo>
                    <a:pt x="6718" y="11217"/>
                    <a:pt x="7418" y="8329"/>
                    <a:pt x="6992" y="5776"/>
                  </a:cubicBezTo>
                  <a:cubicBezTo>
                    <a:pt x="6779" y="4438"/>
                    <a:pt x="6293" y="3192"/>
                    <a:pt x="5563" y="2068"/>
                  </a:cubicBezTo>
                  <a:cubicBezTo>
                    <a:pt x="4773" y="943"/>
                    <a:pt x="3588" y="213"/>
                    <a:pt x="2250" y="1"/>
                  </a:cubicBezTo>
                  <a:close/>
                </a:path>
              </a:pathLst>
            </a:custGeom>
            <a:solidFill>
              <a:srgbClr val="7030A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73" name="Google Shape;1027;p47">
              <a:extLst>
                <a:ext uri="{FF2B5EF4-FFF2-40B4-BE49-F238E27FC236}">
                  <a16:creationId xmlns:a16="http://schemas.microsoft.com/office/drawing/2014/main" id="{04677BA1-F6E2-AA2A-A162-958579B41393}"/>
                </a:ext>
              </a:extLst>
            </p:cNvPr>
            <p:cNvSpPr/>
            <p:nvPr/>
          </p:nvSpPr>
          <p:spPr>
            <a:xfrm>
              <a:off x="737982" y="6549345"/>
              <a:ext cx="201664" cy="189403"/>
            </a:xfrm>
            <a:custGeom>
              <a:avLst/>
              <a:gdLst/>
              <a:ahLst/>
              <a:cxnLst/>
              <a:rect l="l" t="t" r="r" b="b"/>
              <a:pathLst>
                <a:path w="7204" h="6766" extrusionOk="0">
                  <a:moveTo>
                    <a:pt x="5293" y="1"/>
                  </a:moveTo>
                  <a:cubicBezTo>
                    <a:pt x="5036" y="1"/>
                    <a:pt x="4777" y="33"/>
                    <a:pt x="4529" y="78"/>
                  </a:cubicBezTo>
                  <a:cubicBezTo>
                    <a:pt x="3040" y="382"/>
                    <a:pt x="1733" y="1233"/>
                    <a:pt x="882" y="2510"/>
                  </a:cubicBezTo>
                  <a:cubicBezTo>
                    <a:pt x="61" y="3786"/>
                    <a:pt x="0" y="5397"/>
                    <a:pt x="699" y="6765"/>
                  </a:cubicBezTo>
                  <a:cubicBezTo>
                    <a:pt x="2918" y="6765"/>
                    <a:pt x="4620" y="5428"/>
                    <a:pt x="6110" y="3786"/>
                  </a:cubicBezTo>
                  <a:cubicBezTo>
                    <a:pt x="6566" y="3331"/>
                    <a:pt x="6870" y="2753"/>
                    <a:pt x="7052" y="2145"/>
                  </a:cubicBezTo>
                  <a:cubicBezTo>
                    <a:pt x="7204" y="1476"/>
                    <a:pt x="6991" y="808"/>
                    <a:pt x="6505" y="382"/>
                  </a:cubicBezTo>
                  <a:cubicBezTo>
                    <a:pt x="6160" y="95"/>
                    <a:pt x="5731" y="1"/>
                    <a:pt x="5293" y="1"/>
                  </a:cubicBezTo>
                  <a:close/>
                </a:path>
              </a:pathLst>
            </a:custGeom>
            <a:solidFill>
              <a:srgbClr val="7030A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74" name="Google Shape;1028;p47">
              <a:extLst>
                <a:ext uri="{FF2B5EF4-FFF2-40B4-BE49-F238E27FC236}">
                  <a16:creationId xmlns:a16="http://schemas.microsoft.com/office/drawing/2014/main" id="{69B298E8-B25D-D42D-D0BA-876C9A29DD32}"/>
                </a:ext>
              </a:extLst>
            </p:cNvPr>
            <p:cNvSpPr/>
            <p:nvPr/>
          </p:nvSpPr>
          <p:spPr>
            <a:xfrm>
              <a:off x="732020" y="6629798"/>
              <a:ext cx="114885" cy="341239"/>
            </a:xfrm>
            <a:custGeom>
              <a:avLst/>
              <a:gdLst/>
              <a:ahLst/>
              <a:cxnLst/>
              <a:rect l="l" t="t" r="r" b="b"/>
              <a:pathLst>
                <a:path w="4104" h="12190" extrusionOk="0">
                  <a:moveTo>
                    <a:pt x="4104" y="1"/>
                  </a:moveTo>
                  <a:cubicBezTo>
                    <a:pt x="4073" y="1"/>
                    <a:pt x="4043" y="31"/>
                    <a:pt x="3982" y="61"/>
                  </a:cubicBezTo>
                  <a:cubicBezTo>
                    <a:pt x="3861" y="122"/>
                    <a:pt x="3769" y="183"/>
                    <a:pt x="3648" y="244"/>
                  </a:cubicBezTo>
                  <a:cubicBezTo>
                    <a:pt x="3253" y="517"/>
                    <a:pt x="2858" y="821"/>
                    <a:pt x="2523" y="1186"/>
                  </a:cubicBezTo>
                  <a:cubicBezTo>
                    <a:pt x="1459" y="2402"/>
                    <a:pt x="699" y="3861"/>
                    <a:pt x="365" y="5441"/>
                  </a:cubicBezTo>
                  <a:cubicBezTo>
                    <a:pt x="61" y="7022"/>
                    <a:pt x="0" y="8633"/>
                    <a:pt x="213" y="10214"/>
                  </a:cubicBezTo>
                  <a:cubicBezTo>
                    <a:pt x="274" y="10791"/>
                    <a:pt x="335" y="11277"/>
                    <a:pt x="365" y="11673"/>
                  </a:cubicBezTo>
                  <a:cubicBezTo>
                    <a:pt x="365" y="11824"/>
                    <a:pt x="396" y="12007"/>
                    <a:pt x="426" y="12189"/>
                  </a:cubicBezTo>
                  <a:cubicBezTo>
                    <a:pt x="456" y="12007"/>
                    <a:pt x="456" y="11824"/>
                    <a:pt x="426" y="11642"/>
                  </a:cubicBezTo>
                  <a:cubicBezTo>
                    <a:pt x="426" y="11308"/>
                    <a:pt x="396" y="10791"/>
                    <a:pt x="335" y="10183"/>
                  </a:cubicBezTo>
                  <a:cubicBezTo>
                    <a:pt x="274" y="8967"/>
                    <a:pt x="122" y="7265"/>
                    <a:pt x="547" y="5472"/>
                  </a:cubicBezTo>
                  <a:cubicBezTo>
                    <a:pt x="882" y="3922"/>
                    <a:pt x="1581" y="2463"/>
                    <a:pt x="2645" y="1277"/>
                  </a:cubicBezTo>
                  <a:cubicBezTo>
                    <a:pt x="3070" y="791"/>
                    <a:pt x="3587" y="365"/>
                    <a:pt x="410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75" name="Google Shape;1029;p47">
              <a:extLst>
                <a:ext uri="{FF2B5EF4-FFF2-40B4-BE49-F238E27FC236}">
                  <a16:creationId xmlns:a16="http://schemas.microsoft.com/office/drawing/2014/main" id="{EB2647D4-63BE-A3ED-E5FB-0C17BE6C10EF}"/>
                </a:ext>
              </a:extLst>
            </p:cNvPr>
            <p:cNvSpPr/>
            <p:nvPr/>
          </p:nvSpPr>
          <p:spPr>
            <a:xfrm>
              <a:off x="572038" y="6370272"/>
              <a:ext cx="174482" cy="611822"/>
            </a:xfrm>
            <a:custGeom>
              <a:avLst/>
              <a:gdLst/>
              <a:ahLst/>
              <a:cxnLst/>
              <a:rect l="l" t="t" r="r" b="b"/>
              <a:pathLst>
                <a:path w="6233" h="21856" extrusionOk="0">
                  <a:moveTo>
                    <a:pt x="1" y="1"/>
                  </a:moveTo>
                  <a:cubicBezTo>
                    <a:pt x="31" y="62"/>
                    <a:pt x="31" y="123"/>
                    <a:pt x="62" y="214"/>
                  </a:cubicBezTo>
                  <a:cubicBezTo>
                    <a:pt x="123" y="366"/>
                    <a:pt x="183" y="578"/>
                    <a:pt x="244" y="852"/>
                  </a:cubicBezTo>
                  <a:cubicBezTo>
                    <a:pt x="427" y="1430"/>
                    <a:pt x="670" y="2220"/>
                    <a:pt x="974" y="3162"/>
                  </a:cubicBezTo>
                  <a:cubicBezTo>
                    <a:pt x="1551" y="5138"/>
                    <a:pt x="2372" y="7843"/>
                    <a:pt x="3253" y="10883"/>
                  </a:cubicBezTo>
                  <a:cubicBezTo>
                    <a:pt x="4104" y="13892"/>
                    <a:pt x="4834" y="16627"/>
                    <a:pt x="5351" y="18633"/>
                  </a:cubicBezTo>
                  <a:cubicBezTo>
                    <a:pt x="5594" y="19606"/>
                    <a:pt x="5837" y="20396"/>
                    <a:pt x="5989" y="20974"/>
                  </a:cubicBezTo>
                  <a:lnTo>
                    <a:pt x="6171" y="21612"/>
                  </a:lnTo>
                  <a:cubicBezTo>
                    <a:pt x="6171" y="21703"/>
                    <a:pt x="6202" y="21764"/>
                    <a:pt x="6232" y="21855"/>
                  </a:cubicBezTo>
                  <a:cubicBezTo>
                    <a:pt x="6232" y="21764"/>
                    <a:pt x="6202" y="21673"/>
                    <a:pt x="6202" y="21612"/>
                  </a:cubicBezTo>
                  <a:cubicBezTo>
                    <a:pt x="6171" y="21430"/>
                    <a:pt x="6111" y="21217"/>
                    <a:pt x="6050" y="20974"/>
                  </a:cubicBezTo>
                  <a:cubicBezTo>
                    <a:pt x="5928" y="20396"/>
                    <a:pt x="5746" y="19606"/>
                    <a:pt x="5503" y="18603"/>
                  </a:cubicBezTo>
                  <a:cubicBezTo>
                    <a:pt x="4986" y="16597"/>
                    <a:pt x="4287" y="13861"/>
                    <a:pt x="3436" y="10822"/>
                  </a:cubicBezTo>
                  <a:cubicBezTo>
                    <a:pt x="2554" y="7813"/>
                    <a:pt x="1734" y="5077"/>
                    <a:pt x="1095" y="3132"/>
                  </a:cubicBezTo>
                  <a:cubicBezTo>
                    <a:pt x="791" y="2159"/>
                    <a:pt x="518" y="1369"/>
                    <a:pt x="335" y="822"/>
                  </a:cubicBezTo>
                  <a:cubicBezTo>
                    <a:pt x="244" y="578"/>
                    <a:pt x="153" y="366"/>
                    <a:pt x="92" y="214"/>
                  </a:cubicBezTo>
                  <a:cubicBezTo>
                    <a:pt x="62" y="123"/>
                    <a:pt x="62" y="62"/>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76" name="Google Shape;1030;p47">
              <a:extLst>
                <a:ext uri="{FF2B5EF4-FFF2-40B4-BE49-F238E27FC236}">
                  <a16:creationId xmlns:a16="http://schemas.microsoft.com/office/drawing/2014/main" id="{AFC1932F-B825-C0C7-3E05-11FE7F4D3B7C}"/>
                </a:ext>
              </a:extLst>
            </p:cNvPr>
            <p:cNvSpPr/>
            <p:nvPr/>
          </p:nvSpPr>
          <p:spPr>
            <a:xfrm>
              <a:off x="394224" y="6653788"/>
              <a:ext cx="275706" cy="170255"/>
            </a:xfrm>
            <a:custGeom>
              <a:avLst/>
              <a:gdLst/>
              <a:ahLst/>
              <a:cxnLst/>
              <a:rect l="l" t="t" r="r" b="b"/>
              <a:pathLst>
                <a:path w="9849" h="6082" extrusionOk="0">
                  <a:moveTo>
                    <a:pt x="1916" y="0"/>
                  </a:moveTo>
                  <a:cubicBezTo>
                    <a:pt x="1317" y="0"/>
                    <a:pt x="735" y="155"/>
                    <a:pt x="426" y="663"/>
                  </a:cubicBezTo>
                  <a:cubicBezTo>
                    <a:pt x="0" y="1332"/>
                    <a:pt x="395" y="2244"/>
                    <a:pt x="882" y="2882"/>
                  </a:cubicBezTo>
                  <a:cubicBezTo>
                    <a:pt x="2520" y="4941"/>
                    <a:pt x="4986" y="6082"/>
                    <a:pt x="7546" y="6082"/>
                  </a:cubicBezTo>
                  <a:cubicBezTo>
                    <a:pt x="8312" y="6082"/>
                    <a:pt x="9086" y="5980"/>
                    <a:pt x="9848" y="5770"/>
                  </a:cubicBezTo>
                  <a:lnTo>
                    <a:pt x="9818" y="5557"/>
                  </a:lnTo>
                  <a:cubicBezTo>
                    <a:pt x="8420" y="2669"/>
                    <a:pt x="5745" y="633"/>
                    <a:pt x="2584" y="55"/>
                  </a:cubicBezTo>
                  <a:cubicBezTo>
                    <a:pt x="2368" y="22"/>
                    <a:pt x="2141" y="0"/>
                    <a:pt x="1916" y="0"/>
                  </a:cubicBezTo>
                  <a:close/>
                </a:path>
              </a:pathLst>
            </a:custGeom>
            <a:solidFill>
              <a:srgbClr val="7030A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sp>
          <p:nvSpPr>
            <p:cNvPr id="877" name="Google Shape;1031;p47">
              <a:extLst>
                <a:ext uri="{FF2B5EF4-FFF2-40B4-BE49-F238E27FC236}">
                  <a16:creationId xmlns:a16="http://schemas.microsoft.com/office/drawing/2014/main" id="{CB43CBE9-609F-01E2-C800-CD411CDA274D}"/>
                </a:ext>
              </a:extLst>
            </p:cNvPr>
            <p:cNvSpPr/>
            <p:nvPr/>
          </p:nvSpPr>
          <p:spPr>
            <a:xfrm>
              <a:off x="494608" y="6718285"/>
              <a:ext cx="244242" cy="228929"/>
            </a:xfrm>
            <a:custGeom>
              <a:avLst/>
              <a:gdLst/>
              <a:ahLst/>
              <a:cxnLst/>
              <a:rect l="l" t="t" r="r" b="b"/>
              <a:pathLst>
                <a:path w="8725" h="8178" extrusionOk="0">
                  <a:moveTo>
                    <a:pt x="31" y="1"/>
                  </a:moveTo>
                  <a:cubicBezTo>
                    <a:pt x="1" y="31"/>
                    <a:pt x="730" y="153"/>
                    <a:pt x="1794" y="517"/>
                  </a:cubicBezTo>
                  <a:cubicBezTo>
                    <a:pt x="2068" y="609"/>
                    <a:pt x="2372" y="730"/>
                    <a:pt x="2645" y="882"/>
                  </a:cubicBezTo>
                  <a:cubicBezTo>
                    <a:pt x="2980" y="1034"/>
                    <a:pt x="3314" y="1186"/>
                    <a:pt x="3618" y="1369"/>
                  </a:cubicBezTo>
                  <a:cubicBezTo>
                    <a:pt x="5047" y="2159"/>
                    <a:pt x="6262" y="3314"/>
                    <a:pt x="7174" y="4651"/>
                  </a:cubicBezTo>
                  <a:cubicBezTo>
                    <a:pt x="7357" y="4955"/>
                    <a:pt x="7539" y="5259"/>
                    <a:pt x="7691" y="5594"/>
                  </a:cubicBezTo>
                  <a:cubicBezTo>
                    <a:pt x="7843" y="5867"/>
                    <a:pt x="7995" y="6141"/>
                    <a:pt x="8117" y="6445"/>
                  </a:cubicBezTo>
                  <a:cubicBezTo>
                    <a:pt x="8542" y="7478"/>
                    <a:pt x="8664" y="8177"/>
                    <a:pt x="8725" y="8177"/>
                  </a:cubicBezTo>
                  <a:cubicBezTo>
                    <a:pt x="8694" y="8025"/>
                    <a:pt x="8664" y="7843"/>
                    <a:pt x="8633" y="7691"/>
                  </a:cubicBezTo>
                  <a:cubicBezTo>
                    <a:pt x="8603" y="7478"/>
                    <a:pt x="8542" y="7296"/>
                    <a:pt x="8481" y="7113"/>
                  </a:cubicBezTo>
                  <a:cubicBezTo>
                    <a:pt x="8421" y="6870"/>
                    <a:pt x="8329" y="6627"/>
                    <a:pt x="8238" y="6384"/>
                  </a:cubicBezTo>
                  <a:cubicBezTo>
                    <a:pt x="8117" y="6080"/>
                    <a:pt x="7995" y="5806"/>
                    <a:pt x="7843" y="5533"/>
                  </a:cubicBezTo>
                  <a:cubicBezTo>
                    <a:pt x="7691" y="5198"/>
                    <a:pt x="7509" y="4864"/>
                    <a:pt x="7326" y="4560"/>
                  </a:cubicBezTo>
                  <a:cubicBezTo>
                    <a:pt x="6840" y="3891"/>
                    <a:pt x="6323" y="3253"/>
                    <a:pt x="5715" y="2676"/>
                  </a:cubicBezTo>
                  <a:cubicBezTo>
                    <a:pt x="5107" y="2098"/>
                    <a:pt x="4439" y="1612"/>
                    <a:pt x="3709" y="1217"/>
                  </a:cubicBezTo>
                  <a:cubicBezTo>
                    <a:pt x="3375" y="1034"/>
                    <a:pt x="3071" y="882"/>
                    <a:pt x="2737" y="730"/>
                  </a:cubicBezTo>
                  <a:cubicBezTo>
                    <a:pt x="2433" y="609"/>
                    <a:pt x="2159" y="487"/>
                    <a:pt x="1855" y="396"/>
                  </a:cubicBezTo>
                  <a:cubicBezTo>
                    <a:pt x="1551" y="305"/>
                    <a:pt x="1308" y="244"/>
                    <a:pt x="1095" y="183"/>
                  </a:cubicBezTo>
                  <a:cubicBezTo>
                    <a:pt x="882" y="122"/>
                    <a:pt x="700" y="92"/>
                    <a:pt x="518" y="62"/>
                  </a:cubicBezTo>
                  <a:cubicBezTo>
                    <a:pt x="335" y="31"/>
                    <a:pt x="183" y="1"/>
                    <a:pt x="3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cs typeface="Arial"/>
                <a:sym typeface="Arial"/>
              </a:endParaRPr>
            </a:p>
          </p:txBody>
        </p:sp>
      </p:grpSp>
      <p:sp>
        <p:nvSpPr>
          <p:cNvPr id="878" name="TextBox 877">
            <a:extLst>
              <a:ext uri="{FF2B5EF4-FFF2-40B4-BE49-F238E27FC236}">
                <a16:creationId xmlns:a16="http://schemas.microsoft.com/office/drawing/2014/main" id="{825D400D-06F5-BBDB-B07E-3927893258ED}"/>
              </a:ext>
            </a:extLst>
          </p:cNvPr>
          <p:cNvSpPr txBox="1"/>
          <p:nvPr/>
        </p:nvSpPr>
        <p:spPr>
          <a:xfrm>
            <a:off x="12593255" y="812972"/>
            <a:ext cx="12192000" cy="3347070"/>
          </a:xfrm>
          <a:prstGeom prst="rect">
            <a:avLst/>
          </a:prstGeom>
          <a:noFill/>
        </p:spPr>
        <p:txBody>
          <a:bodyPr wrap="square" rtlCol="0">
            <a:spAutoFit/>
          </a:bodyPr>
          <a:lstStyle/>
          <a:p>
            <a:pPr algn="ctr">
              <a:lnSpc>
                <a:spcPct val="150000"/>
              </a:lnSpc>
            </a:pPr>
            <a:r>
              <a:rPr lang="ar-EG" sz="3600" dirty="0">
                <a:latin typeface="Alnaseeb" panose="00000500000000000000" pitchFamily="50" charset="-78"/>
                <a:cs typeface="Alnaseeb" panose="00000500000000000000" pitchFamily="50" charset="-78"/>
              </a:rPr>
              <a:t>التعلم هو التعلم بالمحاوله والخطأ، فحين يواجه المتعلم موقف مشكله ويريد أن يصل فيه الى هدف معين فإنه يحاول أن يختار استجابة معينه من بين عدد من الاستجابات المختلفه الممكنه او المحتملة لتحقيق هدفه، وتعلم الأداء فى هذه الحاله تدعيم تدريجي للارتباط ما بين المثير والاستجابة الصحيحه..</a:t>
            </a:r>
          </a:p>
        </p:txBody>
      </p:sp>
      <p:sp>
        <p:nvSpPr>
          <p:cNvPr id="879" name="TextBox 878">
            <a:extLst>
              <a:ext uri="{FF2B5EF4-FFF2-40B4-BE49-F238E27FC236}">
                <a16:creationId xmlns:a16="http://schemas.microsoft.com/office/drawing/2014/main" id="{04EFA2DA-E00C-43F8-E383-E870E8A5D947}"/>
              </a:ext>
            </a:extLst>
          </p:cNvPr>
          <p:cNvSpPr txBox="1"/>
          <p:nvPr/>
        </p:nvSpPr>
        <p:spPr>
          <a:xfrm>
            <a:off x="12207240" y="0"/>
            <a:ext cx="12192000" cy="769441"/>
          </a:xfrm>
          <a:prstGeom prst="rect">
            <a:avLst/>
          </a:prstGeom>
          <a:noFill/>
        </p:spPr>
        <p:txBody>
          <a:bodyPr wrap="square" rtlCol="0">
            <a:spAutoFit/>
          </a:bodyPr>
          <a:lstStyle/>
          <a:p>
            <a:pPr algn="ctr" rtl="1"/>
            <a:r>
              <a:rPr lang="ar-EG" sz="4400" b="1" dirty="0">
                <a:solidFill>
                  <a:srgbClr val="7030A0"/>
                </a:solidFill>
                <a:latin typeface="Alnaseeb" panose="00000500000000000000" pitchFamily="50" charset="-78"/>
                <a:cs typeface="Alnaseeb" panose="00000500000000000000" pitchFamily="50" charset="-78"/>
              </a:rPr>
              <a:t>مراحل تفسير السلوك حسب ثورنديك</a:t>
            </a:r>
          </a:p>
        </p:txBody>
      </p:sp>
      <p:sp>
        <p:nvSpPr>
          <p:cNvPr id="880" name="TextBox 879">
            <a:extLst>
              <a:ext uri="{FF2B5EF4-FFF2-40B4-BE49-F238E27FC236}">
                <a16:creationId xmlns:a16="http://schemas.microsoft.com/office/drawing/2014/main" id="{579BA771-D9A1-13A5-EEC1-C01DB6680323}"/>
              </a:ext>
            </a:extLst>
          </p:cNvPr>
          <p:cNvSpPr txBox="1"/>
          <p:nvPr/>
        </p:nvSpPr>
        <p:spPr>
          <a:xfrm>
            <a:off x="-12570120" y="1094655"/>
            <a:ext cx="12192000" cy="2862322"/>
          </a:xfrm>
          <a:prstGeom prst="rect">
            <a:avLst/>
          </a:prstGeom>
          <a:noFill/>
        </p:spPr>
        <p:txBody>
          <a:bodyPr wrap="square" rtlCol="0">
            <a:spAutoFit/>
          </a:bodyPr>
          <a:lstStyle/>
          <a:p>
            <a:pPr algn="ctr" rtl="1"/>
            <a:r>
              <a:rPr lang="ar-EG" sz="3600" dirty="0">
                <a:latin typeface="Alnaseeb" panose="00000500000000000000" pitchFamily="50" charset="-78"/>
                <a:cs typeface="Alnaseeb" panose="00000500000000000000" pitchFamily="50" charset="-78"/>
              </a:rPr>
              <a:t>مثير (تنبيه للأطراف العصبية)        انتقال الإثارة للمراكز العصبية</a:t>
            </a:r>
          </a:p>
          <a:p>
            <a:pPr algn="ctr" rtl="1"/>
            <a:r>
              <a:rPr lang="ar-EG" sz="3600" dirty="0">
                <a:latin typeface="Alnaseeb" panose="00000500000000000000" pitchFamily="50" charset="-78"/>
                <a:cs typeface="Alnaseeb" panose="00000500000000000000" pitchFamily="50" charset="-78"/>
              </a:rPr>
              <a:t>استجابة (مثل حركة، إفراز غدة، ......)</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7030A0"/>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يتعلم الكائن الحي من خلال </a:t>
            </a:r>
            <a:r>
              <a:rPr lang="ar-EG" sz="3600" dirty="0">
                <a:solidFill>
                  <a:srgbClr val="7030A0"/>
                </a:solidFill>
                <a:latin typeface="Alnaseeb" panose="00000500000000000000" pitchFamily="50" charset="-78"/>
                <a:cs typeface="Alnaseeb" panose="00000500000000000000" pitchFamily="50" charset="-78"/>
              </a:rPr>
              <a:t>تكرار المحاولات</a:t>
            </a:r>
            <a:r>
              <a:rPr lang="ar-EG" sz="3600" dirty="0">
                <a:latin typeface="Alnaseeb" panose="00000500000000000000" pitchFamily="50" charset="-78"/>
                <a:cs typeface="Alnaseeb" panose="00000500000000000000" pitchFamily="50" charset="-78"/>
              </a:rPr>
              <a:t>، ومع كل محاولة </a:t>
            </a:r>
            <a:r>
              <a:rPr lang="ar-EG" sz="3600" dirty="0">
                <a:solidFill>
                  <a:srgbClr val="7030A0"/>
                </a:solidFill>
                <a:latin typeface="Alnaseeb" panose="00000500000000000000" pitchFamily="50" charset="-78"/>
                <a:cs typeface="Alnaseeb" panose="00000500000000000000" pitchFamily="50" charset="-78"/>
              </a:rPr>
              <a:t>يزداد</a:t>
            </a:r>
            <a:r>
              <a:rPr lang="ar-EG" sz="3600" dirty="0">
                <a:latin typeface="Alnaseeb" panose="00000500000000000000" pitchFamily="50" charset="-78"/>
                <a:cs typeface="Alnaseeb" panose="00000500000000000000" pitchFamily="50" charset="-78"/>
              </a:rPr>
              <a:t> فهمه، </a:t>
            </a:r>
            <a:r>
              <a:rPr lang="ar-EG" sz="3600" dirty="0">
                <a:solidFill>
                  <a:srgbClr val="7030A0"/>
                </a:solidFill>
                <a:latin typeface="Alnaseeb" panose="00000500000000000000" pitchFamily="50" charset="-78"/>
                <a:cs typeface="Alnaseeb" panose="00000500000000000000" pitchFamily="50" charset="-78"/>
              </a:rPr>
              <a:t>فيقل</a:t>
            </a:r>
            <a:r>
              <a:rPr lang="ar-EG" sz="3600" dirty="0">
                <a:latin typeface="Alnaseeb" panose="00000500000000000000" pitchFamily="50" charset="-78"/>
                <a:cs typeface="Alnaseeb" panose="00000500000000000000" pitchFamily="50" charset="-78"/>
              </a:rPr>
              <a:t> عدد الأخطاء حتى يصل إلى الاستجابة الصحيحة التي توصله للهدف.</a:t>
            </a:r>
          </a:p>
        </p:txBody>
      </p:sp>
      <p:sp>
        <p:nvSpPr>
          <p:cNvPr id="881" name="Rectangle 880">
            <a:extLst>
              <a:ext uri="{FF2B5EF4-FFF2-40B4-BE49-F238E27FC236}">
                <a16:creationId xmlns:a16="http://schemas.microsoft.com/office/drawing/2014/main" id="{27D8B4EF-B4E3-0A8A-851B-E9FC13B52701}"/>
              </a:ext>
            </a:extLst>
          </p:cNvPr>
          <p:cNvSpPr/>
          <p:nvPr/>
        </p:nvSpPr>
        <p:spPr>
          <a:xfrm>
            <a:off x="0" y="7021981"/>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Google Shape;1881;p61">
            <a:extLst>
              <a:ext uri="{FF2B5EF4-FFF2-40B4-BE49-F238E27FC236}">
                <a16:creationId xmlns:a16="http://schemas.microsoft.com/office/drawing/2014/main" id="{F0473C84-C432-9ED9-22BC-AD677DEE3C48}"/>
              </a:ext>
            </a:extLst>
          </p:cNvPr>
          <p:cNvSpPr/>
          <p:nvPr/>
        </p:nvSpPr>
        <p:spPr>
          <a:xfrm rot="5400000" flipH="1">
            <a:off x="16205014" y="3128536"/>
            <a:ext cx="398586" cy="3659116"/>
          </a:xfrm>
          <a:prstGeom prst="round2SameRect">
            <a:avLst>
              <a:gd name="adj1" fmla="val 50000"/>
              <a:gd name="adj2" fmla="val 50000"/>
            </a:avLst>
          </a:prstGeom>
          <a:no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83" name="Google Shape;1882;p61">
            <a:extLst>
              <a:ext uri="{FF2B5EF4-FFF2-40B4-BE49-F238E27FC236}">
                <a16:creationId xmlns:a16="http://schemas.microsoft.com/office/drawing/2014/main" id="{93A444D4-0148-1097-5CD1-A56779CB9A29}"/>
              </a:ext>
            </a:extLst>
          </p:cNvPr>
          <p:cNvSpPr/>
          <p:nvPr/>
        </p:nvSpPr>
        <p:spPr>
          <a:xfrm rot="5400000" flipH="1">
            <a:off x="16205014" y="3741779"/>
            <a:ext cx="398586" cy="3659116"/>
          </a:xfrm>
          <a:prstGeom prst="round2SameRect">
            <a:avLst>
              <a:gd name="adj1" fmla="val 50000"/>
              <a:gd name="adj2" fmla="val 50000"/>
            </a:avLst>
          </a:prstGeom>
          <a:no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84" name="Google Shape;1883;p61">
            <a:extLst>
              <a:ext uri="{FF2B5EF4-FFF2-40B4-BE49-F238E27FC236}">
                <a16:creationId xmlns:a16="http://schemas.microsoft.com/office/drawing/2014/main" id="{7520224B-2C80-2F8E-CEB5-60769A75265C}"/>
              </a:ext>
            </a:extLst>
          </p:cNvPr>
          <p:cNvSpPr/>
          <p:nvPr/>
        </p:nvSpPr>
        <p:spPr>
          <a:xfrm rot="5400000" flipH="1">
            <a:off x="16205014" y="4443831"/>
            <a:ext cx="398586" cy="3659116"/>
          </a:xfrm>
          <a:prstGeom prst="round2SameRect">
            <a:avLst>
              <a:gd name="adj1" fmla="val 50000"/>
              <a:gd name="adj2" fmla="val 50000"/>
            </a:avLst>
          </a:prstGeom>
          <a:no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885" name="Google Shape;1892;p61">
            <a:extLst>
              <a:ext uri="{FF2B5EF4-FFF2-40B4-BE49-F238E27FC236}">
                <a16:creationId xmlns:a16="http://schemas.microsoft.com/office/drawing/2014/main" id="{DC4F6F7A-02B6-541E-DD14-EA8942D14F8D}"/>
              </a:ext>
            </a:extLst>
          </p:cNvPr>
          <p:cNvSpPr/>
          <p:nvPr/>
        </p:nvSpPr>
        <p:spPr>
          <a:xfrm rot="5400000" flipH="1">
            <a:off x="14574732" y="4758382"/>
            <a:ext cx="398586" cy="398551"/>
          </a:xfrm>
          <a:prstGeom prst="round2SameRect">
            <a:avLst>
              <a:gd name="adj1" fmla="val 50000"/>
              <a:gd name="adj2" fmla="val 50000"/>
            </a:avLst>
          </a:prstGeom>
          <a:solidFill>
            <a:srgbClr val="CAC0E4"/>
          </a:solid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886" name="Google Shape;1893;p61">
            <a:extLst>
              <a:ext uri="{FF2B5EF4-FFF2-40B4-BE49-F238E27FC236}">
                <a16:creationId xmlns:a16="http://schemas.microsoft.com/office/drawing/2014/main" id="{F4B1F1F0-42FF-AB33-86B1-9199AC43D4F8}"/>
              </a:ext>
            </a:extLst>
          </p:cNvPr>
          <p:cNvSpPr/>
          <p:nvPr/>
        </p:nvSpPr>
        <p:spPr>
          <a:xfrm rot="5400000" flipH="1">
            <a:off x="14574732" y="5392028"/>
            <a:ext cx="398585" cy="357728"/>
          </a:xfrm>
          <a:prstGeom prst="round2SameRect">
            <a:avLst>
              <a:gd name="adj1" fmla="val 50000"/>
              <a:gd name="adj2" fmla="val 50000"/>
            </a:avLst>
          </a:prstGeom>
          <a:solidFill>
            <a:srgbClr val="CAC0E4"/>
          </a:solid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887" name="Google Shape;1894;p61">
            <a:extLst>
              <a:ext uri="{FF2B5EF4-FFF2-40B4-BE49-F238E27FC236}">
                <a16:creationId xmlns:a16="http://schemas.microsoft.com/office/drawing/2014/main" id="{66068890-98B4-DE49-865B-D4F4EBC9A394}"/>
              </a:ext>
            </a:extLst>
          </p:cNvPr>
          <p:cNvSpPr/>
          <p:nvPr/>
        </p:nvSpPr>
        <p:spPr>
          <a:xfrm rot="5400000" flipH="1">
            <a:off x="14549423" y="6099159"/>
            <a:ext cx="398585" cy="347568"/>
          </a:xfrm>
          <a:prstGeom prst="round2SameRect">
            <a:avLst>
              <a:gd name="adj1" fmla="val 50000"/>
              <a:gd name="adj2" fmla="val 50000"/>
            </a:avLst>
          </a:prstGeom>
          <a:solidFill>
            <a:srgbClr val="CAC0E4"/>
          </a:solid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88" name="Google Shape;1895;p61">
            <a:extLst>
              <a:ext uri="{FF2B5EF4-FFF2-40B4-BE49-F238E27FC236}">
                <a16:creationId xmlns:a16="http://schemas.microsoft.com/office/drawing/2014/main" id="{19DA2CA3-06CD-B3D8-3545-3F10CE2F02AB}"/>
              </a:ext>
            </a:extLst>
          </p:cNvPr>
          <p:cNvSpPr/>
          <p:nvPr/>
        </p:nvSpPr>
        <p:spPr>
          <a:xfrm>
            <a:off x="3347242" y="-3104901"/>
            <a:ext cx="1672677" cy="1672677"/>
          </a:xfrm>
          <a:prstGeom prst="roundRect">
            <a:avLst>
              <a:gd name="adj" fmla="val 16667"/>
            </a:avLst>
          </a:prstGeom>
          <a:solidFill>
            <a:srgbClr val="F5F5F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89" name="Google Shape;1896;p61">
            <a:extLst>
              <a:ext uri="{FF2B5EF4-FFF2-40B4-BE49-F238E27FC236}">
                <a16:creationId xmlns:a16="http://schemas.microsoft.com/office/drawing/2014/main" id="{EFE0BB67-7657-BF30-E2DD-139D6F477562}"/>
              </a:ext>
            </a:extLst>
          </p:cNvPr>
          <p:cNvSpPr/>
          <p:nvPr/>
        </p:nvSpPr>
        <p:spPr>
          <a:xfrm>
            <a:off x="777700" y="-3104901"/>
            <a:ext cx="1672677" cy="1672677"/>
          </a:xfrm>
          <a:prstGeom prst="roundRect">
            <a:avLst>
              <a:gd name="adj" fmla="val 16667"/>
            </a:avLst>
          </a:prstGeom>
          <a:solidFill>
            <a:srgbClr val="F5F5F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90" name="Google Shape;1898;p61">
            <a:extLst>
              <a:ext uri="{FF2B5EF4-FFF2-40B4-BE49-F238E27FC236}">
                <a16:creationId xmlns:a16="http://schemas.microsoft.com/office/drawing/2014/main" id="{5501C764-C271-8388-7B6B-5B7CCBC6435C}"/>
              </a:ext>
            </a:extLst>
          </p:cNvPr>
          <p:cNvSpPr txBox="1">
            <a:spLocks/>
          </p:cNvSpPr>
          <p:nvPr/>
        </p:nvSpPr>
        <p:spPr>
          <a:xfrm>
            <a:off x="1096855" y="-1359663"/>
            <a:ext cx="1034333"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400" b="0" i="0" u="none" strike="noStrike" kern="0" cap="none" spc="0" normalizeH="0" baseline="0" noProof="0">
                <a:ln>
                  <a:noFill/>
                </a:ln>
                <a:solidFill>
                  <a:srgbClr val="263238"/>
                </a:solidFill>
                <a:effectLst/>
                <a:uLnTx/>
                <a:uFillTx/>
                <a:latin typeface="Raleway"/>
                <a:sym typeface="Raleway"/>
              </a:rPr>
              <a:t>40%</a:t>
            </a:r>
          </a:p>
        </p:txBody>
      </p:sp>
      <p:sp>
        <p:nvSpPr>
          <p:cNvPr id="891" name="Google Shape;1899;p61">
            <a:extLst>
              <a:ext uri="{FF2B5EF4-FFF2-40B4-BE49-F238E27FC236}">
                <a16:creationId xmlns:a16="http://schemas.microsoft.com/office/drawing/2014/main" id="{AFC61DBC-3DBC-3833-A6F4-346BEC7D98DE}"/>
              </a:ext>
            </a:extLst>
          </p:cNvPr>
          <p:cNvSpPr txBox="1">
            <a:spLocks/>
          </p:cNvSpPr>
          <p:nvPr/>
        </p:nvSpPr>
        <p:spPr>
          <a:xfrm>
            <a:off x="3666404" y="-1359663"/>
            <a:ext cx="1034333"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400" b="0" i="0" u="none" strike="noStrike" kern="0" cap="none" spc="0" normalizeH="0" baseline="0" noProof="0">
                <a:ln>
                  <a:noFill/>
                </a:ln>
                <a:solidFill>
                  <a:srgbClr val="263238"/>
                </a:solidFill>
                <a:effectLst/>
                <a:uLnTx/>
                <a:uFillTx/>
                <a:latin typeface="Raleway"/>
                <a:sym typeface="Raleway"/>
              </a:rPr>
              <a:t>60%</a:t>
            </a:r>
          </a:p>
        </p:txBody>
      </p:sp>
      <p:sp>
        <p:nvSpPr>
          <p:cNvPr id="892" name="Google Shape;1900;p61">
            <a:extLst>
              <a:ext uri="{FF2B5EF4-FFF2-40B4-BE49-F238E27FC236}">
                <a16:creationId xmlns:a16="http://schemas.microsoft.com/office/drawing/2014/main" id="{1D89EC82-D427-00C5-C7B0-B254C4896E24}"/>
              </a:ext>
            </a:extLst>
          </p:cNvPr>
          <p:cNvSpPr txBox="1">
            <a:spLocks/>
          </p:cNvSpPr>
          <p:nvPr/>
        </p:nvSpPr>
        <p:spPr>
          <a:xfrm>
            <a:off x="13348976" y="4597842"/>
            <a:ext cx="1212204"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200" b="0" i="0" u="none" strike="noStrike" kern="0" cap="none" spc="0" normalizeH="0" baseline="0" noProof="0" dirty="0">
                <a:ln>
                  <a:noFill/>
                </a:ln>
                <a:solidFill>
                  <a:srgbClr val="263238"/>
                </a:solidFill>
                <a:effectLst/>
                <a:uLnTx/>
                <a:uFillTx/>
                <a:latin typeface="Raleway"/>
                <a:sym typeface="Raleway"/>
              </a:rPr>
              <a:t>25-35</a:t>
            </a:r>
          </a:p>
        </p:txBody>
      </p:sp>
      <p:grpSp>
        <p:nvGrpSpPr>
          <p:cNvPr id="893" name="Google Shape;1902;p61">
            <a:extLst>
              <a:ext uri="{FF2B5EF4-FFF2-40B4-BE49-F238E27FC236}">
                <a16:creationId xmlns:a16="http://schemas.microsoft.com/office/drawing/2014/main" id="{5557FD12-61FF-1A5B-D3EF-CB6E0ECEB2C1}"/>
              </a:ext>
            </a:extLst>
          </p:cNvPr>
          <p:cNvGrpSpPr/>
          <p:nvPr/>
        </p:nvGrpSpPr>
        <p:grpSpPr>
          <a:xfrm>
            <a:off x="983701" y="-2921534"/>
            <a:ext cx="1260404" cy="1487386"/>
            <a:chOff x="1013974" y="2487400"/>
            <a:chExt cx="2038049" cy="2405075"/>
          </a:xfrm>
        </p:grpSpPr>
        <p:sp>
          <p:nvSpPr>
            <p:cNvPr id="894" name="Google Shape;1903;p61">
              <a:extLst>
                <a:ext uri="{FF2B5EF4-FFF2-40B4-BE49-F238E27FC236}">
                  <a16:creationId xmlns:a16="http://schemas.microsoft.com/office/drawing/2014/main" id="{1FA47BD9-82E0-3035-4D17-BB95130DDD73}"/>
                </a:ext>
              </a:extLst>
            </p:cNvPr>
            <p:cNvSpPr/>
            <p:nvPr/>
          </p:nvSpPr>
          <p:spPr>
            <a:xfrm>
              <a:off x="1640875" y="2487400"/>
              <a:ext cx="729525" cy="645175"/>
            </a:xfrm>
            <a:custGeom>
              <a:avLst/>
              <a:gdLst/>
              <a:ahLst/>
              <a:cxnLst/>
              <a:rect l="l" t="t" r="r" b="b"/>
              <a:pathLst>
                <a:path w="29181" h="25807" extrusionOk="0">
                  <a:moveTo>
                    <a:pt x="12180" y="0"/>
                  </a:moveTo>
                  <a:cubicBezTo>
                    <a:pt x="11066" y="0"/>
                    <a:pt x="9851" y="1043"/>
                    <a:pt x="8724" y="1043"/>
                  </a:cubicBezTo>
                  <a:cubicBezTo>
                    <a:pt x="8508" y="1043"/>
                    <a:pt x="8294" y="1005"/>
                    <a:pt x="8086" y="913"/>
                  </a:cubicBezTo>
                  <a:cubicBezTo>
                    <a:pt x="7125" y="483"/>
                    <a:pt x="6322" y="307"/>
                    <a:pt x="5652" y="307"/>
                  </a:cubicBezTo>
                  <a:cubicBezTo>
                    <a:pt x="2675" y="307"/>
                    <a:pt x="2311" y="3770"/>
                    <a:pt x="2311" y="3770"/>
                  </a:cubicBezTo>
                  <a:cubicBezTo>
                    <a:pt x="0" y="5047"/>
                    <a:pt x="1034" y="7934"/>
                    <a:pt x="1034" y="7934"/>
                  </a:cubicBezTo>
                  <a:cubicBezTo>
                    <a:pt x="1789" y="10402"/>
                    <a:pt x="3847" y="10457"/>
                    <a:pt x="4030" y="10457"/>
                  </a:cubicBezTo>
                  <a:cubicBezTo>
                    <a:pt x="4039" y="10457"/>
                    <a:pt x="4043" y="10457"/>
                    <a:pt x="4043" y="10457"/>
                  </a:cubicBezTo>
                  <a:cubicBezTo>
                    <a:pt x="4408" y="11065"/>
                    <a:pt x="4134" y="10700"/>
                    <a:pt x="4529" y="11308"/>
                  </a:cubicBezTo>
                  <a:cubicBezTo>
                    <a:pt x="5012" y="12066"/>
                    <a:pt x="5910" y="12372"/>
                    <a:pt x="6818" y="12372"/>
                  </a:cubicBezTo>
                  <a:cubicBezTo>
                    <a:pt x="7113" y="12372"/>
                    <a:pt x="7408" y="12340"/>
                    <a:pt x="7691" y="12281"/>
                  </a:cubicBezTo>
                  <a:cubicBezTo>
                    <a:pt x="8815" y="12007"/>
                    <a:pt x="9849" y="11399"/>
                    <a:pt x="10973" y="11004"/>
                  </a:cubicBezTo>
                  <a:cubicBezTo>
                    <a:pt x="11458" y="10842"/>
                    <a:pt x="11991" y="10741"/>
                    <a:pt x="12513" y="10741"/>
                  </a:cubicBezTo>
                  <a:cubicBezTo>
                    <a:pt x="13169" y="10741"/>
                    <a:pt x="13809" y="10902"/>
                    <a:pt x="14317" y="11308"/>
                  </a:cubicBezTo>
                  <a:cubicBezTo>
                    <a:pt x="15320" y="12129"/>
                    <a:pt x="15563" y="13740"/>
                    <a:pt x="16749" y="14256"/>
                  </a:cubicBezTo>
                  <a:cubicBezTo>
                    <a:pt x="17049" y="14387"/>
                    <a:pt x="17368" y="14427"/>
                    <a:pt x="17694" y="14427"/>
                  </a:cubicBezTo>
                  <a:cubicBezTo>
                    <a:pt x="18245" y="14427"/>
                    <a:pt x="18818" y="14310"/>
                    <a:pt x="19364" y="14310"/>
                  </a:cubicBezTo>
                  <a:cubicBezTo>
                    <a:pt x="19702" y="14310"/>
                    <a:pt x="20029" y="14355"/>
                    <a:pt x="20335" y="14500"/>
                  </a:cubicBezTo>
                  <a:cubicBezTo>
                    <a:pt x="21186" y="14925"/>
                    <a:pt x="21490" y="15959"/>
                    <a:pt x="21673" y="16870"/>
                  </a:cubicBezTo>
                  <a:cubicBezTo>
                    <a:pt x="22281" y="19819"/>
                    <a:pt x="22554" y="22828"/>
                    <a:pt x="22463" y="25807"/>
                  </a:cubicBezTo>
                  <a:cubicBezTo>
                    <a:pt x="24195" y="24378"/>
                    <a:pt x="25928" y="22889"/>
                    <a:pt x="27113" y="20974"/>
                  </a:cubicBezTo>
                  <a:cubicBezTo>
                    <a:pt x="28268" y="19028"/>
                    <a:pt x="28816" y="16566"/>
                    <a:pt x="27904" y="14500"/>
                  </a:cubicBezTo>
                  <a:cubicBezTo>
                    <a:pt x="27417" y="13405"/>
                    <a:pt x="28998" y="11764"/>
                    <a:pt x="29059" y="10548"/>
                  </a:cubicBezTo>
                  <a:cubicBezTo>
                    <a:pt x="29180" y="8177"/>
                    <a:pt x="27721" y="6354"/>
                    <a:pt x="26019" y="5898"/>
                  </a:cubicBezTo>
                  <a:cubicBezTo>
                    <a:pt x="25712" y="5815"/>
                    <a:pt x="25452" y="5781"/>
                    <a:pt x="25232" y="5781"/>
                  </a:cubicBezTo>
                  <a:cubicBezTo>
                    <a:pt x="24237" y="5781"/>
                    <a:pt x="24074" y="6475"/>
                    <a:pt x="24074" y="6475"/>
                  </a:cubicBezTo>
                  <a:cubicBezTo>
                    <a:pt x="24074" y="4378"/>
                    <a:pt x="22372" y="2676"/>
                    <a:pt x="20274" y="2676"/>
                  </a:cubicBezTo>
                  <a:cubicBezTo>
                    <a:pt x="19082" y="2722"/>
                    <a:pt x="17855" y="3338"/>
                    <a:pt x="16724" y="3338"/>
                  </a:cubicBezTo>
                  <a:cubicBezTo>
                    <a:pt x="16356" y="3338"/>
                    <a:pt x="15998" y="3273"/>
                    <a:pt x="15654" y="3101"/>
                  </a:cubicBezTo>
                  <a:cubicBezTo>
                    <a:pt x="14438" y="2463"/>
                    <a:pt x="14074" y="761"/>
                    <a:pt x="12858" y="153"/>
                  </a:cubicBezTo>
                  <a:cubicBezTo>
                    <a:pt x="12637" y="45"/>
                    <a:pt x="12411" y="0"/>
                    <a:pt x="12180"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5" name="Google Shape;1904;p61">
              <a:extLst>
                <a:ext uri="{FF2B5EF4-FFF2-40B4-BE49-F238E27FC236}">
                  <a16:creationId xmlns:a16="http://schemas.microsoft.com/office/drawing/2014/main" id="{EDB9CDAA-24F7-1751-9B38-3778A6EFC328}"/>
                </a:ext>
              </a:extLst>
            </p:cNvPr>
            <p:cNvSpPr/>
            <p:nvPr/>
          </p:nvSpPr>
          <p:spPr>
            <a:xfrm>
              <a:off x="1760925" y="2662750"/>
              <a:ext cx="551725" cy="908275"/>
            </a:xfrm>
            <a:custGeom>
              <a:avLst/>
              <a:gdLst/>
              <a:ahLst/>
              <a:cxnLst/>
              <a:rect l="l" t="t" r="r" b="b"/>
              <a:pathLst>
                <a:path w="22069" h="36331" extrusionOk="0">
                  <a:moveTo>
                    <a:pt x="6783" y="1"/>
                  </a:moveTo>
                  <a:cubicBezTo>
                    <a:pt x="3457" y="1"/>
                    <a:pt x="624" y="2615"/>
                    <a:pt x="396" y="6027"/>
                  </a:cubicBezTo>
                  <a:cubicBezTo>
                    <a:pt x="153" y="10069"/>
                    <a:pt x="1" y="14993"/>
                    <a:pt x="487" y="18033"/>
                  </a:cubicBezTo>
                  <a:cubicBezTo>
                    <a:pt x="1430" y="24112"/>
                    <a:pt x="6111" y="24872"/>
                    <a:pt x="6111" y="24872"/>
                  </a:cubicBezTo>
                  <a:lnTo>
                    <a:pt x="5989" y="29097"/>
                  </a:lnTo>
                  <a:cubicBezTo>
                    <a:pt x="5807" y="33626"/>
                    <a:pt x="9180" y="36331"/>
                    <a:pt x="12676" y="36331"/>
                  </a:cubicBezTo>
                  <a:cubicBezTo>
                    <a:pt x="16172" y="36331"/>
                    <a:pt x="19393" y="33322"/>
                    <a:pt x="19272" y="28854"/>
                  </a:cubicBezTo>
                  <a:lnTo>
                    <a:pt x="19606" y="15176"/>
                  </a:lnTo>
                  <a:cubicBezTo>
                    <a:pt x="20214" y="15115"/>
                    <a:pt x="20761" y="14841"/>
                    <a:pt x="21156" y="14416"/>
                  </a:cubicBezTo>
                  <a:cubicBezTo>
                    <a:pt x="21734" y="13717"/>
                    <a:pt x="22038" y="12835"/>
                    <a:pt x="22038" y="11923"/>
                  </a:cubicBezTo>
                  <a:cubicBezTo>
                    <a:pt x="22068" y="11315"/>
                    <a:pt x="21947" y="10738"/>
                    <a:pt x="21704" y="10191"/>
                  </a:cubicBezTo>
                  <a:cubicBezTo>
                    <a:pt x="21491" y="9765"/>
                    <a:pt x="20670" y="8762"/>
                    <a:pt x="19758" y="8671"/>
                  </a:cubicBezTo>
                  <a:lnTo>
                    <a:pt x="19910" y="3321"/>
                  </a:lnTo>
                  <a:cubicBezTo>
                    <a:pt x="19910" y="2197"/>
                    <a:pt x="19089" y="1285"/>
                    <a:pt x="17995" y="1163"/>
                  </a:cubicBezTo>
                  <a:lnTo>
                    <a:pt x="7478" y="39"/>
                  </a:lnTo>
                  <a:cubicBezTo>
                    <a:pt x="7245" y="13"/>
                    <a:pt x="7013" y="1"/>
                    <a:pt x="6783" y="1"/>
                  </a:cubicBezTo>
                  <a:close/>
                </a:path>
              </a:pathLst>
            </a:custGeom>
            <a:solidFill>
              <a:srgbClr val="FFBE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6" name="Google Shape;1905;p61">
              <a:extLst>
                <a:ext uri="{FF2B5EF4-FFF2-40B4-BE49-F238E27FC236}">
                  <a16:creationId xmlns:a16="http://schemas.microsoft.com/office/drawing/2014/main" id="{F05E69BF-B6FF-5E03-8C90-131A05322103}"/>
                </a:ext>
              </a:extLst>
            </p:cNvPr>
            <p:cNvSpPr/>
            <p:nvPr/>
          </p:nvSpPr>
          <p:spPr>
            <a:xfrm>
              <a:off x="1829325" y="2877950"/>
              <a:ext cx="39550" cy="37350"/>
            </a:xfrm>
            <a:custGeom>
              <a:avLst/>
              <a:gdLst/>
              <a:ahLst/>
              <a:cxnLst/>
              <a:rect l="l" t="t" r="r" b="b"/>
              <a:pathLst>
                <a:path w="1582" h="1494" extrusionOk="0">
                  <a:moveTo>
                    <a:pt x="763" y="0"/>
                  </a:moveTo>
                  <a:cubicBezTo>
                    <a:pt x="363" y="0"/>
                    <a:pt x="30" y="295"/>
                    <a:pt x="1" y="701"/>
                  </a:cubicBezTo>
                  <a:cubicBezTo>
                    <a:pt x="1" y="1127"/>
                    <a:pt x="335" y="1461"/>
                    <a:pt x="760" y="1492"/>
                  </a:cubicBezTo>
                  <a:cubicBezTo>
                    <a:pt x="779" y="1493"/>
                    <a:pt x="796" y="1493"/>
                    <a:pt x="814" y="1493"/>
                  </a:cubicBezTo>
                  <a:cubicBezTo>
                    <a:pt x="1214" y="1493"/>
                    <a:pt x="1523" y="1171"/>
                    <a:pt x="1581" y="792"/>
                  </a:cubicBezTo>
                  <a:cubicBezTo>
                    <a:pt x="1581" y="337"/>
                    <a:pt x="1247" y="2"/>
                    <a:pt x="821" y="2"/>
                  </a:cubicBezTo>
                  <a:cubicBezTo>
                    <a:pt x="802" y="1"/>
                    <a:pt x="782" y="0"/>
                    <a:pt x="763"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7" name="Google Shape;1906;p61">
              <a:extLst>
                <a:ext uri="{FF2B5EF4-FFF2-40B4-BE49-F238E27FC236}">
                  <a16:creationId xmlns:a16="http://schemas.microsoft.com/office/drawing/2014/main" id="{93AFEEF3-C290-E70B-A264-47D1903D688C}"/>
                </a:ext>
              </a:extLst>
            </p:cNvPr>
            <p:cNvSpPr/>
            <p:nvPr/>
          </p:nvSpPr>
          <p:spPr>
            <a:xfrm>
              <a:off x="1795900" y="2856725"/>
              <a:ext cx="79050" cy="21050"/>
            </a:xfrm>
            <a:custGeom>
              <a:avLst/>
              <a:gdLst/>
              <a:ahLst/>
              <a:cxnLst/>
              <a:rect l="l" t="t" r="r" b="b"/>
              <a:pathLst>
                <a:path w="3162" h="842" extrusionOk="0">
                  <a:moveTo>
                    <a:pt x="1581" y="0"/>
                  </a:moveTo>
                  <a:cubicBezTo>
                    <a:pt x="1125" y="0"/>
                    <a:pt x="699" y="152"/>
                    <a:pt x="365" y="395"/>
                  </a:cubicBezTo>
                  <a:cubicBezTo>
                    <a:pt x="91" y="608"/>
                    <a:pt x="0" y="790"/>
                    <a:pt x="61" y="821"/>
                  </a:cubicBezTo>
                  <a:cubicBezTo>
                    <a:pt x="72" y="835"/>
                    <a:pt x="90" y="841"/>
                    <a:pt x="114" y="841"/>
                  </a:cubicBezTo>
                  <a:cubicBezTo>
                    <a:pt x="298" y="841"/>
                    <a:pt x="857" y="486"/>
                    <a:pt x="1581" y="486"/>
                  </a:cubicBezTo>
                  <a:cubicBezTo>
                    <a:pt x="2349" y="486"/>
                    <a:pt x="2920" y="834"/>
                    <a:pt x="3090" y="834"/>
                  </a:cubicBezTo>
                  <a:cubicBezTo>
                    <a:pt x="3108" y="834"/>
                    <a:pt x="3122" y="830"/>
                    <a:pt x="3131" y="821"/>
                  </a:cubicBezTo>
                  <a:cubicBezTo>
                    <a:pt x="3161" y="760"/>
                    <a:pt x="3070" y="578"/>
                    <a:pt x="2797" y="395"/>
                  </a:cubicBezTo>
                  <a:cubicBezTo>
                    <a:pt x="2432" y="152"/>
                    <a:pt x="2006" y="0"/>
                    <a:pt x="1581"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8" name="Google Shape;1907;p61">
              <a:extLst>
                <a:ext uri="{FF2B5EF4-FFF2-40B4-BE49-F238E27FC236}">
                  <a16:creationId xmlns:a16="http://schemas.microsoft.com/office/drawing/2014/main" id="{F386BF45-7143-1CFF-7CAD-8D56BC092536}"/>
                </a:ext>
              </a:extLst>
            </p:cNvPr>
            <p:cNvSpPr/>
            <p:nvPr/>
          </p:nvSpPr>
          <p:spPr>
            <a:xfrm>
              <a:off x="2031450" y="2881750"/>
              <a:ext cx="39550" cy="37350"/>
            </a:xfrm>
            <a:custGeom>
              <a:avLst/>
              <a:gdLst/>
              <a:ahLst/>
              <a:cxnLst/>
              <a:rect l="l" t="t" r="r" b="b"/>
              <a:pathLst>
                <a:path w="1582" h="1494" extrusionOk="0">
                  <a:moveTo>
                    <a:pt x="763" y="0"/>
                  </a:moveTo>
                  <a:cubicBezTo>
                    <a:pt x="363" y="0"/>
                    <a:pt x="30" y="295"/>
                    <a:pt x="1" y="701"/>
                  </a:cubicBezTo>
                  <a:cubicBezTo>
                    <a:pt x="1" y="1127"/>
                    <a:pt x="335" y="1492"/>
                    <a:pt x="761" y="1492"/>
                  </a:cubicBezTo>
                  <a:cubicBezTo>
                    <a:pt x="779" y="1493"/>
                    <a:pt x="797" y="1493"/>
                    <a:pt x="814" y="1493"/>
                  </a:cubicBezTo>
                  <a:cubicBezTo>
                    <a:pt x="1214" y="1493"/>
                    <a:pt x="1523" y="1171"/>
                    <a:pt x="1581" y="792"/>
                  </a:cubicBezTo>
                  <a:cubicBezTo>
                    <a:pt x="1581" y="367"/>
                    <a:pt x="1247" y="2"/>
                    <a:pt x="822" y="2"/>
                  </a:cubicBezTo>
                  <a:cubicBezTo>
                    <a:pt x="802" y="1"/>
                    <a:pt x="782" y="0"/>
                    <a:pt x="763"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99" name="Google Shape;1908;p61">
              <a:extLst>
                <a:ext uri="{FF2B5EF4-FFF2-40B4-BE49-F238E27FC236}">
                  <a16:creationId xmlns:a16="http://schemas.microsoft.com/office/drawing/2014/main" id="{5904F802-83D5-2AC4-05F0-E8614CFD930B}"/>
                </a:ext>
              </a:extLst>
            </p:cNvPr>
            <p:cNvSpPr/>
            <p:nvPr/>
          </p:nvSpPr>
          <p:spPr>
            <a:xfrm>
              <a:off x="2001825" y="2861175"/>
              <a:ext cx="79050" cy="20400"/>
            </a:xfrm>
            <a:custGeom>
              <a:avLst/>
              <a:gdLst/>
              <a:ahLst/>
              <a:cxnLst/>
              <a:rect l="l" t="t" r="r" b="b"/>
              <a:pathLst>
                <a:path w="3162" h="816" extrusionOk="0">
                  <a:moveTo>
                    <a:pt x="1465" y="1"/>
                  </a:moveTo>
                  <a:cubicBezTo>
                    <a:pt x="1053" y="1"/>
                    <a:pt x="671" y="147"/>
                    <a:pt x="365" y="369"/>
                  </a:cubicBezTo>
                  <a:cubicBezTo>
                    <a:pt x="92" y="582"/>
                    <a:pt x="0" y="764"/>
                    <a:pt x="61" y="795"/>
                  </a:cubicBezTo>
                  <a:cubicBezTo>
                    <a:pt x="72" y="809"/>
                    <a:pt x="90" y="815"/>
                    <a:pt x="115" y="815"/>
                  </a:cubicBezTo>
                  <a:cubicBezTo>
                    <a:pt x="292" y="815"/>
                    <a:pt x="817" y="489"/>
                    <a:pt x="1502" y="489"/>
                  </a:cubicBezTo>
                  <a:cubicBezTo>
                    <a:pt x="1528" y="489"/>
                    <a:pt x="1554" y="490"/>
                    <a:pt x="1581" y="491"/>
                  </a:cubicBezTo>
                  <a:cubicBezTo>
                    <a:pt x="2344" y="491"/>
                    <a:pt x="2912" y="808"/>
                    <a:pt x="3087" y="808"/>
                  </a:cubicBezTo>
                  <a:cubicBezTo>
                    <a:pt x="3107" y="808"/>
                    <a:pt x="3122" y="804"/>
                    <a:pt x="3131" y="795"/>
                  </a:cubicBezTo>
                  <a:cubicBezTo>
                    <a:pt x="3162" y="734"/>
                    <a:pt x="3070" y="552"/>
                    <a:pt x="2797" y="369"/>
                  </a:cubicBezTo>
                  <a:cubicBezTo>
                    <a:pt x="2463" y="147"/>
                    <a:pt x="2079" y="1"/>
                    <a:pt x="1690" y="1"/>
                  </a:cubicBezTo>
                  <a:cubicBezTo>
                    <a:pt x="1653" y="1"/>
                    <a:pt x="1617" y="2"/>
                    <a:pt x="1581" y="4"/>
                  </a:cubicBezTo>
                  <a:cubicBezTo>
                    <a:pt x="1542" y="2"/>
                    <a:pt x="1504" y="1"/>
                    <a:pt x="1465"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0" name="Google Shape;1909;p61">
              <a:extLst>
                <a:ext uri="{FF2B5EF4-FFF2-40B4-BE49-F238E27FC236}">
                  <a16:creationId xmlns:a16="http://schemas.microsoft.com/office/drawing/2014/main" id="{EF790B1F-EEE0-5AF8-FC86-7C172D952163}"/>
                </a:ext>
              </a:extLst>
            </p:cNvPr>
            <p:cNvSpPr/>
            <p:nvPr/>
          </p:nvSpPr>
          <p:spPr>
            <a:xfrm>
              <a:off x="1873400" y="2862025"/>
              <a:ext cx="66125" cy="175950"/>
            </a:xfrm>
            <a:custGeom>
              <a:avLst/>
              <a:gdLst/>
              <a:ahLst/>
              <a:cxnLst/>
              <a:rect l="l" t="t" r="r" b="b"/>
              <a:pathLst>
                <a:path w="2645" h="7038" extrusionOk="0">
                  <a:moveTo>
                    <a:pt x="2551" y="1"/>
                  </a:moveTo>
                  <a:cubicBezTo>
                    <a:pt x="2420" y="1"/>
                    <a:pt x="1665" y="1843"/>
                    <a:pt x="791" y="4135"/>
                  </a:cubicBezTo>
                  <a:cubicBezTo>
                    <a:pt x="578" y="4712"/>
                    <a:pt x="365" y="5259"/>
                    <a:pt x="183" y="5776"/>
                  </a:cubicBezTo>
                  <a:cubicBezTo>
                    <a:pt x="31" y="6050"/>
                    <a:pt x="1" y="6354"/>
                    <a:pt x="61" y="6627"/>
                  </a:cubicBezTo>
                  <a:cubicBezTo>
                    <a:pt x="122" y="6779"/>
                    <a:pt x="244" y="6901"/>
                    <a:pt x="426" y="6931"/>
                  </a:cubicBezTo>
                  <a:cubicBezTo>
                    <a:pt x="548" y="6961"/>
                    <a:pt x="669" y="6992"/>
                    <a:pt x="791" y="6992"/>
                  </a:cubicBezTo>
                  <a:cubicBezTo>
                    <a:pt x="1019" y="7022"/>
                    <a:pt x="1247" y="7037"/>
                    <a:pt x="1475" y="7037"/>
                  </a:cubicBezTo>
                  <a:cubicBezTo>
                    <a:pt x="1703" y="7037"/>
                    <a:pt x="1931" y="7022"/>
                    <a:pt x="2159" y="6992"/>
                  </a:cubicBezTo>
                  <a:cubicBezTo>
                    <a:pt x="1703" y="6840"/>
                    <a:pt x="1247" y="6779"/>
                    <a:pt x="791" y="6749"/>
                  </a:cubicBezTo>
                  <a:cubicBezTo>
                    <a:pt x="578" y="6718"/>
                    <a:pt x="396" y="6688"/>
                    <a:pt x="335" y="6536"/>
                  </a:cubicBezTo>
                  <a:cubicBezTo>
                    <a:pt x="335" y="6293"/>
                    <a:pt x="365" y="6080"/>
                    <a:pt x="487" y="5898"/>
                  </a:cubicBezTo>
                  <a:lnTo>
                    <a:pt x="1125" y="4287"/>
                  </a:lnTo>
                  <a:cubicBezTo>
                    <a:pt x="2007" y="1946"/>
                    <a:pt x="2645" y="31"/>
                    <a:pt x="2554" y="1"/>
                  </a:cubicBezTo>
                  <a:cubicBezTo>
                    <a:pt x="2553" y="1"/>
                    <a:pt x="2552" y="1"/>
                    <a:pt x="2551"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1" name="Google Shape;1910;p61">
              <a:extLst>
                <a:ext uri="{FF2B5EF4-FFF2-40B4-BE49-F238E27FC236}">
                  <a16:creationId xmlns:a16="http://schemas.microsoft.com/office/drawing/2014/main" id="{88574896-2CAF-059C-0E5F-6BECAC2DCC39}"/>
                </a:ext>
              </a:extLst>
            </p:cNvPr>
            <p:cNvSpPr/>
            <p:nvPr/>
          </p:nvSpPr>
          <p:spPr>
            <a:xfrm>
              <a:off x="1911400" y="3230575"/>
              <a:ext cx="204425" cy="100850"/>
            </a:xfrm>
            <a:custGeom>
              <a:avLst/>
              <a:gdLst/>
              <a:ahLst/>
              <a:cxnLst/>
              <a:rect l="l" t="t" r="r" b="b"/>
              <a:pathLst>
                <a:path w="8177" h="4034" extrusionOk="0">
                  <a:moveTo>
                    <a:pt x="8177" y="1"/>
                  </a:moveTo>
                  <a:lnTo>
                    <a:pt x="8177" y="1"/>
                  </a:lnTo>
                  <a:cubicBezTo>
                    <a:pt x="5794" y="1431"/>
                    <a:pt x="3031" y="2160"/>
                    <a:pt x="233" y="2160"/>
                  </a:cubicBezTo>
                  <a:cubicBezTo>
                    <a:pt x="175" y="2160"/>
                    <a:pt x="118" y="2159"/>
                    <a:pt x="61" y="2159"/>
                  </a:cubicBezTo>
                  <a:lnTo>
                    <a:pt x="0" y="3983"/>
                  </a:lnTo>
                  <a:cubicBezTo>
                    <a:pt x="362" y="4017"/>
                    <a:pt x="710" y="4033"/>
                    <a:pt x="1045" y="4033"/>
                  </a:cubicBezTo>
                  <a:cubicBezTo>
                    <a:pt x="6322" y="4033"/>
                    <a:pt x="8177" y="1"/>
                    <a:pt x="8177" y="1"/>
                  </a:cubicBezTo>
                  <a:close/>
                </a:path>
              </a:pathLst>
            </a:custGeom>
            <a:solidFill>
              <a:srgbClr val="EB996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2" name="Google Shape;1911;p61">
              <a:extLst>
                <a:ext uri="{FF2B5EF4-FFF2-40B4-BE49-F238E27FC236}">
                  <a16:creationId xmlns:a16="http://schemas.microsoft.com/office/drawing/2014/main" id="{F3F66378-58B9-4A66-8F88-BC28E7FB324A}"/>
                </a:ext>
              </a:extLst>
            </p:cNvPr>
            <p:cNvSpPr/>
            <p:nvPr/>
          </p:nvSpPr>
          <p:spPr>
            <a:xfrm>
              <a:off x="1992700" y="2828800"/>
              <a:ext cx="97300" cy="28375"/>
            </a:xfrm>
            <a:custGeom>
              <a:avLst/>
              <a:gdLst/>
              <a:ahLst/>
              <a:cxnLst/>
              <a:rect l="l" t="t" r="r" b="b"/>
              <a:pathLst>
                <a:path w="3892" h="1135" extrusionOk="0">
                  <a:moveTo>
                    <a:pt x="1651" y="0"/>
                  </a:moveTo>
                  <a:cubicBezTo>
                    <a:pt x="1266" y="0"/>
                    <a:pt x="890" y="68"/>
                    <a:pt x="548" y="205"/>
                  </a:cubicBezTo>
                  <a:cubicBezTo>
                    <a:pt x="183" y="357"/>
                    <a:pt x="1" y="540"/>
                    <a:pt x="61" y="631"/>
                  </a:cubicBezTo>
                  <a:cubicBezTo>
                    <a:pt x="122" y="874"/>
                    <a:pt x="973" y="752"/>
                    <a:pt x="1946" y="874"/>
                  </a:cubicBezTo>
                  <a:cubicBezTo>
                    <a:pt x="2661" y="963"/>
                    <a:pt x="3294" y="1135"/>
                    <a:pt x="3628" y="1135"/>
                  </a:cubicBezTo>
                  <a:cubicBezTo>
                    <a:pt x="3748" y="1135"/>
                    <a:pt x="3829" y="1113"/>
                    <a:pt x="3861" y="1056"/>
                  </a:cubicBezTo>
                  <a:cubicBezTo>
                    <a:pt x="3891" y="965"/>
                    <a:pt x="3770" y="752"/>
                    <a:pt x="3435" y="540"/>
                  </a:cubicBezTo>
                  <a:cubicBezTo>
                    <a:pt x="3010" y="236"/>
                    <a:pt x="2524" y="84"/>
                    <a:pt x="2037" y="23"/>
                  </a:cubicBezTo>
                  <a:cubicBezTo>
                    <a:pt x="1908" y="8"/>
                    <a:pt x="1779" y="0"/>
                    <a:pt x="1651"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3" name="Google Shape;1912;p61">
              <a:extLst>
                <a:ext uri="{FF2B5EF4-FFF2-40B4-BE49-F238E27FC236}">
                  <a16:creationId xmlns:a16="http://schemas.microsoft.com/office/drawing/2014/main" id="{EAB4F604-D422-0CD1-BBBD-72A1909064E9}"/>
                </a:ext>
              </a:extLst>
            </p:cNvPr>
            <p:cNvSpPr/>
            <p:nvPr/>
          </p:nvSpPr>
          <p:spPr>
            <a:xfrm>
              <a:off x="1792100" y="2807475"/>
              <a:ext cx="74475" cy="23175"/>
            </a:xfrm>
            <a:custGeom>
              <a:avLst/>
              <a:gdLst/>
              <a:ahLst/>
              <a:cxnLst/>
              <a:rect l="l" t="t" r="r" b="b"/>
              <a:pathLst>
                <a:path w="2979" h="927" extrusionOk="0">
                  <a:moveTo>
                    <a:pt x="1553" y="0"/>
                  </a:moveTo>
                  <a:cubicBezTo>
                    <a:pt x="1132" y="0"/>
                    <a:pt x="707" y="130"/>
                    <a:pt x="335" y="390"/>
                  </a:cubicBezTo>
                  <a:cubicBezTo>
                    <a:pt x="91" y="572"/>
                    <a:pt x="0" y="754"/>
                    <a:pt x="91" y="845"/>
                  </a:cubicBezTo>
                  <a:cubicBezTo>
                    <a:pt x="142" y="906"/>
                    <a:pt x="237" y="927"/>
                    <a:pt x="366" y="927"/>
                  </a:cubicBezTo>
                  <a:cubicBezTo>
                    <a:pt x="625" y="927"/>
                    <a:pt x="1024" y="845"/>
                    <a:pt x="1490" y="845"/>
                  </a:cubicBezTo>
                  <a:cubicBezTo>
                    <a:pt x="1889" y="845"/>
                    <a:pt x="2249" y="885"/>
                    <a:pt x="2512" y="885"/>
                  </a:cubicBezTo>
                  <a:cubicBezTo>
                    <a:pt x="2710" y="885"/>
                    <a:pt x="2853" y="863"/>
                    <a:pt x="2918" y="785"/>
                  </a:cubicBezTo>
                  <a:cubicBezTo>
                    <a:pt x="2979" y="693"/>
                    <a:pt x="2888" y="481"/>
                    <a:pt x="2614" y="298"/>
                  </a:cubicBezTo>
                  <a:cubicBezTo>
                    <a:pt x="2288" y="100"/>
                    <a:pt x="1922" y="0"/>
                    <a:pt x="1553"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4" name="Google Shape;1913;p61">
              <a:extLst>
                <a:ext uri="{FF2B5EF4-FFF2-40B4-BE49-F238E27FC236}">
                  <a16:creationId xmlns:a16="http://schemas.microsoft.com/office/drawing/2014/main" id="{70763248-655E-BA01-C5E5-D7A37146ABC7}"/>
                </a:ext>
              </a:extLst>
            </p:cNvPr>
            <p:cNvSpPr/>
            <p:nvPr/>
          </p:nvSpPr>
          <p:spPr>
            <a:xfrm>
              <a:off x="1931925" y="3143950"/>
              <a:ext cx="50175" cy="11425"/>
            </a:xfrm>
            <a:custGeom>
              <a:avLst/>
              <a:gdLst/>
              <a:ahLst/>
              <a:cxnLst/>
              <a:rect l="l" t="t" r="r" b="b"/>
              <a:pathLst>
                <a:path w="2007" h="457" extrusionOk="0">
                  <a:moveTo>
                    <a:pt x="1003" y="1"/>
                  </a:moveTo>
                  <a:cubicBezTo>
                    <a:pt x="730" y="1"/>
                    <a:pt x="456" y="92"/>
                    <a:pt x="243" y="213"/>
                  </a:cubicBezTo>
                  <a:cubicBezTo>
                    <a:pt x="61" y="335"/>
                    <a:pt x="0" y="426"/>
                    <a:pt x="0" y="457"/>
                  </a:cubicBezTo>
                  <a:cubicBezTo>
                    <a:pt x="334" y="335"/>
                    <a:pt x="669" y="244"/>
                    <a:pt x="1003" y="213"/>
                  </a:cubicBezTo>
                  <a:cubicBezTo>
                    <a:pt x="1337" y="244"/>
                    <a:pt x="1672" y="305"/>
                    <a:pt x="1976" y="426"/>
                  </a:cubicBezTo>
                  <a:cubicBezTo>
                    <a:pt x="2006" y="426"/>
                    <a:pt x="1915" y="305"/>
                    <a:pt x="1763" y="213"/>
                  </a:cubicBezTo>
                  <a:cubicBezTo>
                    <a:pt x="1520" y="92"/>
                    <a:pt x="1246" y="1"/>
                    <a:pt x="1003" y="1"/>
                  </a:cubicBezTo>
                  <a:close/>
                </a:path>
              </a:pathLst>
            </a:custGeom>
            <a:solidFill>
              <a:srgbClr val="EB996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5" name="Google Shape;1914;p61">
              <a:extLst>
                <a:ext uri="{FF2B5EF4-FFF2-40B4-BE49-F238E27FC236}">
                  <a16:creationId xmlns:a16="http://schemas.microsoft.com/office/drawing/2014/main" id="{6401E397-C1A3-2739-9950-4577FF247D68}"/>
                </a:ext>
              </a:extLst>
            </p:cNvPr>
            <p:cNvSpPr/>
            <p:nvPr/>
          </p:nvSpPr>
          <p:spPr>
            <a:xfrm>
              <a:off x="2241200" y="2923975"/>
              <a:ext cx="37250" cy="77350"/>
            </a:xfrm>
            <a:custGeom>
              <a:avLst/>
              <a:gdLst/>
              <a:ahLst/>
              <a:cxnLst/>
              <a:rect l="l" t="t" r="r" b="b"/>
              <a:pathLst>
                <a:path w="1490" h="3094" extrusionOk="0">
                  <a:moveTo>
                    <a:pt x="258" y="0"/>
                  </a:moveTo>
                  <a:cubicBezTo>
                    <a:pt x="137" y="0"/>
                    <a:pt x="61" y="31"/>
                    <a:pt x="61" y="46"/>
                  </a:cubicBezTo>
                  <a:cubicBezTo>
                    <a:pt x="274" y="76"/>
                    <a:pt x="486" y="137"/>
                    <a:pt x="638" y="258"/>
                  </a:cubicBezTo>
                  <a:cubicBezTo>
                    <a:pt x="1064" y="562"/>
                    <a:pt x="1277" y="1049"/>
                    <a:pt x="1277" y="1565"/>
                  </a:cubicBezTo>
                  <a:cubicBezTo>
                    <a:pt x="1246" y="2052"/>
                    <a:pt x="1003" y="2538"/>
                    <a:pt x="578" y="2812"/>
                  </a:cubicBezTo>
                  <a:cubicBezTo>
                    <a:pt x="395" y="2903"/>
                    <a:pt x="182" y="2994"/>
                    <a:pt x="0" y="3085"/>
                  </a:cubicBezTo>
                  <a:cubicBezTo>
                    <a:pt x="42" y="3090"/>
                    <a:pt x="83" y="3093"/>
                    <a:pt x="123" y="3093"/>
                  </a:cubicBezTo>
                  <a:cubicBezTo>
                    <a:pt x="316" y="3093"/>
                    <a:pt x="493" y="3034"/>
                    <a:pt x="669" y="2933"/>
                  </a:cubicBezTo>
                  <a:cubicBezTo>
                    <a:pt x="882" y="2812"/>
                    <a:pt x="1064" y="2629"/>
                    <a:pt x="1216" y="2417"/>
                  </a:cubicBezTo>
                  <a:cubicBezTo>
                    <a:pt x="1368" y="2173"/>
                    <a:pt x="1489" y="1869"/>
                    <a:pt x="1489" y="1565"/>
                  </a:cubicBezTo>
                  <a:cubicBezTo>
                    <a:pt x="1489" y="988"/>
                    <a:pt x="1216" y="441"/>
                    <a:pt x="730" y="137"/>
                  </a:cubicBezTo>
                  <a:cubicBezTo>
                    <a:pt x="547" y="31"/>
                    <a:pt x="380" y="0"/>
                    <a:pt x="258" y="0"/>
                  </a:cubicBezTo>
                  <a:close/>
                </a:path>
              </a:pathLst>
            </a:custGeom>
            <a:solidFill>
              <a:srgbClr val="EB996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6" name="Google Shape;1915;p61">
              <a:extLst>
                <a:ext uri="{FF2B5EF4-FFF2-40B4-BE49-F238E27FC236}">
                  <a16:creationId xmlns:a16="http://schemas.microsoft.com/office/drawing/2014/main" id="{27575115-F812-7AA1-9B09-33C88A8AE50B}"/>
                </a:ext>
              </a:extLst>
            </p:cNvPr>
            <p:cNvSpPr/>
            <p:nvPr/>
          </p:nvSpPr>
          <p:spPr>
            <a:xfrm>
              <a:off x="1717625" y="2620900"/>
              <a:ext cx="545625" cy="326575"/>
            </a:xfrm>
            <a:custGeom>
              <a:avLst/>
              <a:gdLst/>
              <a:ahLst/>
              <a:cxnLst/>
              <a:rect l="l" t="t" r="r" b="b"/>
              <a:pathLst>
                <a:path w="21825" h="13063" extrusionOk="0">
                  <a:moveTo>
                    <a:pt x="3867" y="1"/>
                  </a:moveTo>
                  <a:cubicBezTo>
                    <a:pt x="2903" y="1"/>
                    <a:pt x="1938" y="14"/>
                    <a:pt x="973" y="41"/>
                  </a:cubicBezTo>
                  <a:lnTo>
                    <a:pt x="973" y="254"/>
                  </a:lnTo>
                  <a:cubicBezTo>
                    <a:pt x="0" y="2898"/>
                    <a:pt x="2341" y="4783"/>
                    <a:pt x="4134" y="5208"/>
                  </a:cubicBezTo>
                  <a:cubicBezTo>
                    <a:pt x="4543" y="5300"/>
                    <a:pt x="4955" y="5338"/>
                    <a:pt x="5366" y="5338"/>
                  </a:cubicBezTo>
                  <a:cubicBezTo>
                    <a:pt x="7063" y="5338"/>
                    <a:pt x="8748" y="4706"/>
                    <a:pt x="10098" y="4706"/>
                  </a:cubicBezTo>
                  <a:cubicBezTo>
                    <a:pt x="10468" y="4706"/>
                    <a:pt x="10812" y="4753"/>
                    <a:pt x="11125" y="4874"/>
                  </a:cubicBezTo>
                  <a:cubicBezTo>
                    <a:pt x="12282" y="5342"/>
                    <a:pt x="13414" y="6210"/>
                    <a:pt x="14635" y="6210"/>
                  </a:cubicBezTo>
                  <a:cubicBezTo>
                    <a:pt x="14761" y="6210"/>
                    <a:pt x="14888" y="6201"/>
                    <a:pt x="15016" y="6181"/>
                  </a:cubicBezTo>
                  <a:cubicBezTo>
                    <a:pt x="15562" y="6106"/>
                    <a:pt x="16108" y="5829"/>
                    <a:pt x="16637" y="5829"/>
                  </a:cubicBezTo>
                  <a:cubicBezTo>
                    <a:pt x="16756" y="5829"/>
                    <a:pt x="16874" y="5843"/>
                    <a:pt x="16992" y="5877"/>
                  </a:cubicBezTo>
                  <a:cubicBezTo>
                    <a:pt x="17812" y="6090"/>
                    <a:pt x="18147" y="7123"/>
                    <a:pt x="18116" y="7974"/>
                  </a:cubicBezTo>
                  <a:cubicBezTo>
                    <a:pt x="18116" y="9038"/>
                    <a:pt x="17752" y="10102"/>
                    <a:pt x="17873" y="11166"/>
                  </a:cubicBezTo>
                  <a:cubicBezTo>
                    <a:pt x="18009" y="12090"/>
                    <a:pt x="18777" y="13062"/>
                    <a:pt x="19677" y="13062"/>
                  </a:cubicBezTo>
                  <a:cubicBezTo>
                    <a:pt x="19783" y="13062"/>
                    <a:pt x="19891" y="13049"/>
                    <a:pt x="20001" y="13020"/>
                  </a:cubicBezTo>
                  <a:cubicBezTo>
                    <a:pt x="20973" y="12685"/>
                    <a:pt x="21673" y="11774"/>
                    <a:pt x="21703" y="10740"/>
                  </a:cubicBezTo>
                  <a:cubicBezTo>
                    <a:pt x="21825" y="9281"/>
                    <a:pt x="21551" y="7549"/>
                    <a:pt x="21642" y="6059"/>
                  </a:cubicBezTo>
                  <a:cubicBezTo>
                    <a:pt x="21703" y="4783"/>
                    <a:pt x="21703" y="3354"/>
                    <a:pt x="20882" y="2351"/>
                  </a:cubicBezTo>
                  <a:cubicBezTo>
                    <a:pt x="20062" y="1348"/>
                    <a:pt x="18663" y="1074"/>
                    <a:pt x="17356" y="922"/>
                  </a:cubicBezTo>
                  <a:cubicBezTo>
                    <a:pt x="12875" y="296"/>
                    <a:pt x="8373" y="1"/>
                    <a:pt x="3867"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7" name="Google Shape;1916;p61">
              <a:extLst>
                <a:ext uri="{FF2B5EF4-FFF2-40B4-BE49-F238E27FC236}">
                  <a16:creationId xmlns:a16="http://schemas.microsoft.com/office/drawing/2014/main" id="{047A04F2-1067-0D30-A150-AEEECABC4783}"/>
                </a:ext>
              </a:extLst>
            </p:cNvPr>
            <p:cNvSpPr/>
            <p:nvPr/>
          </p:nvSpPr>
          <p:spPr>
            <a:xfrm>
              <a:off x="1660625" y="2542625"/>
              <a:ext cx="559300" cy="132500"/>
            </a:xfrm>
            <a:custGeom>
              <a:avLst/>
              <a:gdLst/>
              <a:ahLst/>
              <a:cxnLst/>
              <a:rect l="l" t="t" r="r" b="b"/>
              <a:pathLst>
                <a:path w="22372" h="5300" extrusionOk="0">
                  <a:moveTo>
                    <a:pt x="7056" y="0"/>
                  </a:moveTo>
                  <a:cubicBezTo>
                    <a:pt x="6861" y="0"/>
                    <a:pt x="6667" y="14"/>
                    <a:pt x="6475" y="41"/>
                  </a:cubicBezTo>
                  <a:cubicBezTo>
                    <a:pt x="6050" y="132"/>
                    <a:pt x="5685" y="284"/>
                    <a:pt x="5350" y="527"/>
                  </a:cubicBezTo>
                  <a:cubicBezTo>
                    <a:pt x="5016" y="771"/>
                    <a:pt x="4742" y="1014"/>
                    <a:pt x="4469" y="1257"/>
                  </a:cubicBezTo>
                  <a:cubicBezTo>
                    <a:pt x="4226" y="1500"/>
                    <a:pt x="3952" y="1682"/>
                    <a:pt x="3648" y="1865"/>
                  </a:cubicBezTo>
                  <a:cubicBezTo>
                    <a:pt x="3420" y="1992"/>
                    <a:pt x="3171" y="2055"/>
                    <a:pt x="2901" y="2055"/>
                  </a:cubicBezTo>
                  <a:cubicBezTo>
                    <a:pt x="2847" y="2055"/>
                    <a:pt x="2792" y="2052"/>
                    <a:pt x="2736" y="2047"/>
                  </a:cubicBezTo>
                  <a:cubicBezTo>
                    <a:pt x="2463" y="2047"/>
                    <a:pt x="2159" y="1956"/>
                    <a:pt x="1885" y="1926"/>
                  </a:cubicBezTo>
                  <a:cubicBezTo>
                    <a:pt x="1817" y="1918"/>
                    <a:pt x="1749" y="1914"/>
                    <a:pt x="1681" y="1914"/>
                  </a:cubicBezTo>
                  <a:cubicBezTo>
                    <a:pt x="1477" y="1914"/>
                    <a:pt x="1277" y="1948"/>
                    <a:pt x="1095" y="2017"/>
                  </a:cubicBezTo>
                  <a:cubicBezTo>
                    <a:pt x="669" y="2199"/>
                    <a:pt x="366" y="2503"/>
                    <a:pt x="153" y="2898"/>
                  </a:cubicBezTo>
                  <a:cubicBezTo>
                    <a:pt x="62" y="3141"/>
                    <a:pt x="1" y="3415"/>
                    <a:pt x="1" y="3689"/>
                  </a:cubicBezTo>
                  <a:cubicBezTo>
                    <a:pt x="1" y="3780"/>
                    <a:pt x="31" y="3871"/>
                    <a:pt x="62" y="3962"/>
                  </a:cubicBezTo>
                  <a:cubicBezTo>
                    <a:pt x="92" y="3962"/>
                    <a:pt x="62" y="3871"/>
                    <a:pt x="62" y="3689"/>
                  </a:cubicBezTo>
                  <a:cubicBezTo>
                    <a:pt x="62" y="3415"/>
                    <a:pt x="122" y="3141"/>
                    <a:pt x="244" y="2929"/>
                  </a:cubicBezTo>
                  <a:cubicBezTo>
                    <a:pt x="426" y="2564"/>
                    <a:pt x="761" y="2260"/>
                    <a:pt x="1125" y="2108"/>
                  </a:cubicBezTo>
                  <a:cubicBezTo>
                    <a:pt x="1280" y="2050"/>
                    <a:pt x="1446" y="2029"/>
                    <a:pt x="1609" y="2029"/>
                  </a:cubicBezTo>
                  <a:cubicBezTo>
                    <a:pt x="1703" y="2029"/>
                    <a:pt x="1796" y="2036"/>
                    <a:pt x="1885" y="2047"/>
                  </a:cubicBezTo>
                  <a:cubicBezTo>
                    <a:pt x="2159" y="2078"/>
                    <a:pt x="2432" y="2169"/>
                    <a:pt x="2767" y="2169"/>
                  </a:cubicBezTo>
                  <a:cubicBezTo>
                    <a:pt x="2822" y="2174"/>
                    <a:pt x="2878" y="2176"/>
                    <a:pt x="2934" y="2176"/>
                  </a:cubicBezTo>
                  <a:cubicBezTo>
                    <a:pt x="3212" y="2176"/>
                    <a:pt x="3486" y="2113"/>
                    <a:pt x="3739" y="1986"/>
                  </a:cubicBezTo>
                  <a:cubicBezTo>
                    <a:pt x="4043" y="1804"/>
                    <a:pt x="4347" y="1591"/>
                    <a:pt x="4621" y="1379"/>
                  </a:cubicBezTo>
                  <a:cubicBezTo>
                    <a:pt x="5138" y="892"/>
                    <a:pt x="5715" y="345"/>
                    <a:pt x="6505" y="193"/>
                  </a:cubicBezTo>
                  <a:cubicBezTo>
                    <a:pt x="6690" y="166"/>
                    <a:pt x="6876" y="152"/>
                    <a:pt x="7063" y="152"/>
                  </a:cubicBezTo>
                  <a:cubicBezTo>
                    <a:pt x="7705" y="152"/>
                    <a:pt x="8348" y="312"/>
                    <a:pt x="8937" y="619"/>
                  </a:cubicBezTo>
                  <a:cubicBezTo>
                    <a:pt x="9727" y="1075"/>
                    <a:pt x="10457" y="1591"/>
                    <a:pt x="11126" y="2230"/>
                  </a:cubicBezTo>
                  <a:cubicBezTo>
                    <a:pt x="11825" y="2838"/>
                    <a:pt x="12585" y="3354"/>
                    <a:pt x="13436" y="3749"/>
                  </a:cubicBezTo>
                  <a:cubicBezTo>
                    <a:pt x="13792" y="3902"/>
                    <a:pt x="14170" y="3970"/>
                    <a:pt x="14551" y="3970"/>
                  </a:cubicBezTo>
                  <a:cubicBezTo>
                    <a:pt x="14625" y="3970"/>
                    <a:pt x="14699" y="3967"/>
                    <a:pt x="14773" y="3962"/>
                  </a:cubicBezTo>
                  <a:cubicBezTo>
                    <a:pt x="15199" y="3901"/>
                    <a:pt x="15594" y="3780"/>
                    <a:pt x="15989" y="3567"/>
                  </a:cubicBezTo>
                  <a:cubicBezTo>
                    <a:pt x="16627" y="3172"/>
                    <a:pt x="17326" y="2838"/>
                    <a:pt x="18056" y="2594"/>
                  </a:cubicBezTo>
                  <a:cubicBezTo>
                    <a:pt x="18439" y="2485"/>
                    <a:pt x="18833" y="2430"/>
                    <a:pt x="19231" y="2430"/>
                  </a:cubicBezTo>
                  <a:cubicBezTo>
                    <a:pt x="19497" y="2430"/>
                    <a:pt x="19764" y="2455"/>
                    <a:pt x="20032" y="2503"/>
                  </a:cubicBezTo>
                  <a:cubicBezTo>
                    <a:pt x="20548" y="2625"/>
                    <a:pt x="21065" y="2868"/>
                    <a:pt x="21460" y="3233"/>
                  </a:cubicBezTo>
                  <a:cubicBezTo>
                    <a:pt x="21764" y="3537"/>
                    <a:pt x="22007" y="3871"/>
                    <a:pt x="22159" y="4266"/>
                  </a:cubicBezTo>
                  <a:cubicBezTo>
                    <a:pt x="22281" y="4570"/>
                    <a:pt x="22372" y="4935"/>
                    <a:pt x="22372" y="5300"/>
                  </a:cubicBezTo>
                  <a:lnTo>
                    <a:pt x="22372" y="5208"/>
                  </a:lnTo>
                  <a:cubicBezTo>
                    <a:pt x="22372" y="5148"/>
                    <a:pt x="22372" y="5087"/>
                    <a:pt x="22372" y="4996"/>
                  </a:cubicBezTo>
                  <a:cubicBezTo>
                    <a:pt x="22372" y="4752"/>
                    <a:pt x="22311" y="4479"/>
                    <a:pt x="22220" y="4236"/>
                  </a:cubicBezTo>
                  <a:cubicBezTo>
                    <a:pt x="22038" y="3810"/>
                    <a:pt x="21825" y="3476"/>
                    <a:pt x="21491" y="3172"/>
                  </a:cubicBezTo>
                  <a:cubicBezTo>
                    <a:pt x="21095" y="2777"/>
                    <a:pt x="20579" y="2503"/>
                    <a:pt x="20032" y="2382"/>
                  </a:cubicBezTo>
                  <a:cubicBezTo>
                    <a:pt x="19742" y="2316"/>
                    <a:pt x="19448" y="2284"/>
                    <a:pt x="19152" y="2284"/>
                  </a:cubicBezTo>
                  <a:cubicBezTo>
                    <a:pt x="18764" y="2284"/>
                    <a:pt x="18375" y="2339"/>
                    <a:pt x="17995" y="2442"/>
                  </a:cubicBezTo>
                  <a:cubicBezTo>
                    <a:pt x="17266" y="2686"/>
                    <a:pt x="16536" y="3020"/>
                    <a:pt x="15867" y="3415"/>
                  </a:cubicBezTo>
                  <a:cubicBezTo>
                    <a:pt x="15533" y="3597"/>
                    <a:pt x="15138" y="3719"/>
                    <a:pt x="14743" y="3780"/>
                  </a:cubicBezTo>
                  <a:cubicBezTo>
                    <a:pt x="14652" y="3793"/>
                    <a:pt x="14561" y="3799"/>
                    <a:pt x="14470" y="3799"/>
                  </a:cubicBezTo>
                  <a:cubicBezTo>
                    <a:pt x="14137" y="3799"/>
                    <a:pt x="13807" y="3717"/>
                    <a:pt x="13496" y="3597"/>
                  </a:cubicBezTo>
                  <a:cubicBezTo>
                    <a:pt x="12676" y="3202"/>
                    <a:pt x="11916" y="2686"/>
                    <a:pt x="11247" y="2078"/>
                  </a:cubicBezTo>
                  <a:cubicBezTo>
                    <a:pt x="10578" y="1470"/>
                    <a:pt x="9819" y="923"/>
                    <a:pt x="8998" y="467"/>
                  </a:cubicBezTo>
                  <a:cubicBezTo>
                    <a:pt x="8409" y="160"/>
                    <a:pt x="7729" y="0"/>
                    <a:pt x="7056" y="0"/>
                  </a:cubicBez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8" name="Google Shape;1917;p61">
              <a:extLst>
                <a:ext uri="{FF2B5EF4-FFF2-40B4-BE49-F238E27FC236}">
                  <a16:creationId xmlns:a16="http://schemas.microsoft.com/office/drawing/2014/main" id="{59FC93EE-6590-690F-7D71-A0AEFDF2D73A}"/>
                </a:ext>
              </a:extLst>
            </p:cNvPr>
            <p:cNvSpPr/>
            <p:nvPr/>
          </p:nvSpPr>
          <p:spPr>
            <a:xfrm>
              <a:off x="1707750" y="2633125"/>
              <a:ext cx="512175" cy="114750"/>
            </a:xfrm>
            <a:custGeom>
              <a:avLst/>
              <a:gdLst/>
              <a:ahLst/>
              <a:cxnLst/>
              <a:rect l="l" t="t" r="r" b="b"/>
              <a:pathLst>
                <a:path w="20487" h="4590" extrusionOk="0">
                  <a:moveTo>
                    <a:pt x="17592" y="0"/>
                  </a:moveTo>
                  <a:cubicBezTo>
                    <a:pt x="17514" y="0"/>
                    <a:pt x="17435" y="3"/>
                    <a:pt x="17356" y="8"/>
                  </a:cubicBezTo>
                  <a:cubicBezTo>
                    <a:pt x="16718" y="69"/>
                    <a:pt x="16080" y="221"/>
                    <a:pt x="15472" y="494"/>
                  </a:cubicBezTo>
                  <a:cubicBezTo>
                    <a:pt x="14803" y="798"/>
                    <a:pt x="14165" y="1132"/>
                    <a:pt x="13526" y="1528"/>
                  </a:cubicBezTo>
                  <a:cubicBezTo>
                    <a:pt x="12827" y="1953"/>
                    <a:pt x="12098" y="2287"/>
                    <a:pt x="11338" y="2561"/>
                  </a:cubicBezTo>
                  <a:cubicBezTo>
                    <a:pt x="10868" y="2742"/>
                    <a:pt x="10365" y="2826"/>
                    <a:pt x="9863" y="2826"/>
                  </a:cubicBezTo>
                  <a:cubicBezTo>
                    <a:pt x="9520" y="2826"/>
                    <a:pt x="9178" y="2787"/>
                    <a:pt x="8845" y="2713"/>
                  </a:cubicBezTo>
                  <a:cubicBezTo>
                    <a:pt x="8025" y="2409"/>
                    <a:pt x="7265" y="1984"/>
                    <a:pt x="6596" y="1436"/>
                  </a:cubicBezTo>
                  <a:cubicBezTo>
                    <a:pt x="5958" y="920"/>
                    <a:pt x="5228" y="525"/>
                    <a:pt x="4468" y="251"/>
                  </a:cubicBezTo>
                  <a:cubicBezTo>
                    <a:pt x="4126" y="137"/>
                    <a:pt x="3778" y="83"/>
                    <a:pt x="3429" y="83"/>
                  </a:cubicBezTo>
                  <a:cubicBezTo>
                    <a:pt x="3033" y="83"/>
                    <a:pt x="2637" y="152"/>
                    <a:pt x="2250" y="281"/>
                  </a:cubicBezTo>
                  <a:cubicBezTo>
                    <a:pt x="1642" y="525"/>
                    <a:pt x="1095" y="920"/>
                    <a:pt x="699" y="1467"/>
                  </a:cubicBezTo>
                  <a:cubicBezTo>
                    <a:pt x="395" y="1892"/>
                    <a:pt x="183" y="2379"/>
                    <a:pt x="91" y="2926"/>
                  </a:cubicBezTo>
                  <a:cubicBezTo>
                    <a:pt x="0" y="3321"/>
                    <a:pt x="61" y="3746"/>
                    <a:pt x="243" y="4111"/>
                  </a:cubicBezTo>
                  <a:cubicBezTo>
                    <a:pt x="365" y="4354"/>
                    <a:pt x="578" y="4506"/>
                    <a:pt x="851" y="4567"/>
                  </a:cubicBezTo>
                  <a:cubicBezTo>
                    <a:pt x="897" y="4582"/>
                    <a:pt x="943" y="4590"/>
                    <a:pt x="988" y="4590"/>
                  </a:cubicBezTo>
                  <a:cubicBezTo>
                    <a:pt x="1034" y="4590"/>
                    <a:pt x="1079" y="4582"/>
                    <a:pt x="1125" y="4567"/>
                  </a:cubicBezTo>
                  <a:cubicBezTo>
                    <a:pt x="1034" y="4567"/>
                    <a:pt x="943" y="4537"/>
                    <a:pt x="882" y="4537"/>
                  </a:cubicBezTo>
                  <a:cubicBezTo>
                    <a:pt x="639" y="4476"/>
                    <a:pt x="426" y="4294"/>
                    <a:pt x="304" y="4081"/>
                  </a:cubicBezTo>
                  <a:cubicBezTo>
                    <a:pt x="152" y="3716"/>
                    <a:pt x="122" y="3321"/>
                    <a:pt x="213" y="2956"/>
                  </a:cubicBezTo>
                  <a:cubicBezTo>
                    <a:pt x="304" y="2439"/>
                    <a:pt x="517" y="1953"/>
                    <a:pt x="821" y="1528"/>
                  </a:cubicBezTo>
                  <a:cubicBezTo>
                    <a:pt x="1216" y="1041"/>
                    <a:pt x="1733" y="646"/>
                    <a:pt x="2310" y="433"/>
                  </a:cubicBezTo>
                  <a:cubicBezTo>
                    <a:pt x="2672" y="308"/>
                    <a:pt x="3041" y="247"/>
                    <a:pt x="3410" y="247"/>
                  </a:cubicBezTo>
                  <a:cubicBezTo>
                    <a:pt x="3755" y="247"/>
                    <a:pt x="4100" y="300"/>
                    <a:pt x="4438" y="403"/>
                  </a:cubicBezTo>
                  <a:cubicBezTo>
                    <a:pt x="5168" y="707"/>
                    <a:pt x="5867" y="1102"/>
                    <a:pt x="6505" y="1619"/>
                  </a:cubicBezTo>
                  <a:cubicBezTo>
                    <a:pt x="7174" y="2166"/>
                    <a:pt x="7964" y="2591"/>
                    <a:pt x="8785" y="2895"/>
                  </a:cubicBezTo>
                  <a:cubicBezTo>
                    <a:pt x="9135" y="2980"/>
                    <a:pt x="9491" y="3021"/>
                    <a:pt x="9843" y="3021"/>
                  </a:cubicBezTo>
                  <a:cubicBezTo>
                    <a:pt x="10377" y="3021"/>
                    <a:pt x="10904" y="2926"/>
                    <a:pt x="11399" y="2743"/>
                  </a:cubicBezTo>
                  <a:cubicBezTo>
                    <a:pt x="12189" y="2470"/>
                    <a:pt x="12918" y="2105"/>
                    <a:pt x="13618" y="1680"/>
                  </a:cubicBezTo>
                  <a:cubicBezTo>
                    <a:pt x="14225" y="1315"/>
                    <a:pt x="14894" y="950"/>
                    <a:pt x="15563" y="646"/>
                  </a:cubicBezTo>
                  <a:cubicBezTo>
                    <a:pt x="16110" y="373"/>
                    <a:pt x="16748" y="221"/>
                    <a:pt x="17356" y="160"/>
                  </a:cubicBezTo>
                  <a:cubicBezTo>
                    <a:pt x="17471" y="148"/>
                    <a:pt x="17586" y="143"/>
                    <a:pt x="17701" y="143"/>
                  </a:cubicBezTo>
                  <a:cubicBezTo>
                    <a:pt x="18501" y="143"/>
                    <a:pt x="19298" y="419"/>
                    <a:pt x="19909" y="950"/>
                  </a:cubicBezTo>
                  <a:cubicBezTo>
                    <a:pt x="20153" y="1163"/>
                    <a:pt x="20335" y="1436"/>
                    <a:pt x="20487" y="1740"/>
                  </a:cubicBezTo>
                  <a:cubicBezTo>
                    <a:pt x="20487" y="1680"/>
                    <a:pt x="20457" y="1588"/>
                    <a:pt x="20396" y="1497"/>
                  </a:cubicBezTo>
                  <a:cubicBezTo>
                    <a:pt x="20274" y="1284"/>
                    <a:pt x="20153" y="1072"/>
                    <a:pt x="19940" y="889"/>
                  </a:cubicBezTo>
                  <a:cubicBezTo>
                    <a:pt x="19299" y="304"/>
                    <a:pt x="18454" y="0"/>
                    <a:pt x="17592" y="0"/>
                  </a:cubicBez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09" name="Google Shape;1918;p61">
              <a:extLst>
                <a:ext uri="{FF2B5EF4-FFF2-40B4-BE49-F238E27FC236}">
                  <a16:creationId xmlns:a16="http://schemas.microsoft.com/office/drawing/2014/main" id="{AF3227A4-8AC4-2DA0-BF4B-7B37C70B6778}"/>
                </a:ext>
              </a:extLst>
            </p:cNvPr>
            <p:cNvSpPr/>
            <p:nvPr/>
          </p:nvSpPr>
          <p:spPr>
            <a:xfrm>
              <a:off x="2223700" y="2679575"/>
              <a:ext cx="117825" cy="320775"/>
            </a:xfrm>
            <a:custGeom>
              <a:avLst/>
              <a:gdLst/>
              <a:ahLst/>
              <a:cxnLst/>
              <a:rect l="l" t="t" r="r" b="b"/>
              <a:pathLst>
                <a:path w="4713" h="12831" extrusionOk="0">
                  <a:moveTo>
                    <a:pt x="1046" y="0"/>
                  </a:moveTo>
                  <a:cubicBezTo>
                    <a:pt x="900" y="0"/>
                    <a:pt x="753" y="12"/>
                    <a:pt x="609" y="34"/>
                  </a:cubicBezTo>
                  <a:cubicBezTo>
                    <a:pt x="427" y="65"/>
                    <a:pt x="275" y="126"/>
                    <a:pt x="153" y="186"/>
                  </a:cubicBezTo>
                  <a:cubicBezTo>
                    <a:pt x="92" y="217"/>
                    <a:pt x="31" y="247"/>
                    <a:pt x="1" y="277"/>
                  </a:cubicBezTo>
                  <a:cubicBezTo>
                    <a:pt x="214" y="217"/>
                    <a:pt x="396" y="156"/>
                    <a:pt x="609" y="126"/>
                  </a:cubicBezTo>
                  <a:cubicBezTo>
                    <a:pt x="737" y="105"/>
                    <a:pt x="863" y="96"/>
                    <a:pt x="988" y="96"/>
                  </a:cubicBezTo>
                  <a:cubicBezTo>
                    <a:pt x="1427" y="96"/>
                    <a:pt x="1848" y="216"/>
                    <a:pt x="2250" y="429"/>
                  </a:cubicBezTo>
                  <a:cubicBezTo>
                    <a:pt x="2949" y="885"/>
                    <a:pt x="3375" y="1676"/>
                    <a:pt x="3375" y="2527"/>
                  </a:cubicBezTo>
                  <a:cubicBezTo>
                    <a:pt x="3314" y="3013"/>
                    <a:pt x="3162" y="3499"/>
                    <a:pt x="2949" y="3925"/>
                  </a:cubicBezTo>
                  <a:cubicBezTo>
                    <a:pt x="2645" y="4411"/>
                    <a:pt x="2493" y="4958"/>
                    <a:pt x="2433" y="5506"/>
                  </a:cubicBezTo>
                  <a:cubicBezTo>
                    <a:pt x="2433" y="6053"/>
                    <a:pt x="2615" y="6600"/>
                    <a:pt x="2919" y="7086"/>
                  </a:cubicBezTo>
                  <a:cubicBezTo>
                    <a:pt x="3193" y="7542"/>
                    <a:pt x="3527" y="7968"/>
                    <a:pt x="3770" y="8332"/>
                  </a:cubicBezTo>
                  <a:cubicBezTo>
                    <a:pt x="4044" y="8697"/>
                    <a:pt x="4256" y="9092"/>
                    <a:pt x="4378" y="9518"/>
                  </a:cubicBezTo>
                  <a:cubicBezTo>
                    <a:pt x="4500" y="9913"/>
                    <a:pt x="4560" y="10278"/>
                    <a:pt x="4530" y="10673"/>
                  </a:cubicBezTo>
                  <a:cubicBezTo>
                    <a:pt x="4500" y="11250"/>
                    <a:pt x="4348" y="11797"/>
                    <a:pt x="4074" y="12284"/>
                  </a:cubicBezTo>
                  <a:cubicBezTo>
                    <a:pt x="3892" y="12648"/>
                    <a:pt x="3740" y="12831"/>
                    <a:pt x="3740" y="12831"/>
                  </a:cubicBezTo>
                  <a:cubicBezTo>
                    <a:pt x="3740" y="12831"/>
                    <a:pt x="3800" y="12800"/>
                    <a:pt x="3892" y="12709"/>
                  </a:cubicBezTo>
                  <a:cubicBezTo>
                    <a:pt x="3983" y="12588"/>
                    <a:pt x="4074" y="12466"/>
                    <a:pt x="4165" y="12345"/>
                  </a:cubicBezTo>
                  <a:cubicBezTo>
                    <a:pt x="4469" y="11828"/>
                    <a:pt x="4652" y="11281"/>
                    <a:pt x="4682" y="10703"/>
                  </a:cubicBezTo>
                  <a:cubicBezTo>
                    <a:pt x="4712" y="10278"/>
                    <a:pt x="4652" y="9883"/>
                    <a:pt x="4560" y="9487"/>
                  </a:cubicBezTo>
                  <a:cubicBezTo>
                    <a:pt x="4408" y="9031"/>
                    <a:pt x="4196" y="8606"/>
                    <a:pt x="3922" y="8241"/>
                  </a:cubicBezTo>
                  <a:cubicBezTo>
                    <a:pt x="3679" y="7816"/>
                    <a:pt x="3345" y="7420"/>
                    <a:pt x="3101" y="6995"/>
                  </a:cubicBezTo>
                  <a:cubicBezTo>
                    <a:pt x="2797" y="6539"/>
                    <a:pt x="2645" y="6022"/>
                    <a:pt x="2615" y="5506"/>
                  </a:cubicBezTo>
                  <a:cubicBezTo>
                    <a:pt x="2676" y="4989"/>
                    <a:pt x="2828" y="4472"/>
                    <a:pt x="3101" y="4016"/>
                  </a:cubicBezTo>
                  <a:cubicBezTo>
                    <a:pt x="3375" y="3560"/>
                    <a:pt x="3496" y="3043"/>
                    <a:pt x="3557" y="2527"/>
                  </a:cubicBezTo>
                  <a:cubicBezTo>
                    <a:pt x="3557" y="1615"/>
                    <a:pt x="3101" y="794"/>
                    <a:pt x="2311" y="308"/>
                  </a:cubicBezTo>
                  <a:cubicBezTo>
                    <a:pt x="1924" y="103"/>
                    <a:pt x="1485" y="0"/>
                    <a:pt x="1046" y="0"/>
                  </a:cubicBez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10" name="Google Shape;1919;p61">
              <a:extLst>
                <a:ext uri="{FF2B5EF4-FFF2-40B4-BE49-F238E27FC236}">
                  <a16:creationId xmlns:a16="http://schemas.microsoft.com/office/drawing/2014/main" id="{FDBA52F8-ABA3-A229-C655-6604A70E2EA3}"/>
                </a:ext>
              </a:extLst>
            </p:cNvPr>
            <p:cNvSpPr/>
            <p:nvPr/>
          </p:nvSpPr>
          <p:spPr>
            <a:xfrm>
              <a:off x="1714575" y="2789850"/>
              <a:ext cx="205200" cy="199675"/>
            </a:xfrm>
            <a:custGeom>
              <a:avLst/>
              <a:gdLst/>
              <a:ahLst/>
              <a:cxnLst/>
              <a:rect l="l" t="t" r="r" b="b"/>
              <a:pathLst>
                <a:path w="8208" h="7987" extrusionOk="0">
                  <a:moveTo>
                    <a:pt x="4284" y="138"/>
                  </a:moveTo>
                  <a:cubicBezTo>
                    <a:pt x="5992" y="138"/>
                    <a:pt x="7589" y="1270"/>
                    <a:pt x="8025" y="3040"/>
                  </a:cubicBezTo>
                  <a:cubicBezTo>
                    <a:pt x="8115" y="3339"/>
                    <a:pt x="8146" y="3668"/>
                    <a:pt x="8205" y="3968"/>
                  </a:cubicBezTo>
                  <a:lnTo>
                    <a:pt x="8205" y="3968"/>
                  </a:lnTo>
                  <a:cubicBezTo>
                    <a:pt x="8146" y="4296"/>
                    <a:pt x="8115" y="4595"/>
                    <a:pt x="8025" y="4894"/>
                  </a:cubicBezTo>
                  <a:cubicBezTo>
                    <a:pt x="7813" y="5745"/>
                    <a:pt x="7296" y="6475"/>
                    <a:pt x="6597" y="7022"/>
                  </a:cubicBezTo>
                  <a:cubicBezTo>
                    <a:pt x="5927" y="7514"/>
                    <a:pt x="5117" y="7777"/>
                    <a:pt x="4300" y="7777"/>
                  </a:cubicBezTo>
                  <a:cubicBezTo>
                    <a:pt x="3855" y="7777"/>
                    <a:pt x="3408" y="7699"/>
                    <a:pt x="2980" y="7538"/>
                  </a:cubicBezTo>
                  <a:cubicBezTo>
                    <a:pt x="2645" y="7417"/>
                    <a:pt x="2311" y="7234"/>
                    <a:pt x="2037" y="7022"/>
                  </a:cubicBezTo>
                  <a:cubicBezTo>
                    <a:pt x="1703" y="6809"/>
                    <a:pt x="1429" y="6535"/>
                    <a:pt x="1217" y="6201"/>
                  </a:cubicBezTo>
                  <a:cubicBezTo>
                    <a:pt x="244" y="4864"/>
                    <a:pt x="244" y="3040"/>
                    <a:pt x="1217" y="1702"/>
                  </a:cubicBezTo>
                  <a:cubicBezTo>
                    <a:pt x="1673" y="1095"/>
                    <a:pt x="2281" y="639"/>
                    <a:pt x="2980" y="365"/>
                  </a:cubicBezTo>
                  <a:cubicBezTo>
                    <a:pt x="3410" y="211"/>
                    <a:pt x="3851" y="138"/>
                    <a:pt x="4284" y="138"/>
                  </a:cubicBezTo>
                  <a:close/>
                  <a:moveTo>
                    <a:pt x="4297" y="0"/>
                  </a:moveTo>
                  <a:cubicBezTo>
                    <a:pt x="3824" y="0"/>
                    <a:pt x="3365" y="81"/>
                    <a:pt x="2919" y="243"/>
                  </a:cubicBezTo>
                  <a:cubicBezTo>
                    <a:pt x="2159" y="517"/>
                    <a:pt x="1521" y="1003"/>
                    <a:pt x="1034" y="1642"/>
                  </a:cubicBezTo>
                  <a:cubicBezTo>
                    <a:pt x="1" y="3040"/>
                    <a:pt x="1" y="4955"/>
                    <a:pt x="1034" y="6353"/>
                  </a:cubicBezTo>
                  <a:cubicBezTo>
                    <a:pt x="1277" y="6687"/>
                    <a:pt x="1551" y="6961"/>
                    <a:pt x="1885" y="7204"/>
                  </a:cubicBezTo>
                  <a:cubicBezTo>
                    <a:pt x="2189" y="7447"/>
                    <a:pt x="2554" y="7630"/>
                    <a:pt x="2919" y="7751"/>
                  </a:cubicBezTo>
                  <a:cubicBezTo>
                    <a:pt x="3350" y="7909"/>
                    <a:pt x="3804" y="7987"/>
                    <a:pt x="4258" y="7987"/>
                  </a:cubicBezTo>
                  <a:cubicBezTo>
                    <a:pt x="5115" y="7987"/>
                    <a:pt x="5973" y="7710"/>
                    <a:pt x="6688" y="7174"/>
                  </a:cubicBezTo>
                  <a:cubicBezTo>
                    <a:pt x="7387" y="6596"/>
                    <a:pt x="7904" y="5806"/>
                    <a:pt x="8117" y="4924"/>
                  </a:cubicBezTo>
                  <a:cubicBezTo>
                    <a:pt x="8175" y="4630"/>
                    <a:pt x="8206" y="4306"/>
                    <a:pt x="8208" y="3982"/>
                  </a:cubicBezTo>
                  <a:lnTo>
                    <a:pt x="8208" y="3982"/>
                  </a:lnTo>
                  <a:cubicBezTo>
                    <a:pt x="8208" y="3982"/>
                    <a:pt x="8208" y="3982"/>
                    <a:pt x="8208" y="3982"/>
                  </a:cubicBezTo>
                  <a:cubicBezTo>
                    <a:pt x="8208" y="3977"/>
                    <a:pt x="8208" y="3972"/>
                    <a:pt x="8208" y="3967"/>
                  </a:cubicBezTo>
                  <a:lnTo>
                    <a:pt x="8208" y="3967"/>
                  </a:lnTo>
                  <a:cubicBezTo>
                    <a:pt x="8208" y="3962"/>
                    <a:pt x="8208" y="3957"/>
                    <a:pt x="8208" y="3952"/>
                  </a:cubicBezTo>
                  <a:lnTo>
                    <a:pt x="8208" y="3952"/>
                  </a:lnTo>
                  <a:cubicBezTo>
                    <a:pt x="8208" y="3952"/>
                    <a:pt x="8208" y="3952"/>
                    <a:pt x="8208" y="3952"/>
                  </a:cubicBezTo>
                  <a:lnTo>
                    <a:pt x="8208" y="3952"/>
                  </a:lnTo>
                  <a:cubicBezTo>
                    <a:pt x="8206" y="3630"/>
                    <a:pt x="8175" y="3335"/>
                    <a:pt x="8086" y="3040"/>
                  </a:cubicBezTo>
                  <a:cubicBezTo>
                    <a:pt x="7721" y="1520"/>
                    <a:pt x="6506" y="365"/>
                    <a:pt x="5016" y="61"/>
                  </a:cubicBezTo>
                  <a:cubicBezTo>
                    <a:pt x="4773" y="21"/>
                    <a:pt x="4533" y="0"/>
                    <a:pt x="4297"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11" name="Google Shape;1920;p61">
              <a:extLst>
                <a:ext uri="{FF2B5EF4-FFF2-40B4-BE49-F238E27FC236}">
                  <a16:creationId xmlns:a16="http://schemas.microsoft.com/office/drawing/2014/main" id="{D4F391F6-2B66-7E2D-7F34-5F11B430BD69}"/>
                </a:ext>
              </a:extLst>
            </p:cNvPr>
            <p:cNvSpPr/>
            <p:nvPr/>
          </p:nvSpPr>
          <p:spPr>
            <a:xfrm>
              <a:off x="1938000" y="2789850"/>
              <a:ext cx="204425" cy="199675"/>
            </a:xfrm>
            <a:custGeom>
              <a:avLst/>
              <a:gdLst/>
              <a:ahLst/>
              <a:cxnLst/>
              <a:rect l="l" t="t" r="r" b="b"/>
              <a:pathLst>
                <a:path w="8177" h="7987" extrusionOk="0">
                  <a:moveTo>
                    <a:pt x="4279" y="0"/>
                  </a:moveTo>
                  <a:cubicBezTo>
                    <a:pt x="3806" y="0"/>
                    <a:pt x="3334" y="81"/>
                    <a:pt x="2888" y="243"/>
                  </a:cubicBezTo>
                  <a:cubicBezTo>
                    <a:pt x="2158" y="517"/>
                    <a:pt x="1490" y="1003"/>
                    <a:pt x="1034" y="1642"/>
                  </a:cubicBezTo>
                  <a:cubicBezTo>
                    <a:pt x="0" y="3040"/>
                    <a:pt x="0" y="4955"/>
                    <a:pt x="1034" y="6353"/>
                  </a:cubicBezTo>
                  <a:cubicBezTo>
                    <a:pt x="1277" y="6687"/>
                    <a:pt x="1550" y="6961"/>
                    <a:pt x="1885" y="7204"/>
                  </a:cubicBezTo>
                  <a:cubicBezTo>
                    <a:pt x="2189" y="7447"/>
                    <a:pt x="2523" y="7630"/>
                    <a:pt x="2888" y="7751"/>
                  </a:cubicBezTo>
                  <a:cubicBezTo>
                    <a:pt x="3330" y="7909"/>
                    <a:pt x="3790" y="7987"/>
                    <a:pt x="4248" y="7987"/>
                  </a:cubicBezTo>
                  <a:cubicBezTo>
                    <a:pt x="5110" y="7987"/>
                    <a:pt x="5961" y="7710"/>
                    <a:pt x="6657" y="7174"/>
                  </a:cubicBezTo>
                  <a:cubicBezTo>
                    <a:pt x="7386" y="6596"/>
                    <a:pt x="7873" y="5836"/>
                    <a:pt x="8085" y="4955"/>
                  </a:cubicBezTo>
                  <a:cubicBezTo>
                    <a:pt x="8146" y="4620"/>
                    <a:pt x="8177" y="4316"/>
                    <a:pt x="8146" y="3982"/>
                  </a:cubicBezTo>
                  <a:lnTo>
                    <a:pt x="8146" y="3982"/>
                  </a:lnTo>
                  <a:cubicBezTo>
                    <a:pt x="8116" y="4286"/>
                    <a:pt x="8055" y="4620"/>
                    <a:pt x="7994" y="4924"/>
                  </a:cubicBezTo>
                  <a:cubicBezTo>
                    <a:pt x="7537" y="6657"/>
                    <a:pt x="5974" y="7780"/>
                    <a:pt x="4287" y="7780"/>
                  </a:cubicBezTo>
                  <a:cubicBezTo>
                    <a:pt x="3843" y="7780"/>
                    <a:pt x="3391" y="7703"/>
                    <a:pt x="2949" y="7538"/>
                  </a:cubicBezTo>
                  <a:cubicBezTo>
                    <a:pt x="2614" y="7417"/>
                    <a:pt x="2280" y="7234"/>
                    <a:pt x="2006" y="7022"/>
                  </a:cubicBezTo>
                  <a:cubicBezTo>
                    <a:pt x="1672" y="6809"/>
                    <a:pt x="1398" y="6535"/>
                    <a:pt x="1186" y="6201"/>
                  </a:cubicBezTo>
                  <a:cubicBezTo>
                    <a:pt x="213" y="4864"/>
                    <a:pt x="213" y="3040"/>
                    <a:pt x="1186" y="1702"/>
                  </a:cubicBezTo>
                  <a:cubicBezTo>
                    <a:pt x="1642" y="1095"/>
                    <a:pt x="2249" y="639"/>
                    <a:pt x="2949" y="365"/>
                  </a:cubicBezTo>
                  <a:cubicBezTo>
                    <a:pt x="3385" y="211"/>
                    <a:pt x="3830" y="138"/>
                    <a:pt x="4265" y="138"/>
                  </a:cubicBezTo>
                  <a:cubicBezTo>
                    <a:pt x="5981" y="138"/>
                    <a:pt x="7558" y="1270"/>
                    <a:pt x="7994" y="3040"/>
                  </a:cubicBezTo>
                  <a:cubicBezTo>
                    <a:pt x="8085" y="3344"/>
                    <a:pt x="8116" y="3678"/>
                    <a:pt x="8177" y="3982"/>
                  </a:cubicBezTo>
                  <a:cubicBezTo>
                    <a:pt x="8177" y="3678"/>
                    <a:pt x="8146" y="3344"/>
                    <a:pt x="8085" y="3040"/>
                  </a:cubicBezTo>
                  <a:cubicBezTo>
                    <a:pt x="7721" y="1520"/>
                    <a:pt x="6505" y="365"/>
                    <a:pt x="4985" y="61"/>
                  </a:cubicBezTo>
                  <a:cubicBezTo>
                    <a:pt x="4752" y="21"/>
                    <a:pt x="4516" y="0"/>
                    <a:pt x="4279"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12" name="Google Shape;1921;p61">
              <a:extLst>
                <a:ext uri="{FF2B5EF4-FFF2-40B4-BE49-F238E27FC236}">
                  <a16:creationId xmlns:a16="http://schemas.microsoft.com/office/drawing/2014/main" id="{A207AB48-0B8B-95B2-2274-CF998BF5E79B}"/>
                </a:ext>
              </a:extLst>
            </p:cNvPr>
            <p:cNvSpPr/>
            <p:nvPr/>
          </p:nvSpPr>
          <p:spPr>
            <a:xfrm>
              <a:off x="1919000" y="2870400"/>
              <a:ext cx="33450" cy="5325"/>
            </a:xfrm>
            <a:custGeom>
              <a:avLst/>
              <a:gdLst/>
              <a:ahLst/>
              <a:cxnLst/>
              <a:rect l="l" t="t" r="r" b="b"/>
              <a:pathLst>
                <a:path w="1338" h="213" extrusionOk="0">
                  <a:moveTo>
                    <a:pt x="699" y="0"/>
                  </a:moveTo>
                  <a:cubicBezTo>
                    <a:pt x="304" y="0"/>
                    <a:pt x="0" y="61"/>
                    <a:pt x="0" y="122"/>
                  </a:cubicBezTo>
                  <a:cubicBezTo>
                    <a:pt x="0" y="152"/>
                    <a:pt x="304" y="213"/>
                    <a:pt x="699" y="213"/>
                  </a:cubicBezTo>
                  <a:cubicBezTo>
                    <a:pt x="912" y="213"/>
                    <a:pt x="1125" y="213"/>
                    <a:pt x="1338" y="152"/>
                  </a:cubicBezTo>
                  <a:lnTo>
                    <a:pt x="1338" y="61"/>
                  </a:lnTo>
                  <a:cubicBezTo>
                    <a:pt x="1125" y="31"/>
                    <a:pt x="912" y="0"/>
                    <a:pt x="699"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13" name="Google Shape;1922;p61">
              <a:extLst>
                <a:ext uri="{FF2B5EF4-FFF2-40B4-BE49-F238E27FC236}">
                  <a16:creationId xmlns:a16="http://schemas.microsoft.com/office/drawing/2014/main" id="{C66847D2-072A-23FA-D8A6-59A45B53E24E}"/>
                </a:ext>
              </a:extLst>
            </p:cNvPr>
            <p:cNvSpPr/>
            <p:nvPr/>
          </p:nvSpPr>
          <p:spPr>
            <a:xfrm>
              <a:off x="2140125" y="2885550"/>
              <a:ext cx="119325" cy="9475"/>
            </a:xfrm>
            <a:custGeom>
              <a:avLst/>
              <a:gdLst/>
              <a:ahLst/>
              <a:cxnLst/>
              <a:rect l="l" t="t" r="r" b="b"/>
              <a:pathLst>
                <a:path w="4773" h="379" extrusionOk="0">
                  <a:moveTo>
                    <a:pt x="842" y="1"/>
                  </a:moveTo>
                  <a:cubicBezTo>
                    <a:pt x="560" y="1"/>
                    <a:pt x="280" y="11"/>
                    <a:pt x="0" y="33"/>
                  </a:cubicBezTo>
                  <a:cubicBezTo>
                    <a:pt x="791" y="185"/>
                    <a:pt x="1581" y="276"/>
                    <a:pt x="2371" y="276"/>
                  </a:cubicBezTo>
                  <a:cubicBezTo>
                    <a:pt x="2964" y="344"/>
                    <a:pt x="3574" y="378"/>
                    <a:pt x="4175" y="378"/>
                  </a:cubicBezTo>
                  <a:cubicBezTo>
                    <a:pt x="4376" y="378"/>
                    <a:pt x="4575" y="374"/>
                    <a:pt x="4773" y="367"/>
                  </a:cubicBezTo>
                  <a:cubicBezTo>
                    <a:pt x="3982" y="215"/>
                    <a:pt x="3192" y="124"/>
                    <a:pt x="2402" y="93"/>
                  </a:cubicBezTo>
                  <a:cubicBezTo>
                    <a:pt x="1872" y="34"/>
                    <a:pt x="1354" y="1"/>
                    <a:pt x="842"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14" name="Google Shape;1923;p61">
              <a:extLst>
                <a:ext uri="{FF2B5EF4-FFF2-40B4-BE49-F238E27FC236}">
                  <a16:creationId xmlns:a16="http://schemas.microsoft.com/office/drawing/2014/main" id="{EF077860-2558-0A3A-2EB4-B3B142888992}"/>
                </a:ext>
              </a:extLst>
            </p:cNvPr>
            <p:cNvSpPr/>
            <p:nvPr/>
          </p:nvSpPr>
          <p:spPr>
            <a:xfrm>
              <a:off x="1946350" y="3031500"/>
              <a:ext cx="69925" cy="59300"/>
            </a:xfrm>
            <a:custGeom>
              <a:avLst/>
              <a:gdLst/>
              <a:ahLst/>
              <a:cxnLst/>
              <a:rect l="l" t="t" r="r" b="b"/>
              <a:pathLst>
                <a:path w="2797" h="2372" extrusionOk="0">
                  <a:moveTo>
                    <a:pt x="2736" y="0"/>
                  </a:moveTo>
                  <a:cubicBezTo>
                    <a:pt x="2706" y="0"/>
                    <a:pt x="2736" y="243"/>
                    <a:pt x="2615" y="578"/>
                  </a:cubicBezTo>
                  <a:cubicBezTo>
                    <a:pt x="2371" y="1520"/>
                    <a:pt x="1551" y="2189"/>
                    <a:pt x="608" y="2219"/>
                  </a:cubicBezTo>
                  <a:cubicBezTo>
                    <a:pt x="531" y="2225"/>
                    <a:pt x="460" y="2228"/>
                    <a:pt x="395" y="2228"/>
                  </a:cubicBezTo>
                  <a:cubicBezTo>
                    <a:pt x="217" y="2228"/>
                    <a:pt x="88" y="2210"/>
                    <a:pt x="32" y="2210"/>
                  </a:cubicBezTo>
                  <a:cubicBezTo>
                    <a:pt x="11" y="2210"/>
                    <a:pt x="1" y="2213"/>
                    <a:pt x="1" y="2219"/>
                  </a:cubicBezTo>
                  <a:cubicBezTo>
                    <a:pt x="183" y="2341"/>
                    <a:pt x="396" y="2371"/>
                    <a:pt x="608" y="2371"/>
                  </a:cubicBezTo>
                  <a:cubicBezTo>
                    <a:pt x="628" y="2372"/>
                    <a:pt x="648" y="2372"/>
                    <a:pt x="668" y="2372"/>
                  </a:cubicBezTo>
                  <a:cubicBezTo>
                    <a:pt x="1678" y="2372"/>
                    <a:pt x="2587" y="1621"/>
                    <a:pt x="2736" y="608"/>
                  </a:cubicBezTo>
                  <a:cubicBezTo>
                    <a:pt x="2797" y="395"/>
                    <a:pt x="2797" y="182"/>
                    <a:pt x="2736"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15" name="Google Shape;1924;p61">
              <a:extLst>
                <a:ext uri="{FF2B5EF4-FFF2-40B4-BE49-F238E27FC236}">
                  <a16:creationId xmlns:a16="http://schemas.microsoft.com/office/drawing/2014/main" id="{7C1E05CB-C2A7-CF38-7868-2CF9A80FFB24}"/>
                </a:ext>
              </a:extLst>
            </p:cNvPr>
            <p:cNvSpPr/>
            <p:nvPr/>
          </p:nvSpPr>
          <p:spPr>
            <a:xfrm>
              <a:off x="1596050" y="3713100"/>
              <a:ext cx="43325" cy="1177100"/>
            </a:xfrm>
            <a:custGeom>
              <a:avLst/>
              <a:gdLst/>
              <a:ahLst/>
              <a:cxnLst/>
              <a:rect l="l" t="t" r="r" b="b"/>
              <a:pathLst>
                <a:path w="1733" h="47084" extrusionOk="0">
                  <a:moveTo>
                    <a:pt x="1672" y="1"/>
                  </a:moveTo>
                  <a:cubicBezTo>
                    <a:pt x="1672" y="62"/>
                    <a:pt x="1672" y="92"/>
                    <a:pt x="1672" y="123"/>
                  </a:cubicBezTo>
                  <a:cubicBezTo>
                    <a:pt x="1702" y="92"/>
                    <a:pt x="1702" y="62"/>
                    <a:pt x="1672" y="1"/>
                  </a:cubicBezTo>
                  <a:close/>
                  <a:moveTo>
                    <a:pt x="1672" y="487"/>
                  </a:moveTo>
                  <a:cubicBezTo>
                    <a:pt x="1641" y="822"/>
                    <a:pt x="1641" y="1278"/>
                    <a:pt x="1641" y="1855"/>
                  </a:cubicBezTo>
                  <a:cubicBezTo>
                    <a:pt x="1641" y="3071"/>
                    <a:pt x="1611" y="4803"/>
                    <a:pt x="1611" y="6901"/>
                  </a:cubicBezTo>
                  <a:cubicBezTo>
                    <a:pt x="1581" y="11186"/>
                    <a:pt x="1398" y="17053"/>
                    <a:pt x="1094" y="23557"/>
                  </a:cubicBezTo>
                  <a:cubicBezTo>
                    <a:pt x="760" y="30062"/>
                    <a:pt x="426" y="35928"/>
                    <a:pt x="243" y="40184"/>
                  </a:cubicBezTo>
                  <a:cubicBezTo>
                    <a:pt x="152" y="42312"/>
                    <a:pt x="91" y="44044"/>
                    <a:pt x="61" y="45230"/>
                  </a:cubicBezTo>
                  <a:cubicBezTo>
                    <a:pt x="31" y="45837"/>
                    <a:pt x="31" y="46293"/>
                    <a:pt x="31" y="46597"/>
                  </a:cubicBezTo>
                  <a:cubicBezTo>
                    <a:pt x="61" y="46293"/>
                    <a:pt x="91" y="45837"/>
                    <a:pt x="122" y="45230"/>
                  </a:cubicBezTo>
                  <a:cubicBezTo>
                    <a:pt x="182" y="44044"/>
                    <a:pt x="243" y="42312"/>
                    <a:pt x="365" y="40214"/>
                  </a:cubicBezTo>
                  <a:cubicBezTo>
                    <a:pt x="608" y="35928"/>
                    <a:pt x="942" y="30062"/>
                    <a:pt x="1277" y="23557"/>
                  </a:cubicBezTo>
                  <a:cubicBezTo>
                    <a:pt x="1611" y="17053"/>
                    <a:pt x="1733" y="11186"/>
                    <a:pt x="1733" y="6901"/>
                  </a:cubicBezTo>
                  <a:cubicBezTo>
                    <a:pt x="1702" y="4803"/>
                    <a:pt x="1702" y="3071"/>
                    <a:pt x="1702" y="1855"/>
                  </a:cubicBezTo>
                  <a:cubicBezTo>
                    <a:pt x="1672" y="1278"/>
                    <a:pt x="1672" y="822"/>
                    <a:pt x="1672" y="487"/>
                  </a:cubicBezTo>
                  <a:close/>
                  <a:moveTo>
                    <a:pt x="31" y="46962"/>
                  </a:moveTo>
                  <a:cubicBezTo>
                    <a:pt x="0" y="46992"/>
                    <a:pt x="0" y="47053"/>
                    <a:pt x="31" y="47084"/>
                  </a:cubicBezTo>
                  <a:cubicBezTo>
                    <a:pt x="31" y="47053"/>
                    <a:pt x="31" y="46992"/>
                    <a:pt x="31" y="46962"/>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16" name="Google Shape;1925;p61">
              <a:extLst>
                <a:ext uri="{FF2B5EF4-FFF2-40B4-BE49-F238E27FC236}">
                  <a16:creationId xmlns:a16="http://schemas.microsoft.com/office/drawing/2014/main" id="{41F68861-F879-C3E1-27CC-7C7DDF816CFE}"/>
                </a:ext>
              </a:extLst>
            </p:cNvPr>
            <p:cNvSpPr/>
            <p:nvPr/>
          </p:nvSpPr>
          <p:spPr>
            <a:xfrm>
              <a:off x="2282975" y="3495675"/>
              <a:ext cx="735601" cy="1394525"/>
            </a:xfrm>
            <a:custGeom>
              <a:avLst/>
              <a:gdLst/>
              <a:ahLst/>
              <a:cxnLst/>
              <a:rect l="l" t="t" r="r" b="b"/>
              <a:pathLst>
                <a:path w="29424" h="55781" extrusionOk="0">
                  <a:moveTo>
                    <a:pt x="5831" y="0"/>
                  </a:moveTo>
                  <a:cubicBezTo>
                    <a:pt x="4752" y="0"/>
                    <a:pt x="3767" y="252"/>
                    <a:pt x="3101" y="734"/>
                  </a:cubicBezTo>
                  <a:cubicBezTo>
                    <a:pt x="1338" y="2011"/>
                    <a:pt x="366" y="4199"/>
                    <a:pt x="183" y="6357"/>
                  </a:cubicBezTo>
                  <a:cubicBezTo>
                    <a:pt x="1" y="8546"/>
                    <a:pt x="548" y="10734"/>
                    <a:pt x="1369" y="12741"/>
                  </a:cubicBezTo>
                  <a:cubicBezTo>
                    <a:pt x="2706" y="15993"/>
                    <a:pt x="4682" y="18607"/>
                    <a:pt x="7630" y="21950"/>
                  </a:cubicBezTo>
                  <a:lnTo>
                    <a:pt x="15229" y="31920"/>
                  </a:lnTo>
                  <a:lnTo>
                    <a:pt x="578" y="46206"/>
                  </a:lnTo>
                  <a:lnTo>
                    <a:pt x="6657" y="55781"/>
                  </a:lnTo>
                  <a:lnTo>
                    <a:pt x="19120" y="45750"/>
                  </a:lnTo>
                  <a:lnTo>
                    <a:pt x="29424" y="34838"/>
                  </a:lnTo>
                  <a:lnTo>
                    <a:pt x="10913" y="2163"/>
                  </a:lnTo>
                  <a:cubicBezTo>
                    <a:pt x="9645" y="687"/>
                    <a:pt x="7611" y="0"/>
                    <a:pt x="5831" y="0"/>
                  </a:cubicBezTo>
                  <a:close/>
                </a:path>
              </a:pathLst>
            </a:custGeom>
            <a:solidFill>
              <a:srgbClr val="5F4AC2"/>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17" name="Google Shape;1926;p61">
              <a:extLst>
                <a:ext uri="{FF2B5EF4-FFF2-40B4-BE49-F238E27FC236}">
                  <a16:creationId xmlns:a16="http://schemas.microsoft.com/office/drawing/2014/main" id="{85BE039E-AD58-E48A-6BA9-72151CEC587A}"/>
                </a:ext>
              </a:extLst>
            </p:cNvPr>
            <p:cNvSpPr/>
            <p:nvPr/>
          </p:nvSpPr>
          <p:spPr>
            <a:xfrm>
              <a:off x="1232050" y="4300875"/>
              <a:ext cx="142125" cy="24825"/>
            </a:xfrm>
            <a:custGeom>
              <a:avLst/>
              <a:gdLst/>
              <a:ahLst/>
              <a:cxnLst/>
              <a:rect l="l" t="t" r="r" b="b"/>
              <a:pathLst>
                <a:path w="5685" h="993" extrusionOk="0">
                  <a:moveTo>
                    <a:pt x="2510" y="0"/>
                  </a:moveTo>
                  <a:cubicBezTo>
                    <a:pt x="1916" y="0"/>
                    <a:pt x="1343" y="114"/>
                    <a:pt x="791" y="290"/>
                  </a:cubicBezTo>
                  <a:cubicBezTo>
                    <a:pt x="487" y="381"/>
                    <a:pt x="213" y="502"/>
                    <a:pt x="1" y="685"/>
                  </a:cubicBezTo>
                  <a:cubicBezTo>
                    <a:pt x="1" y="687"/>
                    <a:pt x="3" y="689"/>
                    <a:pt x="7" y="689"/>
                  </a:cubicBezTo>
                  <a:cubicBezTo>
                    <a:pt x="55" y="689"/>
                    <a:pt x="352" y="550"/>
                    <a:pt x="852" y="411"/>
                  </a:cubicBezTo>
                  <a:cubicBezTo>
                    <a:pt x="1386" y="258"/>
                    <a:pt x="1964" y="191"/>
                    <a:pt x="2548" y="191"/>
                  </a:cubicBezTo>
                  <a:cubicBezTo>
                    <a:pt x="2661" y="191"/>
                    <a:pt x="2775" y="194"/>
                    <a:pt x="2888" y="198"/>
                  </a:cubicBezTo>
                  <a:cubicBezTo>
                    <a:pt x="3557" y="229"/>
                    <a:pt x="4256" y="381"/>
                    <a:pt x="4894" y="654"/>
                  </a:cubicBezTo>
                  <a:cubicBezTo>
                    <a:pt x="5345" y="823"/>
                    <a:pt x="5638" y="992"/>
                    <a:pt x="5680" y="992"/>
                  </a:cubicBezTo>
                  <a:cubicBezTo>
                    <a:pt x="5683" y="992"/>
                    <a:pt x="5685" y="991"/>
                    <a:pt x="5685" y="989"/>
                  </a:cubicBezTo>
                  <a:cubicBezTo>
                    <a:pt x="5472" y="776"/>
                    <a:pt x="5198" y="624"/>
                    <a:pt x="4925" y="502"/>
                  </a:cubicBezTo>
                  <a:cubicBezTo>
                    <a:pt x="4286" y="229"/>
                    <a:pt x="3587" y="46"/>
                    <a:pt x="2888" y="16"/>
                  </a:cubicBezTo>
                  <a:cubicBezTo>
                    <a:pt x="2761" y="6"/>
                    <a:pt x="2635" y="0"/>
                    <a:pt x="2510"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18" name="Google Shape;1927;p61">
              <a:extLst>
                <a:ext uri="{FF2B5EF4-FFF2-40B4-BE49-F238E27FC236}">
                  <a16:creationId xmlns:a16="http://schemas.microsoft.com/office/drawing/2014/main" id="{A6A0D8C5-D102-8FFC-79C4-7FA3437BEE42}"/>
                </a:ext>
              </a:extLst>
            </p:cNvPr>
            <p:cNvSpPr/>
            <p:nvPr/>
          </p:nvSpPr>
          <p:spPr>
            <a:xfrm>
              <a:off x="1013974" y="3374199"/>
              <a:ext cx="2038049" cy="1516001"/>
            </a:xfrm>
            <a:custGeom>
              <a:avLst/>
              <a:gdLst/>
              <a:ahLst/>
              <a:cxnLst/>
              <a:rect l="l" t="t" r="r" b="b"/>
              <a:pathLst>
                <a:path w="81522" h="60640" extrusionOk="0">
                  <a:moveTo>
                    <a:pt x="24742" y="26840"/>
                  </a:moveTo>
                  <a:lnTo>
                    <a:pt x="23952" y="45472"/>
                  </a:lnTo>
                  <a:lnTo>
                    <a:pt x="13952" y="38025"/>
                  </a:lnTo>
                  <a:lnTo>
                    <a:pt x="24742" y="26840"/>
                  </a:lnTo>
                  <a:close/>
                  <a:moveTo>
                    <a:pt x="57873" y="26050"/>
                  </a:moveTo>
                  <a:cubicBezTo>
                    <a:pt x="60731" y="29302"/>
                    <a:pt x="65989" y="35806"/>
                    <a:pt x="65989" y="36779"/>
                  </a:cubicBezTo>
                  <a:lnTo>
                    <a:pt x="56688" y="46080"/>
                  </a:lnTo>
                  <a:lnTo>
                    <a:pt x="56414" y="40548"/>
                  </a:lnTo>
                  <a:lnTo>
                    <a:pt x="57873" y="26050"/>
                  </a:lnTo>
                  <a:close/>
                  <a:moveTo>
                    <a:pt x="35259" y="0"/>
                  </a:moveTo>
                  <a:lnTo>
                    <a:pt x="35259" y="2645"/>
                  </a:lnTo>
                  <a:cubicBezTo>
                    <a:pt x="28390" y="2827"/>
                    <a:pt x="24742" y="4712"/>
                    <a:pt x="20152" y="10031"/>
                  </a:cubicBezTo>
                  <a:cubicBezTo>
                    <a:pt x="19909" y="10305"/>
                    <a:pt x="19423" y="10761"/>
                    <a:pt x="18906" y="11308"/>
                  </a:cubicBezTo>
                  <a:lnTo>
                    <a:pt x="5319" y="27265"/>
                  </a:lnTo>
                  <a:cubicBezTo>
                    <a:pt x="2553" y="30335"/>
                    <a:pt x="0" y="34560"/>
                    <a:pt x="608" y="38664"/>
                  </a:cubicBezTo>
                  <a:cubicBezTo>
                    <a:pt x="1246" y="43284"/>
                    <a:pt x="3951" y="46323"/>
                    <a:pt x="9088" y="49788"/>
                  </a:cubicBezTo>
                  <a:lnTo>
                    <a:pt x="23374" y="59059"/>
                  </a:lnTo>
                  <a:lnTo>
                    <a:pt x="23314" y="60640"/>
                  </a:lnTo>
                  <a:lnTo>
                    <a:pt x="57417" y="60640"/>
                  </a:lnTo>
                  <a:cubicBezTo>
                    <a:pt x="57417" y="60640"/>
                    <a:pt x="80518" y="43588"/>
                    <a:pt x="81096" y="37265"/>
                  </a:cubicBezTo>
                  <a:cubicBezTo>
                    <a:pt x="81521" y="32281"/>
                    <a:pt x="73558" y="21703"/>
                    <a:pt x="63649" y="9271"/>
                  </a:cubicBezTo>
                  <a:cubicBezTo>
                    <a:pt x="58542" y="2493"/>
                    <a:pt x="53041" y="3040"/>
                    <a:pt x="50244" y="2949"/>
                  </a:cubicBezTo>
                  <a:lnTo>
                    <a:pt x="50244" y="0"/>
                  </a:lnTo>
                  <a:cubicBezTo>
                    <a:pt x="48147" y="0"/>
                    <a:pt x="45320" y="1855"/>
                    <a:pt x="43861" y="3192"/>
                  </a:cubicBezTo>
                  <a:lnTo>
                    <a:pt x="42432" y="5168"/>
                  </a:lnTo>
                  <a:cubicBezTo>
                    <a:pt x="41673" y="2979"/>
                    <a:pt x="39910" y="1247"/>
                    <a:pt x="37691" y="548"/>
                  </a:cubicBezTo>
                  <a:cubicBezTo>
                    <a:pt x="36900" y="274"/>
                    <a:pt x="36080" y="92"/>
                    <a:pt x="35259" y="0"/>
                  </a:cubicBezTo>
                  <a:close/>
                </a:path>
              </a:pathLst>
            </a:custGeom>
            <a:solidFill>
              <a:srgbClr val="8C77C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19" name="Google Shape;1928;p61">
              <a:extLst>
                <a:ext uri="{FF2B5EF4-FFF2-40B4-BE49-F238E27FC236}">
                  <a16:creationId xmlns:a16="http://schemas.microsoft.com/office/drawing/2014/main" id="{0F1F5857-47E0-70AB-EFD3-ADBD4DD3973D}"/>
                </a:ext>
              </a:extLst>
            </p:cNvPr>
            <p:cNvSpPr/>
            <p:nvPr/>
          </p:nvSpPr>
          <p:spPr>
            <a:xfrm>
              <a:off x="2074025" y="3448675"/>
              <a:ext cx="195300" cy="157325"/>
            </a:xfrm>
            <a:custGeom>
              <a:avLst/>
              <a:gdLst/>
              <a:ahLst/>
              <a:cxnLst/>
              <a:rect l="l" t="t" r="r" b="b"/>
              <a:pathLst>
                <a:path w="7812" h="6293" extrusionOk="0">
                  <a:moveTo>
                    <a:pt x="7812" y="0"/>
                  </a:moveTo>
                  <a:lnTo>
                    <a:pt x="7812" y="0"/>
                  </a:lnTo>
                  <a:cubicBezTo>
                    <a:pt x="7690" y="122"/>
                    <a:pt x="7599" y="274"/>
                    <a:pt x="7477" y="395"/>
                  </a:cubicBezTo>
                  <a:lnTo>
                    <a:pt x="6657" y="1550"/>
                  </a:lnTo>
                  <a:cubicBezTo>
                    <a:pt x="5745" y="2797"/>
                    <a:pt x="4711" y="3982"/>
                    <a:pt x="3648" y="5076"/>
                  </a:cubicBezTo>
                  <a:cubicBezTo>
                    <a:pt x="3366" y="5358"/>
                    <a:pt x="3085" y="5617"/>
                    <a:pt x="2822" y="5874"/>
                  </a:cubicBezTo>
                  <a:lnTo>
                    <a:pt x="2822" y="5874"/>
                  </a:lnTo>
                  <a:cubicBezTo>
                    <a:pt x="2790" y="5244"/>
                    <a:pt x="2615" y="4619"/>
                    <a:pt x="2340" y="4043"/>
                  </a:cubicBezTo>
                  <a:cubicBezTo>
                    <a:pt x="2067" y="3526"/>
                    <a:pt x="1733" y="3070"/>
                    <a:pt x="1337" y="2675"/>
                  </a:cubicBezTo>
                  <a:cubicBezTo>
                    <a:pt x="1064" y="2371"/>
                    <a:pt x="760" y="2189"/>
                    <a:pt x="395" y="2067"/>
                  </a:cubicBezTo>
                  <a:cubicBezTo>
                    <a:pt x="369" y="2062"/>
                    <a:pt x="343" y="2059"/>
                    <a:pt x="317" y="2059"/>
                  </a:cubicBezTo>
                  <a:cubicBezTo>
                    <a:pt x="193" y="2059"/>
                    <a:pt x="76" y="2118"/>
                    <a:pt x="0" y="2219"/>
                  </a:cubicBezTo>
                  <a:cubicBezTo>
                    <a:pt x="77" y="2161"/>
                    <a:pt x="154" y="2140"/>
                    <a:pt x="239" y="2140"/>
                  </a:cubicBezTo>
                  <a:cubicBezTo>
                    <a:pt x="288" y="2140"/>
                    <a:pt x="340" y="2147"/>
                    <a:pt x="395" y="2158"/>
                  </a:cubicBezTo>
                  <a:cubicBezTo>
                    <a:pt x="730" y="2280"/>
                    <a:pt x="1033" y="2493"/>
                    <a:pt x="1246" y="2766"/>
                  </a:cubicBezTo>
                  <a:cubicBezTo>
                    <a:pt x="2128" y="3648"/>
                    <a:pt x="2644" y="4833"/>
                    <a:pt x="2644" y="6079"/>
                  </a:cubicBezTo>
                  <a:lnTo>
                    <a:pt x="2644" y="6292"/>
                  </a:lnTo>
                  <a:lnTo>
                    <a:pt x="2796" y="6171"/>
                  </a:lnTo>
                  <a:cubicBezTo>
                    <a:pt x="3131" y="5867"/>
                    <a:pt x="3465" y="5563"/>
                    <a:pt x="3769" y="5228"/>
                  </a:cubicBezTo>
                  <a:cubicBezTo>
                    <a:pt x="4894" y="4104"/>
                    <a:pt x="5866" y="2918"/>
                    <a:pt x="6778" y="1642"/>
                  </a:cubicBezTo>
                  <a:cubicBezTo>
                    <a:pt x="7113" y="1125"/>
                    <a:pt x="7386" y="730"/>
                    <a:pt x="7569" y="456"/>
                  </a:cubicBezTo>
                  <a:cubicBezTo>
                    <a:pt x="7660" y="304"/>
                    <a:pt x="7751" y="152"/>
                    <a:pt x="7812" y="0"/>
                  </a:cubicBezTo>
                  <a:close/>
                </a:path>
              </a:pathLst>
            </a:custGeom>
            <a:solidFill>
              <a:srgbClr val="5F4AC2"/>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20" name="Google Shape;1929;p61">
              <a:extLst>
                <a:ext uri="{FF2B5EF4-FFF2-40B4-BE49-F238E27FC236}">
                  <a16:creationId xmlns:a16="http://schemas.microsoft.com/office/drawing/2014/main" id="{A0B7FC41-6DD3-2608-10A3-EEF30956B7DC}"/>
                </a:ext>
              </a:extLst>
            </p:cNvPr>
            <p:cNvSpPr/>
            <p:nvPr/>
          </p:nvSpPr>
          <p:spPr>
            <a:xfrm>
              <a:off x="1895450" y="3441075"/>
              <a:ext cx="179350" cy="145150"/>
            </a:xfrm>
            <a:custGeom>
              <a:avLst/>
              <a:gdLst/>
              <a:ahLst/>
              <a:cxnLst/>
              <a:rect l="l" t="t" r="r" b="b"/>
              <a:pathLst>
                <a:path w="7174" h="5806" extrusionOk="0">
                  <a:moveTo>
                    <a:pt x="0" y="0"/>
                  </a:moveTo>
                  <a:lnTo>
                    <a:pt x="0" y="0"/>
                  </a:lnTo>
                  <a:cubicBezTo>
                    <a:pt x="61" y="122"/>
                    <a:pt x="152" y="243"/>
                    <a:pt x="243" y="365"/>
                  </a:cubicBezTo>
                  <a:cubicBezTo>
                    <a:pt x="426" y="639"/>
                    <a:pt x="669" y="1003"/>
                    <a:pt x="942" y="1399"/>
                  </a:cubicBezTo>
                  <a:cubicBezTo>
                    <a:pt x="1550" y="2280"/>
                    <a:pt x="2371" y="3465"/>
                    <a:pt x="3313" y="4803"/>
                  </a:cubicBezTo>
                  <a:lnTo>
                    <a:pt x="3951" y="5654"/>
                  </a:lnTo>
                  <a:lnTo>
                    <a:pt x="4043" y="5806"/>
                  </a:lnTo>
                  <a:lnTo>
                    <a:pt x="4103" y="5623"/>
                  </a:lnTo>
                  <a:cubicBezTo>
                    <a:pt x="4286" y="5016"/>
                    <a:pt x="4529" y="4438"/>
                    <a:pt x="4833" y="3891"/>
                  </a:cubicBezTo>
                  <a:cubicBezTo>
                    <a:pt x="5076" y="3465"/>
                    <a:pt x="5441" y="3101"/>
                    <a:pt x="5866" y="2827"/>
                  </a:cubicBezTo>
                  <a:cubicBezTo>
                    <a:pt x="6140" y="2645"/>
                    <a:pt x="6444" y="2554"/>
                    <a:pt x="6778" y="2523"/>
                  </a:cubicBezTo>
                  <a:lnTo>
                    <a:pt x="7173" y="2523"/>
                  </a:lnTo>
                  <a:cubicBezTo>
                    <a:pt x="7084" y="2479"/>
                    <a:pt x="6979" y="2450"/>
                    <a:pt x="6881" y="2450"/>
                  </a:cubicBezTo>
                  <a:cubicBezTo>
                    <a:pt x="6846" y="2450"/>
                    <a:pt x="6811" y="2454"/>
                    <a:pt x="6778" y="2462"/>
                  </a:cubicBezTo>
                  <a:cubicBezTo>
                    <a:pt x="6444" y="2462"/>
                    <a:pt x="6110" y="2554"/>
                    <a:pt x="5806" y="2736"/>
                  </a:cubicBezTo>
                  <a:cubicBezTo>
                    <a:pt x="5350" y="2979"/>
                    <a:pt x="4955" y="3374"/>
                    <a:pt x="4711" y="3830"/>
                  </a:cubicBezTo>
                  <a:cubicBezTo>
                    <a:pt x="4405" y="4331"/>
                    <a:pt x="4175" y="4858"/>
                    <a:pt x="3999" y="5411"/>
                  </a:cubicBezTo>
                  <a:lnTo>
                    <a:pt x="3999" y="5411"/>
                  </a:lnTo>
                  <a:lnTo>
                    <a:pt x="3496" y="4681"/>
                  </a:lnTo>
                  <a:cubicBezTo>
                    <a:pt x="2553" y="3374"/>
                    <a:pt x="1702" y="2189"/>
                    <a:pt x="1064" y="1338"/>
                  </a:cubicBezTo>
                  <a:lnTo>
                    <a:pt x="304" y="335"/>
                  </a:lnTo>
                  <a:cubicBezTo>
                    <a:pt x="213" y="213"/>
                    <a:pt x="122" y="91"/>
                    <a:pt x="0"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21" name="Google Shape;1930;p61">
              <a:extLst>
                <a:ext uri="{FF2B5EF4-FFF2-40B4-BE49-F238E27FC236}">
                  <a16:creationId xmlns:a16="http://schemas.microsoft.com/office/drawing/2014/main" id="{3F2653AF-3276-39E0-49F0-4422F8EAA916}"/>
                </a:ext>
              </a:extLst>
            </p:cNvPr>
            <p:cNvSpPr/>
            <p:nvPr/>
          </p:nvSpPr>
          <p:spPr>
            <a:xfrm>
              <a:off x="2074025" y="3457800"/>
              <a:ext cx="212025" cy="201050"/>
            </a:xfrm>
            <a:custGeom>
              <a:avLst/>
              <a:gdLst/>
              <a:ahLst/>
              <a:cxnLst/>
              <a:rect l="l" t="t" r="r" b="b"/>
              <a:pathLst>
                <a:path w="8481" h="8042" extrusionOk="0">
                  <a:moveTo>
                    <a:pt x="8024" y="0"/>
                  </a:moveTo>
                  <a:cubicBezTo>
                    <a:pt x="7873" y="61"/>
                    <a:pt x="7751" y="152"/>
                    <a:pt x="7660" y="274"/>
                  </a:cubicBezTo>
                  <a:cubicBezTo>
                    <a:pt x="6079" y="2097"/>
                    <a:pt x="4316" y="4012"/>
                    <a:pt x="2736" y="5836"/>
                  </a:cubicBezTo>
                  <a:cubicBezTo>
                    <a:pt x="2827" y="4803"/>
                    <a:pt x="2492" y="3799"/>
                    <a:pt x="1885" y="3009"/>
                  </a:cubicBezTo>
                  <a:cubicBezTo>
                    <a:pt x="1364" y="2389"/>
                    <a:pt x="802" y="1749"/>
                    <a:pt x="333" y="1749"/>
                  </a:cubicBezTo>
                  <a:cubicBezTo>
                    <a:pt x="227" y="1749"/>
                    <a:pt x="126" y="1781"/>
                    <a:pt x="30" y="1854"/>
                  </a:cubicBezTo>
                  <a:lnTo>
                    <a:pt x="0" y="1854"/>
                  </a:lnTo>
                  <a:cubicBezTo>
                    <a:pt x="1155" y="3100"/>
                    <a:pt x="1702" y="4803"/>
                    <a:pt x="1489" y="6505"/>
                  </a:cubicBezTo>
                  <a:cubicBezTo>
                    <a:pt x="1429" y="7052"/>
                    <a:pt x="1368" y="7812"/>
                    <a:pt x="1885" y="7994"/>
                  </a:cubicBezTo>
                  <a:cubicBezTo>
                    <a:pt x="1963" y="8027"/>
                    <a:pt x="2043" y="8041"/>
                    <a:pt x="2123" y="8041"/>
                  </a:cubicBezTo>
                  <a:cubicBezTo>
                    <a:pt x="2414" y="8041"/>
                    <a:pt x="2703" y="7850"/>
                    <a:pt x="2918" y="7660"/>
                  </a:cubicBezTo>
                  <a:cubicBezTo>
                    <a:pt x="5137" y="5866"/>
                    <a:pt x="6961" y="3647"/>
                    <a:pt x="8298" y="1125"/>
                  </a:cubicBezTo>
                  <a:cubicBezTo>
                    <a:pt x="8420" y="912"/>
                    <a:pt x="8480" y="699"/>
                    <a:pt x="8480" y="456"/>
                  </a:cubicBezTo>
                  <a:cubicBezTo>
                    <a:pt x="8480" y="213"/>
                    <a:pt x="8268" y="30"/>
                    <a:pt x="8024" y="0"/>
                  </a:cubicBezTo>
                  <a:close/>
                </a:path>
              </a:pathLst>
            </a:custGeom>
            <a:solidFill>
              <a:srgbClr val="5F4AC2">
                <a:alpha val="6470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22" name="Google Shape;1931;p61">
              <a:extLst>
                <a:ext uri="{FF2B5EF4-FFF2-40B4-BE49-F238E27FC236}">
                  <a16:creationId xmlns:a16="http://schemas.microsoft.com/office/drawing/2014/main" id="{51362063-3198-B8BA-2D90-E9B319D4BF35}"/>
                </a:ext>
              </a:extLst>
            </p:cNvPr>
            <p:cNvSpPr/>
            <p:nvPr/>
          </p:nvSpPr>
          <p:spPr>
            <a:xfrm>
              <a:off x="2298175" y="4293675"/>
              <a:ext cx="365550" cy="580575"/>
            </a:xfrm>
            <a:custGeom>
              <a:avLst/>
              <a:gdLst/>
              <a:ahLst/>
              <a:cxnLst/>
              <a:rect l="l" t="t" r="r" b="b"/>
              <a:pathLst>
                <a:path w="14622" h="23223" extrusionOk="0">
                  <a:moveTo>
                    <a:pt x="14621" y="0"/>
                  </a:moveTo>
                  <a:cubicBezTo>
                    <a:pt x="14530" y="61"/>
                    <a:pt x="14439" y="122"/>
                    <a:pt x="14378" y="183"/>
                  </a:cubicBezTo>
                  <a:lnTo>
                    <a:pt x="13709" y="821"/>
                  </a:lnTo>
                  <a:cubicBezTo>
                    <a:pt x="13162" y="1368"/>
                    <a:pt x="12341" y="2158"/>
                    <a:pt x="11369" y="3131"/>
                  </a:cubicBezTo>
                  <a:lnTo>
                    <a:pt x="3618" y="10791"/>
                  </a:lnTo>
                  <a:lnTo>
                    <a:pt x="31" y="14347"/>
                  </a:lnTo>
                  <a:lnTo>
                    <a:pt x="1" y="14408"/>
                  </a:lnTo>
                  <a:lnTo>
                    <a:pt x="31" y="14468"/>
                  </a:lnTo>
                  <a:cubicBezTo>
                    <a:pt x="1642" y="17022"/>
                    <a:pt x="3010" y="19210"/>
                    <a:pt x="4013" y="20791"/>
                  </a:cubicBezTo>
                  <a:lnTo>
                    <a:pt x="5198" y="22584"/>
                  </a:lnTo>
                  <a:cubicBezTo>
                    <a:pt x="5320" y="22797"/>
                    <a:pt x="5411" y="22949"/>
                    <a:pt x="5502" y="23070"/>
                  </a:cubicBezTo>
                  <a:cubicBezTo>
                    <a:pt x="5442" y="22949"/>
                    <a:pt x="5350" y="22766"/>
                    <a:pt x="5229" y="22584"/>
                  </a:cubicBezTo>
                  <a:cubicBezTo>
                    <a:pt x="4955" y="22128"/>
                    <a:pt x="4560" y="21490"/>
                    <a:pt x="4104" y="20730"/>
                  </a:cubicBezTo>
                  <a:cubicBezTo>
                    <a:pt x="3141" y="19165"/>
                    <a:pt x="1790" y="17004"/>
                    <a:pt x="200" y="14453"/>
                  </a:cubicBezTo>
                  <a:lnTo>
                    <a:pt x="200" y="14453"/>
                  </a:lnTo>
                  <a:cubicBezTo>
                    <a:pt x="1311" y="13371"/>
                    <a:pt x="2481" y="12201"/>
                    <a:pt x="3739" y="10943"/>
                  </a:cubicBezTo>
                  <a:lnTo>
                    <a:pt x="11460" y="3252"/>
                  </a:lnTo>
                  <a:lnTo>
                    <a:pt x="13770" y="882"/>
                  </a:lnTo>
                  <a:cubicBezTo>
                    <a:pt x="14013" y="608"/>
                    <a:pt x="14256" y="395"/>
                    <a:pt x="14408" y="213"/>
                  </a:cubicBezTo>
                  <a:cubicBezTo>
                    <a:pt x="14469" y="152"/>
                    <a:pt x="14560" y="61"/>
                    <a:pt x="14621" y="0"/>
                  </a:cubicBezTo>
                  <a:close/>
                  <a:moveTo>
                    <a:pt x="5502" y="23070"/>
                  </a:moveTo>
                  <a:lnTo>
                    <a:pt x="5502" y="23070"/>
                  </a:lnTo>
                  <a:cubicBezTo>
                    <a:pt x="5533" y="23131"/>
                    <a:pt x="5563" y="23192"/>
                    <a:pt x="5624" y="23222"/>
                  </a:cubicBezTo>
                  <a:cubicBezTo>
                    <a:pt x="5594" y="23162"/>
                    <a:pt x="5563" y="23131"/>
                    <a:pt x="5502" y="2307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23" name="Google Shape;1932;p61">
              <a:extLst>
                <a:ext uri="{FF2B5EF4-FFF2-40B4-BE49-F238E27FC236}">
                  <a16:creationId xmlns:a16="http://schemas.microsoft.com/office/drawing/2014/main" id="{04C508A3-C9DB-DCE5-3881-727F9D65B2D2}"/>
                </a:ext>
              </a:extLst>
            </p:cNvPr>
            <p:cNvSpPr/>
            <p:nvPr/>
          </p:nvSpPr>
          <p:spPr>
            <a:xfrm>
              <a:off x="2265500" y="3545175"/>
              <a:ext cx="398225" cy="748525"/>
            </a:xfrm>
            <a:custGeom>
              <a:avLst/>
              <a:gdLst/>
              <a:ahLst/>
              <a:cxnLst/>
              <a:rect l="l" t="t" r="r" b="b"/>
              <a:pathLst>
                <a:path w="15929" h="29941" extrusionOk="0">
                  <a:moveTo>
                    <a:pt x="2736" y="1"/>
                  </a:moveTo>
                  <a:lnTo>
                    <a:pt x="2736" y="1"/>
                  </a:lnTo>
                  <a:cubicBezTo>
                    <a:pt x="2736" y="1"/>
                    <a:pt x="2706" y="1"/>
                    <a:pt x="2676" y="61"/>
                  </a:cubicBezTo>
                  <a:lnTo>
                    <a:pt x="2736" y="1"/>
                  </a:lnTo>
                  <a:close/>
                  <a:moveTo>
                    <a:pt x="2676" y="61"/>
                  </a:moveTo>
                  <a:lnTo>
                    <a:pt x="2493" y="244"/>
                  </a:lnTo>
                  <a:cubicBezTo>
                    <a:pt x="1338" y="1399"/>
                    <a:pt x="548" y="2888"/>
                    <a:pt x="274" y="4499"/>
                  </a:cubicBezTo>
                  <a:cubicBezTo>
                    <a:pt x="1" y="6414"/>
                    <a:pt x="274" y="8329"/>
                    <a:pt x="1065" y="10092"/>
                  </a:cubicBezTo>
                  <a:cubicBezTo>
                    <a:pt x="1521" y="11125"/>
                    <a:pt x="2068" y="12098"/>
                    <a:pt x="2767" y="13010"/>
                  </a:cubicBezTo>
                  <a:cubicBezTo>
                    <a:pt x="3496" y="13891"/>
                    <a:pt x="4256" y="14834"/>
                    <a:pt x="5016" y="15806"/>
                  </a:cubicBezTo>
                  <a:cubicBezTo>
                    <a:pt x="8086" y="19666"/>
                    <a:pt x="10730" y="23253"/>
                    <a:pt x="12706" y="25806"/>
                  </a:cubicBezTo>
                  <a:cubicBezTo>
                    <a:pt x="13679" y="27083"/>
                    <a:pt x="14469" y="28116"/>
                    <a:pt x="15047" y="28846"/>
                  </a:cubicBezTo>
                  <a:lnTo>
                    <a:pt x="15685" y="29667"/>
                  </a:lnTo>
                  <a:lnTo>
                    <a:pt x="15837" y="29879"/>
                  </a:lnTo>
                  <a:cubicBezTo>
                    <a:pt x="15898" y="29910"/>
                    <a:pt x="15928" y="29940"/>
                    <a:pt x="15928" y="29940"/>
                  </a:cubicBezTo>
                  <a:lnTo>
                    <a:pt x="15867" y="29879"/>
                  </a:lnTo>
                  <a:lnTo>
                    <a:pt x="15715" y="29636"/>
                  </a:lnTo>
                  <a:cubicBezTo>
                    <a:pt x="15563" y="29454"/>
                    <a:pt x="15351" y="29150"/>
                    <a:pt x="15077" y="28816"/>
                  </a:cubicBezTo>
                  <a:lnTo>
                    <a:pt x="12797" y="25746"/>
                  </a:lnTo>
                  <a:cubicBezTo>
                    <a:pt x="10882" y="23162"/>
                    <a:pt x="8238" y="19575"/>
                    <a:pt x="5168" y="15715"/>
                  </a:cubicBezTo>
                  <a:cubicBezTo>
                    <a:pt x="4408" y="14712"/>
                    <a:pt x="3648" y="13800"/>
                    <a:pt x="2919" y="12888"/>
                  </a:cubicBezTo>
                  <a:cubicBezTo>
                    <a:pt x="2250" y="12007"/>
                    <a:pt x="1673" y="11034"/>
                    <a:pt x="1247" y="10031"/>
                  </a:cubicBezTo>
                  <a:cubicBezTo>
                    <a:pt x="457" y="8298"/>
                    <a:pt x="153" y="6414"/>
                    <a:pt x="396" y="4529"/>
                  </a:cubicBezTo>
                  <a:cubicBezTo>
                    <a:pt x="609" y="3283"/>
                    <a:pt x="1095" y="2098"/>
                    <a:pt x="1855" y="1064"/>
                  </a:cubicBezTo>
                  <a:cubicBezTo>
                    <a:pt x="2128" y="730"/>
                    <a:pt x="2341" y="426"/>
                    <a:pt x="2493" y="274"/>
                  </a:cubicBezTo>
                  <a:lnTo>
                    <a:pt x="2676" y="61"/>
                  </a:lnTo>
                  <a:close/>
                </a:path>
              </a:pathLst>
            </a:custGeom>
            <a:solidFill>
              <a:srgbClr val="5F4AC2"/>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24" name="Google Shape;1933;p61">
              <a:extLst>
                <a:ext uri="{FF2B5EF4-FFF2-40B4-BE49-F238E27FC236}">
                  <a16:creationId xmlns:a16="http://schemas.microsoft.com/office/drawing/2014/main" id="{F412CCE3-C396-7C5B-526C-0DD1B6FABC38}"/>
                </a:ext>
              </a:extLst>
            </p:cNvPr>
            <p:cNvSpPr/>
            <p:nvPr/>
          </p:nvSpPr>
          <p:spPr>
            <a:xfrm>
              <a:off x="2343775" y="3667525"/>
              <a:ext cx="310825" cy="216025"/>
            </a:xfrm>
            <a:custGeom>
              <a:avLst/>
              <a:gdLst/>
              <a:ahLst/>
              <a:cxnLst/>
              <a:rect l="l" t="t" r="r" b="b"/>
              <a:pathLst>
                <a:path w="12433" h="8641" extrusionOk="0">
                  <a:moveTo>
                    <a:pt x="12432" y="0"/>
                  </a:moveTo>
                  <a:cubicBezTo>
                    <a:pt x="12372" y="0"/>
                    <a:pt x="12311" y="31"/>
                    <a:pt x="12250" y="61"/>
                  </a:cubicBezTo>
                  <a:cubicBezTo>
                    <a:pt x="12098" y="91"/>
                    <a:pt x="11946" y="152"/>
                    <a:pt x="11794" y="213"/>
                  </a:cubicBezTo>
                  <a:cubicBezTo>
                    <a:pt x="11277" y="487"/>
                    <a:pt x="10791" y="821"/>
                    <a:pt x="10396" y="1216"/>
                  </a:cubicBezTo>
                  <a:cubicBezTo>
                    <a:pt x="9788" y="1854"/>
                    <a:pt x="9271" y="2523"/>
                    <a:pt x="8815" y="3253"/>
                  </a:cubicBezTo>
                  <a:cubicBezTo>
                    <a:pt x="8299" y="4073"/>
                    <a:pt x="7782" y="5015"/>
                    <a:pt x="7113" y="5897"/>
                  </a:cubicBezTo>
                  <a:cubicBezTo>
                    <a:pt x="6505" y="6718"/>
                    <a:pt x="5684" y="7386"/>
                    <a:pt x="4773" y="7842"/>
                  </a:cubicBezTo>
                  <a:cubicBezTo>
                    <a:pt x="4013" y="8207"/>
                    <a:pt x="3192" y="8450"/>
                    <a:pt x="2341" y="8481"/>
                  </a:cubicBezTo>
                  <a:cubicBezTo>
                    <a:pt x="2176" y="8493"/>
                    <a:pt x="2012" y="8499"/>
                    <a:pt x="1850" y="8499"/>
                  </a:cubicBezTo>
                  <a:cubicBezTo>
                    <a:pt x="1232" y="8499"/>
                    <a:pt x="626" y="8412"/>
                    <a:pt x="0" y="8268"/>
                  </a:cubicBezTo>
                  <a:lnTo>
                    <a:pt x="0" y="8268"/>
                  </a:lnTo>
                  <a:cubicBezTo>
                    <a:pt x="61" y="8298"/>
                    <a:pt x="122" y="8329"/>
                    <a:pt x="152" y="8329"/>
                  </a:cubicBezTo>
                  <a:cubicBezTo>
                    <a:pt x="304" y="8389"/>
                    <a:pt x="456" y="8450"/>
                    <a:pt x="608" y="8481"/>
                  </a:cubicBezTo>
                  <a:cubicBezTo>
                    <a:pt x="1087" y="8581"/>
                    <a:pt x="1565" y="8640"/>
                    <a:pt x="2044" y="8640"/>
                  </a:cubicBezTo>
                  <a:cubicBezTo>
                    <a:pt x="2143" y="8640"/>
                    <a:pt x="2242" y="8638"/>
                    <a:pt x="2341" y="8633"/>
                  </a:cubicBezTo>
                  <a:cubicBezTo>
                    <a:pt x="4317" y="8541"/>
                    <a:pt x="6140" y="7599"/>
                    <a:pt x="7295" y="6019"/>
                  </a:cubicBezTo>
                  <a:cubicBezTo>
                    <a:pt x="7903" y="5137"/>
                    <a:pt x="8451" y="4256"/>
                    <a:pt x="8998" y="3344"/>
                  </a:cubicBezTo>
                  <a:cubicBezTo>
                    <a:pt x="9423" y="2614"/>
                    <a:pt x="9909" y="1946"/>
                    <a:pt x="10517" y="1307"/>
                  </a:cubicBezTo>
                  <a:cubicBezTo>
                    <a:pt x="10913" y="912"/>
                    <a:pt x="11368" y="547"/>
                    <a:pt x="11855" y="274"/>
                  </a:cubicBezTo>
                  <a:cubicBezTo>
                    <a:pt x="12220" y="91"/>
                    <a:pt x="12432" y="31"/>
                    <a:pt x="12432"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25" name="Google Shape;1934;p61">
              <a:extLst>
                <a:ext uri="{FF2B5EF4-FFF2-40B4-BE49-F238E27FC236}">
                  <a16:creationId xmlns:a16="http://schemas.microsoft.com/office/drawing/2014/main" id="{2A3AB1B2-94EC-70FC-A058-E9408AB6CC4D}"/>
                </a:ext>
              </a:extLst>
            </p:cNvPr>
            <p:cNvSpPr/>
            <p:nvPr/>
          </p:nvSpPr>
          <p:spPr>
            <a:xfrm>
              <a:off x="1619600" y="4437150"/>
              <a:ext cx="808550" cy="162975"/>
            </a:xfrm>
            <a:custGeom>
              <a:avLst/>
              <a:gdLst/>
              <a:ahLst/>
              <a:cxnLst/>
              <a:rect l="l" t="t" r="r" b="b"/>
              <a:pathLst>
                <a:path w="32342" h="6519" extrusionOk="0">
                  <a:moveTo>
                    <a:pt x="2646" y="0"/>
                  </a:moveTo>
                  <a:cubicBezTo>
                    <a:pt x="2170" y="0"/>
                    <a:pt x="1697" y="86"/>
                    <a:pt x="1247" y="219"/>
                  </a:cubicBezTo>
                  <a:cubicBezTo>
                    <a:pt x="943" y="310"/>
                    <a:pt x="608" y="431"/>
                    <a:pt x="304" y="583"/>
                  </a:cubicBezTo>
                  <a:lnTo>
                    <a:pt x="92" y="735"/>
                  </a:lnTo>
                  <a:lnTo>
                    <a:pt x="0" y="796"/>
                  </a:lnTo>
                  <a:cubicBezTo>
                    <a:pt x="426" y="553"/>
                    <a:pt x="851" y="401"/>
                    <a:pt x="1277" y="279"/>
                  </a:cubicBezTo>
                  <a:cubicBezTo>
                    <a:pt x="1708" y="153"/>
                    <a:pt x="2138" y="89"/>
                    <a:pt x="2586" y="89"/>
                  </a:cubicBezTo>
                  <a:cubicBezTo>
                    <a:pt x="2676" y="89"/>
                    <a:pt x="2766" y="92"/>
                    <a:pt x="2858" y="97"/>
                  </a:cubicBezTo>
                  <a:cubicBezTo>
                    <a:pt x="3557" y="97"/>
                    <a:pt x="4256" y="219"/>
                    <a:pt x="4924" y="431"/>
                  </a:cubicBezTo>
                  <a:cubicBezTo>
                    <a:pt x="6444" y="887"/>
                    <a:pt x="8025" y="1921"/>
                    <a:pt x="9697" y="3167"/>
                  </a:cubicBezTo>
                  <a:cubicBezTo>
                    <a:pt x="10517" y="3775"/>
                    <a:pt x="11399" y="4444"/>
                    <a:pt x="12402" y="5021"/>
                  </a:cubicBezTo>
                  <a:cubicBezTo>
                    <a:pt x="13405" y="5659"/>
                    <a:pt x="14499" y="6115"/>
                    <a:pt x="15654" y="6359"/>
                  </a:cubicBezTo>
                  <a:cubicBezTo>
                    <a:pt x="16133" y="6459"/>
                    <a:pt x="16632" y="6518"/>
                    <a:pt x="17135" y="6518"/>
                  </a:cubicBezTo>
                  <a:cubicBezTo>
                    <a:pt x="17239" y="6518"/>
                    <a:pt x="17343" y="6516"/>
                    <a:pt x="17448" y="6511"/>
                  </a:cubicBezTo>
                  <a:cubicBezTo>
                    <a:pt x="18025" y="6450"/>
                    <a:pt x="18603" y="6359"/>
                    <a:pt x="19180" y="6237"/>
                  </a:cubicBezTo>
                  <a:cubicBezTo>
                    <a:pt x="20244" y="5933"/>
                    <a:pt x="21247" y="5538"/>
                    <a:pt x="22250" y="5052"/>
                  </a:cubicBezTo>
                  <a:cubicBezTo>
                    <a:pt x="23192" y="4626"/>
                    <a:pt x="24074" y="4170"/>
                    <a:pt x="24894" y="3775"/>
                  </a:cubicBezTo>
                  <a:cubicBezTo>
                    <a:pt x="25685" y="3410"/>
                    <a:pt x="26505" y="3137"/>
                    <a:pt x="27326" y="2893"/>
                  </a:cubicBezTo>
                  <a:cubicBezTo>
                    <a:pt x="28342" y="2581"/>
                    <a:pt x="29381" y="2425"/>
                    <a:pt x="30441" y="2425"/>
                  </a:cubicBezTo>
                  <a:cubicBezTo>
                    <a:pt x="30618" y="2425"/>
                    <a:pt x="30796" y="2429"/>
                    <a:pt x="30974" y="2438"/>
                  </a:cubicBezTo>
                  <a:cubicBezTo>
                    <a:pt x="31186" y="2438"/>
                    <a:pt x="31369" y="2468"/>
                    <a:pt x="31551" y="2498"/>
                  </a:cubicBezTo>
                  <a:cubicBezTo>
                    <a:pt x="31734" y="2529"/>
                    <a:pt x="31855" y="2529"/>
                    <a:pt x="31977" y="2559"/>
                  </a:cubicBezTo>
                  <a:lnTo>
                    <a:pt x="32250" y="2620"/>
                  </a:lnTo>
                  <a:lnTo>
                    <a:pt x="32341" y="2620"/>
                  </a:lnTo>
                  <a:cubicBezTo>
                    <a:pt x="31885" y="2468"/>
                    <a:pt x="31430" y="2377"/>
                    <a:pt x="30974" y="2346"/>
                  </a:cubicBezTo>
                  <a:cubicBezTo>
                    <a:pt x="30771" y="2337"/>
                    <a:pt x="30568" y="2331"/>
                    <a:pt x="30365" y="2331"/>
                  </a:cubicBezTo>
                  <a:cubicBezTo>
                    <a:pt x="29315" y="2331"/>
                    <a:pt x="28258" y="2466"/>
                    <a:pt x="27265" y="2772"/>
                  </a:cubicBezTo>
                  <a:cubicBezTo>
                    <a:pt x="26414" y="3015"/>
                    <a:pt x="25624" y="3289"/>
                    <a:pt x="24834" y="3653"/>
                  </a:cubicBezTo>
                  <a:cubicBezTo>
                    <a:pt x="23983" y="4018"/>
                    <a:pt x="23101" y="4474"/>
                    <a:pt x="22159" y="4900"/>
                  </a:cubicBezTo>
                  <a:cubicBezTo>
                    <a:pt x="21186" y="5386"/>
                    <a:pt x="20183" y="5781"/>
                    <a:pt x="19119" y="6055"/>
                  </a:cubicBezTo>
                  <a:cubicBezTo>
                    <a:pt x="18572" y="6207"/>
                    <a:pt x="17995" y="6267"/>
                    <a:pt x="17448" y="6328"/>
                  </a:cubicBezTo>
                  <a:cubicBezTo>
                    <a:pt x="16840" y="6328"/>
                    <a:pt x="16262" y="6298"/>
                    <a:pt x="15685" y="6176"/>
                  </a:cubicBezTo>
                  <a:cubicBezTo>
                    <a:pt x="14560" y="5933"/>
                    <a:pt x="13466" y="5477"/>
                    <a:pt x="12493" y="4869"/>
                  </a:cubicBezTo>
                  <a:cubicBezTo>
                    <a:pt x="11520" y="4292"/>
                    <a:pt x="10639" y="3653"/>
                    <a:pt x="9788" y="3015"/>
                  </a:cubicBezTo>
                  <a:cubicBezTo>
                    <a:pt x="8116" y="1799"/>
                    <a:pt x="6505" y="735"/>
                    <a:pt x="4955" y="310"/>
                  </a:cubicBezTo>
                  <a:cubicBezTo>
                    <a:pt x="4286" y="97"/>
                    <a:pt x="3587" y="6"/>
                    <a:pt x="2858" y="6"/>
                  </a:cubicBezTo>
                  <a:cubicBezTo>
                    <a:pt x="2787" y="2"/>
                    <a:pt x="2716" y="0"/>
                    <a:pt x="2646"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26" name="Google Shape;1935;p61">
              <a:extLst>
                <a:ext uri="{FF2B5EF4-FFF2-40B4-BE49-F238E27FC236}">
                  <a16:creationId xmlns:a16="http://schemas.microsoft.com/office/drawing/2014/main" id="{DB884C87-896A-3760-778C-E081E09C749A}"/>
                </a:ext>
              </a:extLst>
            </p:cNvPr>
            <p:cNvSpPr/>
            <p:nvPr/>
          </p:nvSpPr>
          <p:spPr>
            <a:xfrm>
              <a:off x="1316400" y="4418300"/>
              <a:ext cx="175550" cy="251525"/>
            </a:xfrm>
            <a:custGeom>
              <a:avLst/>
              <a:gdLst/>
              <a:ahLst/>
              <a:cxnLst/>
              <a:rect l="l" t="t" r="r" b="b"/>
              <a:pathLst>
                <a:path w="7022" h="10061" extrusionOk="0">
                  <a:moveTo>
                    <a:pt x="6900" y="0"/>
                  </a:moveTo>
                  <a:cubicBezTo>
                    <a:pt x="6870" y="182"/>
                    <a:pt x="6870" y="334"/>
                    <a:pt x="6870" y="517"/>
                  </a:cubicBezTo>
                  <a:cubicBezTo>
                    <a:pt x="6870" y="973"/>
                    <a:pt x="6840" y="1459"/>
                    <a:pt x="6748" y="1915"/>
                  </a:cubicBezTo>
                  <a:cubicBezTo>
                    <a:pt x="6627" y="2584"/>
                    <a:pt x="6353" y="3222"/>
                    <a:pt x="5958" y="3769"/>
                  </a:cubicBezTo>
                  <a:cubicBezTo>
                    <a:pt x="5441" y="4438"/>
                    <a:pt x="4803" y="4985"/>
                    <a:pt x="4043" y="5380"/>
                  </a:cubicBezTo>
                  <a:cubicBezTo>
                    <a:pt x="3283" y="5836"/>
                    <a:pt x="2523" y="6231"/>
                    <a:pt x="1885" y="6717"/>
                  </a:cubicBezTo>
                  <a:cubicBezTo>
                    <a:pt x="1308" y="7113"/>
                    <a:pt x="791" y="7599"/>
                    <a:pt x="396" y="8207"/>
                  </a:cubicBezTo>
                  <a:cubicBezTo>
                    <a:pt x="122" y="8602"/>
                    <a:pt x="1" y="9058"/>
                    <a:pt x="1" y="9544"/>
                  </a:cubicBezTo>
                  <a:cubicBezTo>
                    <a:pt x="31" y="9666"/>
                    <a:pt x="31" y="9818"/>
                    <a:pt x="61" y="9939"/>
                  </a:cubicBezTo>
                  <a:cubicBezTo>
                    <a:pt x="92" y="9970"/>
                    <a:pt x="92" y="10031"/>
                    <a:pt x="122" y="10061"/>
                  </a:cubicBezTo>
                  <a:cubicBezTo>
                    <a:pt x="152" y="10061"/>
                    <a:pt x="92" y="9879"/>
                    <a:pt x="92" y="9544"/>
                  </a:cubicBezTo>
                  <a:cubicBezTo>
                    <a:pt x="122" y="9088"/>
                    <a:pt x="274" y="8632"/>
                    <a:pt x="548" y="8268"/>
                  </a:cubicBezTo>
                  <a:cubicBezTo>
                    <a:pt x="943" y="7720"/>
                    <a:pt x="1429" y="7234"/>
                    <a:pt x="2007" y="6869"/>
                  </a:cubicBezTo>
                  <a:cubicBezTo>
                    <a:pt x="2615" y="6413"/>
                    <a:pt x="3405" y="6018"/>
                    <a:pt x="4165" y="5532"/>
                  </a:cubicBezTo>
                  <a:cubicBezTo>
                    <a:pt x="4925" y="5137"/>
                    <a:pt x="5593" y="4559"/>
                    <a:pt x="6110" y="3860"/>
                  </a:cubicBezTo>
                  <a:cubicBezTo>
                    <a:pt x="6536" y="3283"/>
                    <a:pt x="6809" y="2614"/>
                    <a:pt x="6900" y="1915"/>
                  </a:cubicBezTo>
                  <a:cubicBezTo>
                    <a:pt x="6992" y="1459"/>
                    <a:pt x="7022" y="973"/>
                    <a:pt x="6961" y="517"/>
                  </a:cubicBezTo>
                  <a:cubicBezTo>
                    <a:pt x="6961" y="395"/>
                    <a:pt x="6961" y="274"/>
                    <a:pt x="6931" y="152"/>
                  </a:cubicBezTo>
                  <a:cubicBezTo>
                    <a:pt x="6931" y="61"/>
                    <a:pt x="6900" y="0"/>
                    <a:pt x="6900"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27" name="Google Shape;1936;p61">
              <a:extLst>
                <a:ext uri="{FF2B5EF4-FFF2-40B4-BE49-F238E27FC236}">
                  <a16:creationId xmlns:a16="http://schemas.microsoft.com/office/drawing/2014/main" id="{8AA63E9F-70E4-6CBD-E8D7-F7CE6F024941}"/>
                </a:ext>
              </a:extLst>
            </p:cNvPr>
            <p:cNvSpPr/>
            <p:nvPr/>
          </p:nvSpPr>
          <p:spPr>
            <a:xfrm>
              <a:off x="2594550" y="4024850"/>
              <a:ext cx="327525" cy="184950"/>
            </a:xfrm>
            <a:custGeom>
              <a:avLst/>
              <a:gdLst/>
              <a:ahLst/>
              <a:cxnLst/>
              <a:rect l="l" t="t" r="r" b="b"/>
              <a:pathLst>
                <a:path w="13101" h="7398" extrusionOk="0">
                  <a:moveTo>
                    <a:pt x="13036" y="1"/>
                  </a:moveTo>
                  <a:cubicBezTo>
                    <a:pt x="13009" y="1"/>
                    <a:pt x="12979" y="8"/>
                    <a:pt x="12949" y="24"/>
                  </a:cubicBezTo>
                  <a:cubicBezTo>
                    <a:pt x="12797" y="24"/>
                    <a:pt x="12645" y="54"/>
                    <a:pt x="12493" y="84"/>
                  </a:cubicBezTo>
                  <a:cubicBezTo>
                    <a:pt x="11915" y="175"/>
                    <a:pt x="11338" y="327"/>
                    <a:pt x="10821" y="601"/>
                  </a:cubicBezTo>
                  <a:cubicBezTo>
                    <a:pt x="10000" y="966"/>
                    <a:pt x="9301" y="1482"/>
                    <a:pt x="8724" y="2151"/>
                  </a:cubicBezTo>
                  <a:cubicBezTo>
                    <a:pt x="8359" y="2516"/>
                    <a:pt x="8055" y="2941"/>
                    <a:pt x="7812" y="3397"/>
                  </a:cubicBezTo>
                  <a:cubicBezTo>
                    <a:pt x="7538" y="3853"/>
                    <a:pt x="7356" y="4400"/>
                    <a:pt x="7113" y="4887"/>
                  </a:cubicBezTo>
                  <a:cubicBezTo>
                    <a:pt x="6687" y="5829"/>
                    <a:pt x="5866" y="6559"/>
                    <a:pt x="4894" y="6893"/>
                  </a:cubicBezTo>
                  <a:cubicBezTo>
                    <a:pt x="4212" y="7120"/>
                    <a:pt x="3509" y="7243"/>
                    <a:pt x="2802" y="7243"/>
                  </a:cubicBezTo>
                  <a:cubicBezTo>
                    <a:pt x="2659" y="7243"/>
                    <a:pt x="2515" y="7238"/>
                    <a:pt x="2371" y="7227"/>
                  </a:cubicBezTo>
                  <a:cubicBezTo>
                    <a:pt x="1641" y="7227"/>
                    <a:pt x="1034" y="7136"/>
                    <a:pt x="638" y="7106"/>
                  </a:cubicBezTo>
                  <a:cubicBezTo>
                    <a:pt x="426" y="7075"/>
                    <a:pt x="213" y="7045"/>
                    <a:pt x="0" y="7045"/>
                  </a:cubicBezTo>
                  <a:cubicBezTo>
                    <a:pt x="182" y="7106"/>
                    <a:pt x="395" y="7136"/>
                    <a:pt x="608" y="7166"/>
                  </a:cubicBezTo>
                  <a:cubicBezTo>
                    <a:pt x="1186" y="7288"/>
                    <a:pt x="1763" y="7349"/>
                    <a:pt x="2371" y="7379"/>
                  </a:cubicBezTo>
                  <a:cubicBezTo>
                    <a:pt x="2538" y="7391"/>
                    <a:pt x="2706" y="7397"/>
                    <a:pt x="2875" y="7397"/>
                  </a:cubicBezTo>
                  <a:cubicBezTo>
                    <a:pt x="3567" y="7397"/>
                    <a:pt x="4270" y="7295"/>
                    <a:pt x="4955" y="7075"/>
                  </a:cubicBezTo>
                  <a:cubicBezTo>
                    <a:pt x="5441" y="6893"/>
                    <a:pt x="5897" y="6650"/>
                    <a:pt x="6292" y="6315"/>
                  </a:cubicBezTo>
                  <a:cubicBezTo>
                    <a:pt x="6748" y="5951"/>
                    <a:pt x="7082" y="5495"/>
                    <a:pt x="7295" y="4978"/>
                  </a:cubicBezTo>
                  <a:cubicBezTo>
                    <a:pt x="7538" y="4461"/>
                    <a:pt x="7721" y="3945"/>
                    <a:pt x="7964" y="3489"/>
                  </a:cubicBezTo>
                  <a:cubicBezTo>
                    <a:pt x="8207" y="3033"/>
                    <a:pt x="8480" y="2607"/>
                    <a:pt x="8845" y="2242"/>
                  </a:cubicBezTo>
                  <a:cubicBezTo>
                    <a:pt x="9392" y="1604"/>
                    <a:pt x="10091" y="1087"/>
                    <a:pt x="10851" y="723"/>
                  </a:cubicBezTo>
                  <a:cubicBezTo>
                    <a:pt x="11581" y="388"/>
                    <a:pt x="12341" y="145"/>
                    <a:pt x="13101" y="24"/>
                  </a:cubicBezTo>
                  <a:cubicBezTo>
                    <a:pt x="13085" y="8"/>
                    <a:pt x="13063" y="1"/>
                    <a:pt x="13036"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28" name="Google Shape;1937;p61">
              <a:extLst>
                <a:ext uri="{FF2B5EF4-FFF2-40B4-BE49-F238E27FC236}">
                  <a16:creationId xmlns:a16="http://schemas.microsoft.com/office/drawing/2014/main" id="{64EF3095-25FE-4934-CF20-8280F81A323C}"/>
                </a:ext>
              </a:extLst>
            </p:cNvPr>
            <p:cNvSpPr/>
            <p:nvPr/>
          </p:nvSpPr>
          <p:spPr>
            <a:xfrm>
              <a:off x="1631000" y="4006900"/>
              <a:ext cx="819175" cy="142400"/>
            </a:xfrm>
            <a:custGeom>
              <a:avLst/>
              <a:gdLst/>
              <a:ahLst/>
              <a:cxnLst/>
              <a:rect l="l" t="t" r="r" b="b"/>
              <a:pathLst>
                <a:path w="32767" h="5696" extrusionOk="0">
                  <a:moveTo>
                    <a:pt x="32767" y="3933"/>
                  </a:moveTo>
                  <a:cubicBezTo>
                    <a:pt x="32736" y="3933"/>
                    <a:pt x="32706" y="3933"/>
                    <a:pt x="32676" y="3963"/>
                  </a:cubicBezTo>
                  <a:lnTo>
                    <a:pt x="32767" y="3933"/>
                  </a:lnTo>
                  <a:close/>
                  <a:moveTo>
                    <a:pt x="13909" y="1"/>
                  </a:moveTo>
                  <a:cubicBezTo>
                    <a:pt x="13468" y="1"/>
                    <a:pt x="13017" y="35"/>
                    <a:pt x="12584" y="103"/>
                  </a:cubicBezTo>
                  <a:cubicBezTo>
                    <a:pt x="11490" y="346"/>
                    <a:pt x="10456" y="711"/>
                    <a:pt x="9484" y="1258"/>
                  </a:cubicBezTo>
                  <a:cubicBezTo>
                    <a:pt x="7630" y="2261"/>
                    <a:pt x="6079" y="3356"/>
                    <a:pt x="4712" y="4115"/>
                  </a:cubicBezTo>
                  <a:cubicBezTo>
                    <a:pt x="3648" y="4754"/>
                    <a:pt x="2462" y="5240"/>
                    <a:pt x="1277" y="5514"/>
                  </a:cubicBezTo>
                  <a:cubicBezTo>
                    <a:pt x="943" y="5605"/>
                    <a:pt x="608" y="5635"/>
                    <a:pt x="274" y="5666"/>
                  </a:cubicBezTo>
                  <a:lnTo>
                    <a:pt x="0" y="5696"/>
                  </a:lnTo>
                  <a:lnTo>
                    <a:pt x="274" y="5696"/>
                  </a:lnTo>
                  <a:cubicBezTo>
                    <a:pt x="608" y="5696"/>
                    <a:pt x="943" y="5666"/>
                    <a:pt x="1277" y="5605"/>
                  </a:cubicBezTo>
                  <a:cubicBezTo>
                    <a:pt x="2523" y="5331"/>
                    <a:pt x="3678" y="4875"/>
                    <a:pt x="4772" y="4237"/>
                  </a:cubicBezTo>
                  <a:cubicBezTo>
                    <a:pt x="6171" y="3477"/>
                    <a:pt x="7721" y="2383"/>
                    <a:pt x="9575" y="1410"/>
                  </a:cubicBezTo>
                  <a:cubicBezTo>
                    <a:pt x="10517" y="893"/>
                    <a:pt x="11551" y="529"/>
                    <a:pt x="12615" y="316"/>
                  </a:cubicBezTo>
                  <a:cubicBezTo>
                    <a:pt x="12979" y="235"/>
                    <a:pt x="13358" y="194"/>
                    <a:pt x="13740" y="194"/>
                  </a:cubicBezTo>
                  <a:cubicBezTo>
                    <a:pt x="13932" y="194"/>
                    <a:pt x="14124" y="205"/>
                    <a:pt x="14317" y="225"/>
                  </a:cubicBezTo>
                  <a:cubicBezTo>
                    <a:pt x="14894" y="286"/>
                    <a:pt x="15472" y="407"/>
                    <a:pt x="16019" y="590"/>
                  </a:cubicBezTo>
                  <a:cubicBezTo>
                    <a:pt x="17113" y="1015"/>
                    <a:pt x="18177" y="1532"/>
                    <a:pt x="19180" y="2140"/>
                  </a:cubicBezTo>
                  <a:cubicBezTo>
                    <a:pt x="20153" y="2687"/>
                    <a:pt x="21125" y="3173"/>
                    <a:pt x="22189" y="3538"/>
                  </a:cubicBezTo>
                  <a:cubicBezTo>
                    <a:pt x="23952" y="4146"/>
                    <a:pt x="25806" y="4450"/>
                    <a:pt x="27660" y="4480"/>
                  </a:cubicBezTo>
                  <a:cubicBezTo>
                    <a:pt x="28907" y="4480"/>
                    <a:pt x="30183" y="4389"/>
                    <a:pt x="31429" y="4207"/>
                  </a:cubicBezTo>
                  <a:cubicBezTo>
                    <a:pt x="31855" y="4146"/>
                    <a:pt x="32189" y="4085"/>
                    <a:pt x="32433" y="4024"/>
                  </a:cubicBezTo>
                  <a:lnTo>
                    <a:pt x="32676" y="3963"/>
                  </a:lnTo>
                  <a:lnTo>
                    <a:pt x="32433" y="3994"/>
                  </a:lnTo>
                  <a:cubicBezTo>
                    <a:pt x="32189" y="4024"/>
                    <a:pt x="31855" y="4085"/>
                    <a:pt x="31399" y="4146"/>
                  </a:cubicBezTo>
                  <a:cubicBezTo>
                    <a:pt x="30386" y="4272"/>
                    <a:pt x="29352" y="4336"/>
                    <a:pt x="28314" y="4336"/>
                  </a:cubicBezTo>
                  <a:cubicBezTo>
                    <a:pt x="28106" y="4336"/>
                    <a:pt x="27899" y="4333"/>
                    <a:pt x="27691" y="4328"/>
                  </a:cubicBezTo>
                  <a:cubicBezTo>
                    <a:pt x="25837" y="4298"/>
                    <a:pt x="23983" y="3994"/>
                    <a:pt x="22250" y="3386"/>
                  </a:cubicBezTo>
                  <a:cubicBezTo>
                    <a:pt x="21217" y="2991"/>
                    <a:pt x="20244" y="2535"/>
                    <a:pt x="19302" y="1988"/>
                  </a:cubicBezTo>
                  <a:cubicBezTo>
                    <a:pt x="18268" y="1380"/>
                    <a:pt x="17204" y="863"/>
                    <a:pt x="16110" y="407"/>
                  </a:cubicBezTo>
                  <a:cubicBezTo>
                    <a:pt x="15533" y="225"/>
                    <a:pt x="14955" y="73"/>
                    <a:pt x="14347" y="12"/>
                  </a:cubicBezTo>
                  <a:cubicBezTo>
                    <a:pt x="14203" y="4"/>
                    <a:pt x="14056" y="1"/>
                    <a:pt x="13909"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29" name="Google Shape;1938;p61">
              <a:extLst>
                <a:ext uri="{FF2B5EF4-FFF2-40B4-BE49-F238E27FC236}">
                  <a16:creationId xmlns:a16="http://schemas.microsoft.com/office/drawing/2014/main" id="{D1021FA5-0ED0-C2DC-48BB-C82DC9F02992}"/>
                </a:ext>
              </a:extLst>
            </p:cNvPr>
            <p:cNvSpPr/>
            <p:nvPr/>
          </p:nvSpPr>
          <p:spPr>
            <a:xfrm>
              <a:off x="1273850" y="3909925"/>
              <a:ext cx="250775" cy="250775"/>
            </a:xfrm>
            <a:custGeom>
              <a:avLst/>
              <a:gdLst/>
              <a:ahLst/>
              <a:cxnLst/>
              <a:rect l="l" t="t" r="r" b="b"/>
              <a:pathLst>
                <a:path w="10031" h="10031" extrusionOk="0">
                  <a:moveTo>
                    <a:pt x="0" y="0"/>
                  </a:moveTo>
                  <a:cubicBezTo>
                    <a:pt x="0" y="31"/>
                    <a:pt x="213" y="61"/>
                    <a:pt x="578" y="122"/>
                  </a:cubicBezTo>
                  <a:cubicBezTo>
                    <a:pt x="1125" y="244"/>
                    <a:pt x="1642" y="426"/>
                    <a:pt x="2098" y="669"/>
                  </a:cubicBezTo>
                  <a:cubicBezTo>
                    <a:pt x="2827" y="1034"/>
                    <a:pt x="3465" y="1551"/>
                    <a:pt x="3952" y="2219"/>
                  </a:cubicBezTo>
                  <a:cubicBezTo>
                    <a:pt x="4225" y="2584"/>
                    <a:pt x="4469" y="3010"/>
                    <a:pt x="4651" y="3435"/>
                  </a:cubicBezTo>
                  <a:cubicBezTo>
                    <a:pt x="4833" y="3921"/>
                    <a:pt x="4985" y="4408"/>
                    <a:pt x="5076" y="4924"/>
                  </a:cubicBezTo>
                  <a:cubicBezTo>
                    <a:pt x="5198" y="5441"/>
                    <a:pt x="5350" y="5928"/>
                    <a:pt x="5532" y="6444"/>
                  </a:cubicBezTo>
                  <a:cubicBezTo>
                    <a:pt x="5715" y="6900"/>
                    <a:pt x="5988" y="7326"/>
                    <a:pt x="6383" y="7660"/>
                  </a:cubicBezTo>
                  <a:cubicBezTo>
                    <a:pt x="6718" y="7934"/>
                    <a:pt x="7143" y="8116"/>
                    <a:pt x="7599" y="8207"/>
                  </a:cubicBezTo>
                  <a:cubicBezTo>
                    <a:pt x="7994" y="8298"/>
                    <a:pt x="8359" y="8359"/>
                    <a:pt x="8694" y="8450"/>
                  </a:cubicBezTo>
                  <a:cubicBezTo>
                    <a:pt x="9241" y="8572"/>
                    <a:pt x="9666" y="8937"/>
                    <a:pt x="9879" y="9423"/>
                  </a:cubicBezTo>
                  <a:cubicBezTo>
                    <a:pt x="9940" y="9636"/>
                    <a:pt x="9940" y="9818"/>
                    <a:pt x="9909" y="10031"/>
                  </a:cubicBezTo>
                  <a:cubicBezTo>
                    <a:pt x="9940" y="9970"/>
                    <a:pt x="9970" y="9909"/>
                    <a:pt x="10001" y="9879"/>
                  </a:cubicBezTo>
                  <a:cubicBezTo>
                    <a:pt x="10031" y="9727"/>
                    <a:pt x="10031" y="9545"/>
                    <a:pt x="10001" y="9423"/>
                  </a:cubicBezTo>
                  <a:cubicBezTo>
                    <a:pt x="9788" y="8876"/>
                    <a:pt x="9332" y="8450"/>
                    <a:pt x="8754" y="8329"/>
                  </a:cubicBezTo>
                  <a:cubicBezTo>
                    <a:pt x="8420" y="8207"/>
                    <a:pt x="8025" y="8146"/>
                    <a:pt x="7660" y="8055"/>
                  </a:cubicBezTo>
                  <a:cubicBezTo>
                    <a:pt x="7235" y="7964"/>
                    <a:pt x="6839" y="7782"/>
                    <a:pt x="6505" y="7508"/>
                  </a:cubicBezTo>
                  <a:cubicBezTo>
                    <a:pt x="6171" y="7204"/>
                    <a:pt x="5897" y="6809"/>
                    <a:pt x="5715" y="6383"/>
                  </a:cubicBezTo>
                  <a:cubicBezTo>
                    <a:pt x="5532" y="5897"/>
                    <a:pt x="5411" y="5380"/>
                    <a:pt x="5289" y="4894"/>
                  </a:cubicBezTo>
                  <a:cubicBezTo>
                    <a:pt x="5198" y="4377"/>
                    <a:pt x="5046" y="3861"/>
                    <a:pt x="4864" y="3374"/>
                  </a:cubicBezTo>
                  <a:cubicBezTo>
                    <a:pt x="4651" y="2918"/>
                    <a:pt x="4408" y="2493"/>
                    <a:pt x="4104" y="2098"/>
                  </a:cubicBezTo>
                  <a:cubicBezTo>
                    <a:pt x="3587" y="1459"/>
                    <a:pt x="2949" y="912"/>
                    <a:pt x="2189" y="547"/>
                  </a:cubicBezTo>
                  <a:cubicBezTo>
                    <a:pt x="1703" y="304"/>
                    <a:pt x="1155" y="122"/>
                    <a:pt x="608" y="61"/>
                  </a:cubicBezTo>
                  <a:cubicBezTo>
                    <a:pt x="456" y="31"/>
                    <a:pt x="304" y="31"/>
                    <a:pt x="152"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30" name="Google Shape;1939;p61">
              <a:extLst>
                <a:ext uri="{FF2B5EF4-FFF2-40B4-BE49-F238E27FC236}">
                  <a16:creationId xmlns:a16="http://schemas.microsoft.com/office/drawing/2014/main" id="{A79D546F-04FF-2EE8-B3D2-2EB6CFC6DB69}"/>
                </a:ext>
              </a:extLst>
            </p:cNvPr>
            <p:cNvSpPr/>
            <p:nvPr/>
          </p:nvSpPr>
          <p:spPr>
            <a:xfrm>
              <a:off x="1556525" y="3567300"/>
              <a:ext cx="715075" cy="166000"/>
            </a:xfrm>
            <a:custGeom>
              <a:avLst/>
              <a:gdLst/>
              <a:ahLst/>
              <a:cxnLst/>
              <a:rect l="l" t="t" r="r" b="b"/>
              <a:pathLst>
                <a:path w="28603" h="6640" extrusionOk="0">
                  <a:moveTo>
                    <a:pt x="28567" y="4203"/>
                  </a:moveTo>
                  <a:cubicBezTo>
                    <a:pt x="28580" y="4210"/>
                    <a:pt x="28592" y="4217"/>
                    <a:pt x="28603" y="4222"/>
                  </a:cubicBezTo>
                  <a:cubicBezTo>
                    <a:pt x="28591" y="4216"/>
                    <a:pt x="28579" y="4209"/>
                    <a:pt x="28567" y="4203"/>
                  </a:cubicBezTo>
                  <a:close/>
                  <a:moveTo>
                    <a:pt x="2850" y="1"/>
                  </a:moveTo>
                  <a:cubicBezTo>
                    <a:pt x="2275" y="1"/>
                    <a:pt x="1703" y="69"/>
                    <a:pt x="1156" y="210"/>
                  </a:cubicBezTo>
                  <a:cubicBezTo>
                    <a:pt x="760" y="301"/>
                    <a:pt x="365" y="453"/>
                    <a:pt x="1" y="666"/>
                  </a:cubicBezTo>
                  <a:cubicBezTo>
                    <a:pt x="365" y="514"/>
                    <a:pt x="760" y="392"/>
                    <a:pt x="1156" y="271"/>
                  </a:cubicBezTo>
                  <a:cubicBezTo>
                    <a:pt x="1641" y="160"/>
                    <a:pt x="2138" y="106"/>
                    <a:pt x="2637" y="106"/>
                  </a:cubicBezTo>
                  <a:cubicBezTo>
                    <a:pt x="3232" y="106"/>
                    <a:pt x="3829" y="183"/>
                    <a:pt x="4408" y="331"/>
                  </a:cubicBezTo>
                  <a:cubicBezTo>
                    <a:pt x="5989" y="726"/>
                    <a:pt x="7478" y="1395"/>
                    <a:pt x="8846" y="2337"/>
                  </a:cubicBezTo>
                  <a:cubicBezTo>
                    <a:pt x="10396" y="3340"/>
                    <a:pt x="12007" y="4587"/>
                    <a:pt x="13952" y="5559"/>
                  </a:cubicBezTo>
                  <a:cubicBezTo>
                    <a:pt x="14894" y="6015"/>
                    <a:pt x="15898" y="6350"/>
                    <a:pt x="16931" y="6532"/>
                  </a:cubicBezTo>
                  <a:cubicBezTo>
                    <a:pt x="17326" y="6606"/>
                    <a:pt x="17726" y="6640"/>
                    <a:pt x="18124" y="6640"/>
                  </a:cubicBezTo>
                  <a:cubicBezTo>
                    <a:pt x="18708" y="6640"/>
                    <a:pt x="19289" y="6567"/>
                    <a:pt x="19849" y="6441"/>
                  </a:cubicBezTo>
                  <a:cubicBezTo>
                    <a:pt x="20700" y="6198"/>
                    <a:pt x="21521" y="5863"/>
                    <a:pt x="22281" y="5407"/>
                  </a:cubicBezTo>
                  <a:cubicBezTo>
                    <a:pt x="23010" y="5043"/>
                    <a:pt x="23679" y="4678"/>
                    <a:pt x="24317" y="4374"/>
                  </a:cubicBezTo>
                  <a:cubicBezTo>
                    <a:pt x="24895" y="4100"/>
                    <a:pt x="25472" y="3888"/>
                    <a:pt x="26110" y="3796"/>
                  </a:cubicBezTo>
                  <a:cubicBezTo>
                    <a:pt x="26338" y="3736"/>
                    <a:pt x="26566" y="3705"/>
                    <a:pt x="26798" y="3705"/>
                  </a:cubicBezTo>
                  <a:cubicBezTo>
                    <a:pt x="27030" y="3705"/>
                    <a:pt x="27265" y="3736"/>
                    <a:pt x="27509" y="3796"/>
                  </a:cubicBezTo>
                  <a:cubicBezTo>
                    <a:pt x="27861" y="3884"/>
                    <a:pt x="28241" y="4029"/>
                    <a:pt x="28567" y="4203"/>
                  </a:cubicBezTo>
                  <a:lnTo>
                    <a:pt x="28567" y="4203"/>
                  </a:lnTo>
                  <a:cubicBezTo>
                    <a:pt x="28509" y="4170"/>
                    <a:pt x="28435" y="4120"/>
                    <a:pt x="28360" y="4070"/>
                  </a:cubicBezTo>
                  <a:cubicBezTo>
                    <a:pt x="28117" y="3918"/>
                    <a:pt x="27813" y="3796"/>
                    <a:pt x="27539" y="3736"/>
                  </a:cubicBezTo>
                  <a:cubicBezTo>
                    <a:pt x="27245" y="3662"/>
                    <a:pt x="26950" y="3622"/>
                    <a:pt x="26662" y="3622"/>
                  </a:cubicBezTo>
                  <a:cubicBezTo>
                    <a:pt x="26475" y="3622"/>
                    <a:pt x="26290" y="3639"/>
                    <a:pt x="26110" y="3675"/>
                  </a:cubicBezTo>
                  <a:cubicBezTo>
                    <a:pt x="25472" y="3796"/>
                    <a:pt x="24864" y="3979"/>
                    <a:pt x="24287" y="4252"/>
                  </a:cubicBezTo>
                  <a:cubicBezTo>
                    <a:pt x="23648" y="4526"/>
                    <a:pt x="22949" y="4891"/>
                    <a:pt x="22250" y="5286"/>
                  </a:cubicBezTo>
                  <a:cubicBezTo>
                    <a:pt x="21460" y="5711"/>
                    <a:pt x="20670" y="6015"/>
                    <a:pt x="19819" y="6258"/>
                  </a:cubicBezTo>
                  <a:cubicBezTo>
                    <a:pt x="19269" y="6383"/>
                    <a:pt x="18719" y="6445"/>
                    <a:pt x="18170" y="6445"/>
                  </a:cubicBezTo>
                  <a:cubicBezTo>
                    <a:pt x="17777" y="6445"/>
                    <a:pt x="17384" y="6413"/>
                    <a:pt x="16992" y="6350"/>
                  </a:cubicBezTo>
                  <a:cubicBezTo>
                    <a:pt x="15958" y="6167"/>
                    <a:pt x="14986" y="5833"/>
                    <a:pt x="14043" y="5377"/>
                  </a:cubicBezTo>
                  <a:cubicBezTo>
                    <a:pt x="12128" y="4435"/>
                    <a:pt x="10517" y="3158"/>
                    <a:pt x="8967" y="2185"/>
                  </a:cubicBezTo>
                  <a:cubicBezTo>
                    <a:pt x="7599" y="1243"/>
                    <a:pt x="6080" y="574"/>
                    <a:pt x="4469" y="179"/>
                  </a:cubicBezTo>
                  <a:cubicBezTo>
                    <a:pt x="3938" y="61"/>
                    <a:pt x="3392" y="1"/>
                    <a:pt x="2850"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31" name="Google Shape;1940;p61">
              <a:extLst>
                <a:ext uri="{FF2B5EF4-FFF2-40B4-BE49-F238E27FC236}">
                  <a16:creationId xmlns:a16="http://schemas.microsoft.com/office/drawing/2014/main" id="{5272BD20-1391-8866-AF27-6D00B0216481}"/>
                </a:ext>
              </a:extLst>
            </p:cNvPr>
            <p:cNvSpPr/>
            <p:nvPr/>
          </p:nvSpPr>
          <p:spPr>
            <a:xfrm>
              <a:off x="2072150" y="4684250"/>
              <a:ext cx="355250" cy="208225"/>
            </a:xfrm>
            <a:custGeom>
              <a:avLst/>
              <a:gdLst/>
              <a:ahLst/>
              <a:cxnLst/>
              <a:rect l="l" t="t" r="r" b="b"/>
              <a:pathLst>
                <a:path w="14210" h="8329" extrusionOk="0">
                  <a:moveTo>
                    <a:pt x="9771" y="0"/>
                  </a:moveTo>
                  <a:cubicBezTo>
                    <a:pt x="9255" y="244"/>
                    <a:pt x="6853" y="608"/>
                    <a:pt x="6093" y="882"/>
                  </a:cubicBezTo>
                  <a:cubicBezTo>
                    <a:pt x="5425" y="1125"/>
                    <a:pt x="4726" y="1247"/>
                    <a:pt x="4026" y="1247"/>
                  </a:cubicBezTo>
                  <a:cubicBezTo>
                    <a:pt x="3236" y="1247"/>
                    <a:pt x="2446" y="1186"/>
                    <a:pt x="1656" y="1034"/>
                  </a:cubicBezTo>
                  <a:lnTo>
                    <a:pt x="1504" y="973"/>
                  </a:lnTo>
                  <a:cubicBezTo>
                    <a:pt x="1382" y="943"/>
                    <a:pt x="1291" y="912"/>
                    <a:pt x="1169" y="912"/>
                  </a:cubicBezTo>
                  <a:cubicBezTo>
                    <a:pt x="1143" y="910"/>
                    <a:pt x="1117" y="909"/>
                    <a:pt x="1091" y="909"/>
                  </a:cubicBezTo>
                  <a:cubicBezTo>
                    <a:pt x="488" y="909"/>
                    <a:pt x="0" y="1573"/>
                    <a:pt x="379" y="2098"/>
                  </a:cubicBezTo>
                  <a:cubicBezTo>
                    <a:pt x="723" y="2613"/>
                    <a:pt x="2335" y="3291"/>
                    <a:pt x="4428" y="3291"/>
                  </a:cubicBezTo>
                  <a:cubicBezTo>
                    <a:pt x="4556" y="3291"/>
                    <a:pt x="4685" y="3288"/>
                    <a:pt x="4817" y="3283"/>
                  </a:cubicBezTo>
                  <a:lnTo>
                    <a:pt x="4938" y="3283"/>
                  </a:lnTo>
                  <a:cubicBezTo>
                    <a:pt x="6944" y="3283"/>
                    <a:pt x="5090" y="4985"/>
                    <a:pt x="3905" y="5988"/>
                  </a:cubicBezTo>
                  <a:cubicBezTo>
                    <a:pt x="3479" y="6323"/>
                    <a:pt x="3267" y="6870"/>
                    <a:pt x="3327" y="7417"/>
                  </a:cubicBezTo>
                  <a:cubicBezTo>
                    <a:pt x="3327" y="7630"/>
                    <a:pt x="3449" y="7812"/>
                    <a:pt x="3601" y="7934"/>
                  </a:cubicBezTo>
                  <a:cubicBezTo>
                    <a:pt x="3730" y="8010"/>
                    <a:pt x="3935" y="8038"/>
                    <a:pt x="4170" y="8038"/>
                  </a:cubicBezTo>
                  <a:cubicBezTo>
                    <a:pt x="4876" y="8038"/>
                    <a:pt x="5850" y="7782"/>
                    <a:pt x="5850" y="7782"/>
                  </a:cubicBezTo>
                  <a:lnTo>
                    <a:pt x="6914" y="8329"/>
                  </a:lnTo>
                  <a:lnTo>
                    <a:pt x="12993" y="8329"/>
                  </a:lnTo>
                  <a:lnTo>
                    <a:pt x="14209" y="7326"/>
                  </a:lnTo>
                  <a:lnTo>
                    <a:pt x="9771" y="0"/>
                  </a:lnTo>
                  <a:close/>
                </a:path>
              </a:pathLst>
            </a:custGeom>
            <a:solidFill>
              <a:srgbClr val="FFBE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32" name="Google Shape;1941;p61">
              <a:extLst>
                <a:ext uri="{FF2B5EF4-FFF2-40B4-BE49-F238E27FC236}">
                  <a16:creationId xmlns:a16="http://schemas.microsoft.com/office/drawing/2014/main" id="{9A2A4FDD-0060-6D79-D89F-AABAAD679F15}"/>
                </a:ext>
              </a:extLst>
            </p:cNvPr>
            <p:cNvSpPr/>
            <p:nvPr/>
          </p:nvSpPr>
          <p:spPr>
            <a:xfrm>
              <a:off x="1596800" y="3828625"/>
              <a:ext cx="37250" cy="1028150"/>
            </a:xfrm>
            <a:custGeom>
              <a:avLst/>
              <a:gdLst/>
              <a:ahLst/>
              <a:cxnLst/>
              <a:rect l="l" t="t" r="r" b="b"/>
              <a:pathLst>
                <a:path w="1490" h="41126" extrusionOk="0">
                  <a:moveTo>
                    <a:pt x="1490" y="0"/>
                  </a:moveTo>
                  <a:cubicBezTo>
                    <a:pt x="1490" y="304"/>
                    <a:pt x="1460" y="699"/>
                    <a:pt x="1460" y="1216"/>
                  </a:cubicBezTo>
                  <a:cubicBezTo>
                    <a:pt x="1460" y="2280"/>
                    <a:pt x="1429" y="3799"/>
                    <a:pt x="1368" y="5654"/>
                  </a:cubicBezTo>
                  <a:cubicBezTo>
                    <a:pt x="1277" y="9423"/>
                    <a:pt x="1125" y="14620"/>
                    <a:pt x="882" y="20365"/>
                  </a:cubicBezTo>
                  <a:cubicBezTo>
                    <a:pt x="669" y="26079"/>
                    <a:pt x="426" y="31247"/>
                    <a:pt x="274" y="35016"/>
                  </a:cubicBezTo>
                  <a:cubicBezTo>
                    <a:pt x="213" y="36900"/>
                    <a:pt x="152" y="38420"/>
                    <a:pt x="92" y="39484"/>
                  </a:cubicBezTo>
                  <a:cubicBezTo>
                    <a:pt x="72" y="39821"/>
                    <a:pt x="65" y="40107"/>
                    <a:pt x="63" y="40349"/>
                  </a:cubicBezTo>
                  <a:lnTo>
                    <a:pt x="63" y="40349"/>
                  </a:lnTo>
                  <a:cubicBezTo>
                    <a:pt x="82" y="40107"/>
                    <a:pt x="102" y="39821"/>
                    <a:pt x="122" y="39484"/>
                  </a:cubicBezTo>
                  <a:cubicBezTo>
                    <a:pt x="183" y="38420"/>
                    <a:pt x="274" y="36900"/>
                    <a:pt x="365" y="35046"/>
                  </a:cubicBezTo>
                  <a:cubicBezTo>
                    <a:pt x="578" y="31277"/>
                    <a:pt x="821" y="26110"/>
                    <a:pt x="1034" y="20365"/>
                  </a:cubicBezTo>
                  <a:cubicBezTo>
                    <a:pt x="1277" y="14620"/>
                    <a:pt x="1429" y="9423"/>
                    <a:pt x="1460" y="5654"/>
                  </a:cubicBezTo>
                  <a:cubicBezTo>
                    <a:pt x="1490" y="3799"/>
                    <a:pt x="1490" y="2280"/>
                    <a:pt x="1490" y="1216"/>
                  </a:cubicBezTo>
                  <a:lnTo>
                    <a:pt x="1490" y="0"/>
                  </a:lnTo>
                  <a:close/>
                  <a:moveTo>
                    <a:pt x="63" y="40349"/>
                  </a:moveTo>
                  <a:lnTo>
                    <a:pt x="63" y="40349"/>
                  </a:lnTo>
                  <a:cubicBezTo>
                    <a:pt x="52" y="40478"/>
                    <a:pt x="41" y="40594"/>
                    <a:pt x="31" y="40700"/>
                  </a:cubicBezTo>
                  <a:lnTo>
                    <a:pt x="1" y="41004"/>
                  </a:lnTo>
                  <a:cubicBezTo>
                    <a:pt x="31" y="41034"/>
                    <a:pt x="31" y="41064"/>
                    <a:pt x="61" y="41125"/>
                  </a:cubicBezTo>
                  <a:cubicBezTo>
                    <a:pt x="31" y="41064"/>
                    <a:pt x="31" y="41034"/>
                    <a:pt x="61" y="41004"/>
                  </a:cubicBezTo>
                  <a:lnTo>
                    <a:pt x="61" y="40700"/>
                  </a:lnTo>
                  <a:cubicBezTo>
                    <a:pt x="61" y="40594"/>
                    <a:pt x="61" y="40478"/>
                    <a:pt x="63" y="40349"/>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33" name="Google Shape;1942;p61">
              <a:extLst>
                <a:ext uri="{FF2B5EF4-FFF2-40B4-BE49-F238E27FC236}">
                  <a16:creationId xmlns:a16="http://schemas.microsoft.com/office/drawing/2014/main" id="{ED0E41F0-C444-57C9-076E-ED3063479097}"/>
                </a:ext>
              </a:extLst>
            </p:cNvPr>
            <p:cNvSpPr/>
            <p:nvPr/>
          </p:nvSpPr>
          <p:spPr>
            <a:xfrm>
              <a:off x="2000300" y="3503375"/>
              <a:ext cx="74500" cy="1370875"/>
            </a:xfrm>
            <a:custGeom>
              <a:avLst/>
              <a:gdLst/>
              <a:ahLst/>
              <a:cxnLst/>
              <a:rect l="l" t="t" r="r" b="b"/>
              <a:pathLst>
                <a:path w="2980" h="54835" extrusionOk="0">
                  <a:moveTo>
                    <a:pt x="2949" y="1"/>
                  </a:moveTo>
                  <a:cubicBezTo>
                    <a:pt x="2949" y="1"/>
                    <a:pt x="2949" y="31"/>
                    <a:pt x="2949" y="153"/>
                  </a:cubicBezTo>
                  <a:cubicBezTo>
                    <a:pt x="2979" y="92"/>
                    <a:pt x="2979" y="62"/>
                    <a:pt x="2949" y="1"/>
                  </a:cubicBezTo>
                  <a:close/>
                  <a:moveTo>
                    <a:pt x="2949" y="153"/>
                  </a:moveTo>
                  <a:cubicBezTo>
                    <a:pt x="2919" y="244"/>
                    <a:pt x="2919" y="396"/>
                    <a:pt x="2888" y="548"/>
                  </a:cubicBezTo>
                  <a:cubicBezTo>
                    <a:pt x="2858" y="943"/>
                    <a:pt x="2827" y="1460"/>
                    <a:pt x="2767" y="2159"/>
                  </a:cubicBezTo>
                  <a:cubicBezTo>
                    <a:pt x="2645" y="3557"/>
                    <a:pt x="2463" y="5563"/>
                    <a:pt x="2250" y="8025"/>
                  </a:cubicBezTo>
                  <a:cubicBezTo>
                    <a:pt x="1824" y="12980"/>
                    <a:pt x="1156" y="19819"/>
                    <a:pt x="609" y="27387"/>
                  </a:cubicBezTo>
                  <a:cubicBezTo>
                    <a:pt x="335" y="31156"/>
                    <a:pt x="183" y="34773"/>
                    <a:pt x="92" y="38056"/>
                  </a:cubicBezTo>
                  <a:cubicBezTo>
                    <a:pt x="61" y="38877"/>
                    <a:pt x="31" y="39667"/>
                    <a:pt x="31" y="40457"/>
                  </a:cubicBezTo>
                  <a:lnTo>
                    <a:pt x="31" y="42737"/>
                  </a:lnTo>
                  <a:cubicBezTo>
                    <a:pt x="1" y="44196"/>
                    <a:pt x="61" y="45564"/>
                    <a:pt x="61" y="46810"/>
                  </a:cubicBezTo>
                  <a:cubicBezTo>
                    <a:pt x="61" y="48056"/>
                    <a:pt x="153" y="49181"/>
                    <a:pt x="183" y="50153"/>
                  </a:cubicBezTo>
                  <a:cubicBezTo>
                    <a:pt x="213" y="51156"/>
                    <a:pt x="274" y="52008"/>
                    <a:pt x="305" y="52676"/>
                  </a:cubicBezTo>
                  <a:lnTo>
                    <a:pt x="426" y="54287"/>
                  </a:lnTo>
                  <a:cubicBezTo>
                    <a:pt x="426" y="53922"/>
                    <a:pt x="396" y="53375"/>
                    <a:pt x="365" y="52676"/>
                  </a:cubicBezTo>
                  <a:cubicBezTo>
                    <a:pt x="335" y="52008"/>
                    <a:pt x="274" y="51126"/>
                    <a:pt x="244" y="50153"/>
                  </a:cubicBezTo>
                  <a:cubicBezTo>
                    <a:pt x="244" y="49181"/>
                    <a:pt x="183" y="48056"/>
                    <a:pt x="183" y="46810"/>
                  </a:cubicBezTo>
                  <a:cubicBezTo>
                    <a:pt x="183" y="45564"/>
                    <a:pt x="153" y="44196"/>
                    <a:pt x="183" y="42737"/>
                  </a:cubicBezTo>
                  <a:cubicBezTo>
                    <a:pt x="213" y="41977"/>
                    <a:pt x="183" y="41248"/>
                    <a:pt x="213" y="40457"/>
                  </a:cubicBezTo>
                  <a:cubicBezTo>
                    <a:pt x="213" y="39697"/>
                    <a:pt x="274" y="38877"/>
                    <a:pt x="274" y="38056"/>
                  </a:cubicBezTo>
                  <a:cubicBezTo>
                    <a:pt x="365" y="34773"/>
                    <a:pt x="548" y="31187"/>
                    <a:pt x="821" y="27387"/>
                  </a:cubicBezTo>
                  <a:cubicBezTo>
                    <a:pt x="1338" y="19819"/>
                    <a:pt x="2007" y="12980"/>
                    <a:pt x="2402" y="8025"/>
                  </a:cubicBezTo>
                  <a:cubicBezTo>
                    <a:pt x="2584" y="5563"/>
                    <a:pt x="2767" y="3557"/>
                    <a:pt x="2827" y="2159"/>
                  </a:cubicBezTo>
                  <a:cubicBezTo>
                    <a:pt x="2888" y="1490"/>
                    <a:pt x="2919" y="943"/>
                    <a:pt x="2949" y="578"/>
                  </a:cubicBezTo>
                  <a:lnTo>
                    <a:pt x="2949" y="153"/>
                  </a:lnTo>
                  <a:close/>
                  <a:moveTo>
                    <a:pt x="426" y="54287"/>
                  </a:moveTo>
                  <a:lnTo>
                    <a:pt x="426" y="54713"/>
                  </a:lnTo>
                  <a:cubicBezTo>
                    <a:pt x="426" y="54743"/>
                    <a:pt x="457" y="54804"/>
                    <a:pt x="457" y="54834"/>
                  </a:cubicBezTo>
                  <a:cubicBezTo>
                    <a:pt x="457" y="54804"/>
                    <a:pt x="457" y="54743"/>
                    <a:pt x="457" y="54713"/>
                  </a:cubicBezTo>
                  <a:cubicBezTo>
                    <a:pt x="457" y="54591"/>
                    <a:pt x="426" y="54470"/>
                    <a:pt x="426" y="54287"/>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34" name="Google Shape;1943;p61">
              <a:extLst>
                <a:ext uri="{FF2B5EF4-FFF2-40B4-BE49-F238E27FC236}">
                  <a16:creationId xmlns:a16="http://schemas.microsoft.com/office/drawing/2014/main" id="{8639CC56-CBB1-634C-6B5D-200442F22B91}"/>
                </a:ext>
              </a:extLst>
            </p:cNvPr>
            <p:cNvSpPr/>
            <p:nvPr/>
          </p:nvSpPr>
          <p:spPr>
            <a:xfrm>
              <a:off x="2068700" y="3937650"/>
              <a:ext cx="28900" cy="26525"/>
            </a:xfrm>
            <a:custGeom>
              <a:avLst/>
              <a:gdLst/>
              <a:ahLst/>
              <a:cxnLst/>
              <a:rect l="l" t="t" r="r" b="b"/>
              <a:pathLst>
                <a:path w="1156" h="1061" extrusionOk="0">
                  <a:moveTo>
                    <a:pt x="627" y="1"/>
                  </a:moveTo>
                  <a:cubicBezTo>
                    <a:pt x="547" y="1"/>
                    <a:pt x="502" y="31"/>
                    <a:pt x="517" y="46"/>
                  </a:cubicBezTo>
                  <a:cubicBezTo>
                    <a:pt x="517" y="77"/>
                    <a:pt x="699" y="46"/>
                    <a:pt x="821" y="229"/>
                  </a:cubicBezTo>
                  <a:cubicBezTo>
                    <a:pt x="912" y="350"/>
                    <a:pt x="943" y="472"/>
                    <a:pt x="943" y="594"/>
                  </a:cubicBezTo>
                  <a:cubicBezTo>
                    <a:pt x="872" y="771"/>
                    <a:pt x="708" y="865"/>
                    <a:pt x="548" y="865"/>
                  </a:cubicBezTo>
                  <a:cubicBezTo>
                    <a:pt x="433" y="865"/>
                    <a:pt x="320" y="817"/>
                    <a:pt x="243" y="715"/>
                  </a:cubicBezTo>
                  <a:cubicBezTo>
                    <a:pt x="183" y="594"/>
                    <a:pt x="183" y="442"/>
                    <a:pt x="243" y="320"/>
                  </a:cubicBezTo>
                  <a:cubicBezTo>
                    <a:pt x="335" y="107"/>
                    <a:pt x="487" y="77"/>
                    <a:pt x="487" y="46"/>
                  </a:cubicBezTo>
                  <a:cubicBezTo>
                    <a:pt x="487" y="39"/>
                    <a:pt x="473" y="33"/>
                    <a:pt x="451" y="33"/>
                  </a:cubicBezTo>
                  <a:cubicBezTo>
                    <a:pt x="384" y="33"/>
                    <a:pt x="236" y="84"/>
                    <a:pt x="122" y="290"/>
                  </a:cubicBezTo>
                  <a:cubicBezTo>
                    <a:pt x="31" y="442"/>
                    <a:pt x="0" y="624"/>
                    <a:pt x="91" y="776"/>
                  </a:cubicBezTo>
                  <a:cubicBezTo>
                    <a:pt x="209" y="971"/>
                    <a:pt x="393" y="1061"/>
                    <a:pt x="575" y="1061"/>
                  </a:cubicBezTo>
                  <a:cubicBezTo>
                    <a:pt x="817" y="1061"/>
                    <a:pt x="1055" y="902"/>
                    <a:pt x="1125" y="624"/>
                  </a:cubicBezTo>
                  <a:cubicBezTo>
                    <a:pt x="1155" y="442"/>
                    <a:pt x="1064" y="259"/>
                    <a:pt x="943" y="138"/>
                  </a:cubicBezTo>
                  <a:cubicBezTo>
                    <a:pt x="821" y="31"/>
                    <a:pt x="707" y="1"/>
                    <a:pt x="627"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35" name="Google Shape;1944;p61">
              <a:extLst>
                <a:ext uri="{FF2B5EF4-FFF2-40B4-BE49-F238E27FC236}">
                  <a16:creationId xmlns:a16="http://schemas.microsoft.com/office/drawing/2014/main" id="{5AA0D183-22A2-2DF3-EAEC-D4D7B00DB335}"/>
                </a:ext>
              </a:extLst>
            </p:cNvPr>
            <p:cNvSpPr/>
            <p:nvPr/>
          </p:nvSpPr>
          <p:spPr>
            <a:xfrm>
              <a:off x="2042100" y="4363950"/>
              <a:ext cx="28900" cy="26650"/>
            </a:xfrm>
            <a:custGeom>
              <a:avLst/>
              <a:gdLst/>
              <a:ahLst/>
              <a:cxnLst/>
              <a:rect l="l" t="t" r="r" b="b"/>
              <a:pathLst>
                <a:path w="1156" h="1066" extrusionOk="0">
                  <a:moveTo>
                    <a:pt x="627" y="1"/>
                  </a:moveTo>
                  <a:cubicBezTo>
                    <a:pt x="548" y="1"/>
                    <a:pt x="502" y="31"/>
                    <a:pt x="517" y="46"/>
                  </a:cubicBezTo>
                  <a:cubicBezTo>
                    <a:pt x="517" y="77"/>
                    <a:pt x="700" y="46"/>
                    <a:pt x="821" y="259"/>
                  </a:cubicBezTo>
                  <a:cubicBezTo>
                    <a:pt x="912" y="350"/>
                    <a:pt x="943" y="472"/>
                    <a:pt x="943" y="593"/>
                  </a:cubicBezTo>
                  <a:cubicBezTo>
                    <a:pt x="890" y="788"/>
                    <a:pt x="723" y="900"/>
                    <a:pt x="558" y="900"/>
                  </a:cubicBezTo>
                  <a:cubicBezTo>
                    <a:pt x="439" y="900"/>
                    <a:pt x="320" y="842"/>
                    <a:pt x="244" y="715"/>
                  </a:cubicBezTo>
                  <a:cubicBezTo>
                    <a:pt x="183" y="593"/>
                    <a:pt x="183" y="472"/>
                    <a:pt x="244" y="350"/>
                  </a:cubicBezTo>
                  <a:cubicBezTo>
                    <a:pt x="335" y="107"/>
                    <a:pt x="487" y="77"/>
                    <a:pt x="487" y="46"/>
                  </a:cubicBezTo>
                  <a:cubicBezTo>
                    <a:pt x="487" y="39"/>
                    <a:pt x="473" y="33"/>
                    <a:pt x="451" y="33"/>
                  </a:cubicBezTo>
                  <a:cubicBezTo>
                    <a:pt x="382" y="33"/>
                    <a:pt x="228" y="84"/>
                    <a:pt x="92" y="289"/>
                  </a:cubicBezTo>
                  <a:cubicBezTo>
                    <a:pt x="31" y="441"/>
                    <a:pt x="0" y="624"/>
                    <a:pt x="92" y="806"/>
                  </a:cubicBezTo>
                  <a:cubicBezTo>
                    <a:pt x="192" y="956"/>
                    <a:pt x="353" y="1065"/>
                    <a:pt x="543" y="1065"/>
                  </a:cubicBezTo>
                  <a:cubicBezTo>
                    <a:pt x="584" y="1065"/>
                    <a:pt x="626" y="1060"/>
                    <a:pt x="669" y="1049"/>
                  </a:cubicBezTo>
                  <a:cubicBezTo>
                    <a:pt x="882" y="1019"/>
                    <a:pt x="1095" y="837"/>
                    <a:pt x="1125" y="624"/>
                  </a:cubicBezTo>
                  <a:cubicBezTo>
                    <a:pt x="1155" y="441"/>
                    <a:pt x="1064" y="259"/>
                    <a:pt x="943" y="138"/>
                  </a:cubicBezTo>
                  <a:cubicBezTo>
                    <a:pt x="821" y="31"/>
                    <a:pt x="707" y="1"/>
                    <a:pt x="627"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36" name="Google Shape;1945;p61">
              <a:extLst>
                <a:ext uri="{FF2B5EF4-FFF2-40B4-BE49-F238E27FC236}">
                  <a16:creationId xmlns:a16="http://schemas.microsoft.com/office/drawing/2014/main" id="{B7C94693-BFD3-A4FF-6445-51B183EEB8CC}"/>
                </a:ext>
              </a:extLst>
            </p:cNvPr>
            <p:cNvSpPr/>
            <p:nvPr/>
          </p:nvSpPr>
          <p:spPr>
            <a:xfrm>
              <a:off x="2524625" y="4433475"/>
              <a:ext cx="212050" cy="224975"/>
            </a:xfrm>
            <a:custGeom>
              <a:avLst/>
              <a:gdLst/>
              <a:ahLst/>
              <a:cxnLst/>
              <a:rect l="l" t="t" r="r" b="b"/>
              <a:pathLst>
                <a:path w="8482" h="8999" extrusionOk="0">
                  <a:moveTo>
                    <a:pt x="1" y="1"/>
                  </a:moveTo>
                  <a:cubicBezTo>
                    <a:pt x="1" y="1"/>
                    <a:pt x="183" y="62"/>
                    <a:pt x="457" y="244"/>
                  </a:cubicBezTo>
                  <a:cubicBezTo>
                    <a:pt x="821" y="487"/>
                    <a:pt x="1156" y="822"/>
                    <a:pt x="1429" y="1217"/>
                  </a:cubicBezTo>
                  <a:cubicBezTo>
                    <a:pt x="1794" y="1794"/>
                    <a:pt x="2068" y="2402"/>
                    <a:pt x="2250" y="3071"/>
                  </a:cubicBezTo>
                  <a:cubicBezTo>
                    <a:pt x="2493" y="3892"/>
                    <a:pt x="2797" y="4682"/>
                    <a:pt x="3192" y="5442"/>
                  </a:cubicBezTo>
                  <a:cubicBezTo>
                    <a:pt x="3983" y="6779"/>
                    <a:pt x="5198" y="7843"/>
                    <a:pt x="6627" y="8481"/>
                  </a:cubicBezTo>
                  <a:cubicBezTo>
                    <a:pt x="7052" y="8694"/>
                    <a:pt x="7508" y="8816"/>
                    <a:pt x="7964" y="8937"/>
                  </a:cubicBezTo>
                  <a:cubicBezTo>
                    <a:pt x="8116" y="8968"/>
                    <a:pt x="8299" y="8968"/>
                    <a:pt x="8481" y="8998"/>
                  </a:cubicBezTo>
                  <a:cubicBezTo>
                    <a:pt x="7843" y="8846"/>
                    <a:pt x="7265" y="8633"/>
                    <a:pt x="6688" y="8390"/>
                  </a:cubicBezTo>
                  <a:cubicBezTo>
                    <a:pt x="5290" y="7721"/>
                    <a:pt x="4134" y="6688"/>
                    <a:pt x="3375" y="5351"/>
                  </a:cubicBezTo>
                  <a:cubicBezTo>
                    <a:pt x="2979" y="4621"/>
                    <a:pt x="2675" y="3831"/>
                    <a:pt x="2432" y="3040"/>
                  </a:cubicBezTo>
                  <a:cubicBezTo>
                    <a:pt x="2220" y="2341"/>
                    <a:pt x="1916" y="1703"/>
                    <a:pt x="1520" y="1126"/>
                  </a:cubicBezTo>
                  <a:cubicBezTo>
                    <a:pt x="1247" y="730"/>
                    <a:pt x="913" y="396"/>
                    <a:pt x="487" y="183"/>
                  </a:cubicBezTo>
                  <a:cubicBezTo>
                    <a:pt x="365" y="123"/>
                    <a:pt x="244" y="62"/>
                    <a:pt x="122" y="31"/>
                  </a:cubicBezTo>
                  <a:cubicBezTo>
                    <a:pt x="92" y="1"/>
                    <a:pt x="61" y="1"/>
                    <a:pt x="1"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937" name="Google Shape;1946;p61">
            <a:extLst>
              <a:ext uri="{FF2B5EF4-FFF2-40B4-BE49-F238E27FC236}">
                <a16:creationId xmlns:a16="http://schemas.microsoft.com/office/drawing/2014/main" id="{989D9DC9-ED6B-A7E4-F75B-A8EDF15B1538}"/>
              </a:ext>
            </a:extLst>
          </p:cNvPr>
          <p:cNvGrpSpPr/>
          <p:nvPr/>
        </p:nvGrpSpPr>
        <p:grpSpPr>
          <a:xfrm>
            <a:off x="3509093" y="-2923247"/>
            <a:ext cx="1364749" cy="1490848"/>
            <a:chOff x="3315650" y="2481800"/>
            <a:chExt cx="2206775" cy="2410675"/>
          </a:xfrm>
        </p:grpSpPr>
        <p:sp>
          <p:nvSpPr>
            <p:cNvPr id="938" name="Google Shape;1947;p61">
              <a:extLst>
                <a:ext uri="{FF2B5EF4-FFF2-40B4-BE49-F238E27FC236}">
                  <a16:creationId xmlns:a16="http://schemas.microsoft.com/office/drawing/2014/main" id="{DAB37863-97E5-A07B-358D-C419E91A1EB6}"/>
                </a:ext>
              </a:extLst>
            </p:cNvPr>
            <p:cNvSpPr/>
            <p:nvPr/>
          </p:nvSpPr>
          <p:spPr>
            <a:xfrm>
              <a:off x="5115075" y="3405425"/>
              <a:ext cx="407350" cy="390550"/>
            </a:xfrm>
            <a:custGeom>
              <a:avLst/>
              <a:gdLst/>
              <a:ahLst/>
              <a:cxnLst/>
              <a:rect l="l" t="t" r="r" b="b"/>
              <a:pathLst>
                <a:path w="16294" h="15622" extrusionOk="0">
                  <a:moveTo>
                    <a:pt x="11960" y="0"/>
                  </a:moveTo>
                  <a:cubicBezTo>
                    <a:pt x="11328" y="0"/>
                    <a:pt x="11096" y="1214"/>
                    <a:pt x="11096" y="1214"/>
                  </a:cubicBezTo>
                  <a:cubicBezTo>
                    <a:pt x="11096" y="1214"/>
                    <a:pt x="8902" y="7239"/>
                    <a:pt x="8216" y="7239"/>
                  </a:cubicBezTo>
                  <a:cubicBezTo>
                    <a:pt x="8203" y="7239"/>
                    <a:pt x="8190" y="7236"/>
                    <a:pt x="8178" y="7232"/>
                  </a:cubicBezTo>
                  <a:cubicBezTo>
                    <a:pt x="7509" y="7019"/>
                    <a:pt x="8725" y="3280"/>
                    <a:pt x="9242" y="2065"/>
                  </a:cubicBezTo>
                  <a:cubicBezTo>
                    <a:pt x="9672" y="990"/>
                    <a:pt x="9437" y="295"/>
                    <a:pt x="8873" y="295"/>
                  </a:cubicBezTo>
                  <a:cubicBezTo>
                    <a:pt x="8799" y="295"/>
                    <a:pt x="8719" y="307"/>
                    <a:pt x="8634" y="332"/>
                  </a:cubicBezTo>
                  <a:cubicBezTo>
                    <a:pt x="8148" y="484"/>
                    <a:pt x="6537" y="4192"/>
                    <a:pt x="6081" y="5408"/>
                  </a:cubicBezTo>
                  <a:cubicBezTo>
                    <a:pt x="5732" y="6338"/>
                    <a:pt x="4939" y="8531"/>
                    <a:pt x="4258" y="8531"/>
                  </a:cubicBezTo>
                  <a:cubicBezTo>
                    <a:pt x="4049" y="8531"/>
                    <a:pt x="3851" y="8324"/>
                    <a:pt x="3680" y="7809"/>
                  </a:cubicBezTo>
                  <a:cubicBezTo>
                    <a:pt x="3680" y="7779"/>
                    <a:pt x="3649" y="7749"/>
                    <a:pt x="3619" y="7718"/>
                  </a:cubicBezTo>
                  <a:cubicBezTo>
                    <a:pt x="2950" y="5560"/>
                    <a:pt x="1734" y="4101"/>
                    <a:pt x="1096" y="3919"/>
                  </a:cubicBezTo>
                  <a:cubicBezTo>
                    <a:pt x="1025" y="3899"/>
                    <a:pt x="956" y="3890"/>
                    <a:pt x="890" y="3890"/>
                  </a:cubicBezTo>
                  <a:cubicBezTo>
                    <a:pt x="338" y="3890"/>
                    <a:pt x="0" y="4531"/>
                    <a:pt x="245" y="5074"/>
                  </a:cubicBezTo>
                  <a:cubicBezTo>
                    <a:pt x="275" y="5165"/>
                    <a:pt x="336" y="5256"/>
                    <a:pt x="397" y="5347"/>
                  </a:cubicBezTo>
                  <a:cubicBezTo>
                    <a:pt x="427" y="5378"/>
                    <a:pt x="458" y="5439"/>
                    <a:pt x="518" y="5469"/>
                  </a:cubicBezTo>
                  <a:cubicBezTo>
                    <a:pt x="883" y="6168"/>
                    <a:pt x="1187" y="6867"/>
                    <a:pt x="1430" y="7627"/>
                  </a:cubicBezTo>
                  <a:cubicBezTo>
                    <a:pt x="1673" y="8265"/>
                    <a:pt x="1765" y="8964"/>
                    <a:pt x="1765" y="9664"/>
                  </a:cubicBezTo>
                  <a:cubicBezTo>
                    <a:pt x="1765" y="10484"/>
                    <a:pt x="2160" y="12825"/>
                    <a:pt x="2129" y="13402"/>
                  </a:cubicBezTo>
                  <a:lnTo>
                    <a:pt x="10336" y="15621"/>
                  </a:lnTo>
                  <a:cubicBezTo>
                    <a:pt x="11947" y="13250"/>
                    <a:pt x="13406" y="10788"/>
                    <a:pt x="14713" y="8265"/>
                  </a:cubicBezTo>
                  <a:cubicBezTo>
                    <a:pt x="16294" y="5256"/>
                    <a:pt x="16020" y="5104"/>
                    <a:pt x="15655" y="4983"/>
                  </a:cubicBezTo>
                  <a:cubicBezTo>
                    <a:pt x="15622" y="4971"/>
                    <a:pt x="15588" y="4965"/>
                    <a:pt x="15553" y="4965"/>
                  </a:cubicBezTo>
                  <a:cubicBezTo>
                    <a:pt x="14624" y="4965"/>
                    <a:pt x="13094" y="8928"/>
                    <a:pt x="12582" y="8928"/>
                  </a:cubicBezTo>
                  <a:cubicBezTo>
                    <a:pt x="12512" y="8928"/>
                    <a:pt x="12462" y="8856"/>
                    <a:pt x="12433" y="8691"/>
                  </a:cubicBezTo>
                  <a:cubicBezTo>
                    <a:pt x="12160" y="7232"/>
                    <a:pt x="15564" y="2217"/>
                    <a:pt x="14500" y="1913"/>
                  </a:cubicBezTo>
                  <a:cubicBezTo>
                    <a:pt x="14451" y="1898"/>
                    <a:pt x="14401" y="1890"/>
                    <a:pt x="14350" y="1890"/>
                  </a:cubicBezTo>
                  <a:cubicBezTo>
                    <a:pt x="12969" y="1890"/>
                    <a:pt x="11180" y="7310"/>
                    <a:pt x="10974" y="7779"/>
                  </a:cubicBezTo>
                  <a:cubicBezTo>
                    <a:pt x="10908" y="7946"/>
                    <a:pt x="10772" y="8015"/>
                    <a:pt x="10636" y="8015"/>
                  </a:cubicBezTo>
                  <a:cubicBezTo>
                    <a:pt x="10399" y="8015"/>
                    <a:pt x="10160" y="7806"/>
                    <a:pt x="10275" y="7536"/>
                  </a:cubicBezTo>
                  <a:cubicBezTo>
                    <a:pt x="10579" y="6928"/>
                    <a:pt x="13497" y="484"/>
                    <a:pt x="12130" y="28"/>
                  </a:cubicBezTo>
                  <a:cubicBezTo>
                    <a:pt x="12070" y="9"/>
                    <a:pt x="12013" y="0"/>
                    <a:pt x="11960" y="0"/>
                  </a:cubicBezTo>
                  <a:close/>
                </a:path>
              </a:pathLst>
            </a:custGeom>
            <a:solidFill>
              <a:srgbClr val="FFAD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39" name="Google Shape;1948;p61">
              <a:extLst>
                <a:ext uri="{FF2B5EF4-FFF2-40B4-BE49-F238E27FC236}">
                  <a16:creationId xmlns:a16="http://schemas.microsoft.com/office/drawing/2014/main" id="{1F090D0A-A389-1864-958D-C38F6EA42AF4}"/>
                </a:ext>
              </a:extLst>
            </p:cNvPr>
            <p:cNvSpPr/>
            <p:nvPr/>
          </p:nvSpPr>
          <p:spPr>
            <a:xfrm>
              <a:off x="3315650" y="3441775"/>
              <a:ext cx="2095075" cy="1450700"/>
            </a:xfrm>
            <a:custGeom>
              <a:avLst/>
              <a:gdLst/>
              <a:ahLst/>
              <a:cxnLst/>
              <a:rect l="l" t="t" r="r" b="b"/>
              <a:pathLst>
                <a:path w="83803" h="58028" extrusionOk="0">
                  <a:moveTo>
                    <a:pt x="34943" y="0"/>
                  </a:moveTo>
                  <a:cubicBezTo>
                    <a:pt x="29133" y="0"/>
                    <a:pt x="23241" y="1244"/>
                    <a:pt x="16810" y="3498"/>
                  </a:cubicBezTo>
                  <a:cubicBezTo>
                    <a:pt x="16810" y="3498"/>
                    <a:pt x="11309" y="4988"/>
                    <a:pt x="8634" y="12131"/>
                  </a:cubicBezTo>
                  <a:cubicBezTo>
                    <a:pt x="6263" y="18605"/>
                    <a:pt x="3558" y="28483"/>
                    <a:pt x="3102" y="30216"/>
                  </a:cubicBezTo>
                  <a:cubicBezTo>
                    <a:pt x="1" y="40697"/>
                    <a:pt x="4034" y="46784"/>
                    <a:pt x="10000" y="46784"/>
                  </a:cubicBezTo>
                  <a:cubicBezTo>
                    <a:pt x="10349" y="46784"/>
                    <a:pt x="10704" y="46763"/>
                    <a:pt x="11066" y="46721"/>
                  </a:cubicBezTo>
                  <a:cubicBezTo>
                    <a:pt x="13771" y="46295"/>
                    <a:pt x="16051" y="44076"/>
                    <a:pt x="17084" y="43195"/>
                  </a:cubicBezTo>
                  <a:lnTo>
                    <a:pt x="20519" y="39942"/>
                  </a:lnTo>
                  <a:lnTo>
                    <a:pt x="20610" y="42465"/>
                  </a:lnTo>
                  <a:lnTo>
                    <a:pt x="16719" y="58028"/>
                  </a:lnTo>
                  <a:lnTo>
                    <a:pt x="56507" y="57937"/>
                  </a:lnTo>
                  <a:lnTo>
                    <a:pt x="49334" y="39517"/>
                  </a:lnTo>
                  <a:lnTo>
                    <a:pt x="50945" y="31067"/>
                  </a:lnTo>
                  <a:lnTo>
                    <a:pt x="53650" y="37541"/>
                  </a:lnTo>
                  <a:cubicBezTo>
                    <a:pt x="55413" y="41736"/>
                    <a:pt x="59486" y="44471"/>
                    <a:pt x="63985" y="44532"/>
                  </a:cubicBezTo>
                  <a:cubicBezTo>
                    <a:pt x="64011" y="44532"/>
                    <a:pt x="64037" y="44532"/>
                    <a:pt x="64063" y="44532"/>
                  </a:cubicBezTo>
                  <a:cubicBezTo>
                    <a:pt x="68561" y="44532"/>
                    <a:pt x="72658" y="41925"/>
                    <a:pt x="74501" y="37815"/>
                  </a:cubicBezTo>
                  <a:lnTo>
                    <a:pt x="83803" y="14410"/>
                  </a:lnTo>
                  <a:lnTo>
                    <a:pt x="73711" y="11097"/>
                  </a:lnTo>
                  <a:lnTo>
                    <a:pt x="64532" y="29334"/>
                  </a:lnTo>
                  <a:cubicBezTo>
                    <a:pt x="64532" y="29334"/>
                    <a:pt x="59334" y="14289"/>
                    <a:pt x="56507" y="8331"/>
                  </a:cubicBezTo>
                  <a:cubicBezTo>
                    <a:pt x="55443" y="6051"/>
                    <a:pt x="53316" y="4471"/>
                    <a:pt x="51249" y="3407"/>
                  </a:cubicBezTo>
                  <a:lnTo>
                    <a:pt x="51249" y="3377"/>
                  </a:lnTo>
                  <a:lnTo>
                    <a:pt x="50823" y="3194"/>
                  </a:lnTo>
                  <a:cubicBezTo>
                    <a:pt x="49334" y="2495"/>
                    <a:pt x="47784" y="1948"/>
                    <a:pt x="46203" y="1614"/>
                  </a:cubicBezTo>
                  <a:cubicBezTo>
                    <a:pt x="42402" y="517"/>
                    <a:pt x="38689" y="0"/>
                    <a:pt x="34943" y="0"/>
                  </a:cubicBezTo>
                  <a:close/>
                </a:path>
              </a:pathLst>
            </a:custGeom>
            <a:solidFill>
              <a:srgbClr val="8C77C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0" name="Google Shape;1949;p61">
              <a:extLst>
                <a:ext uri="{FF2B5EF4-FFF2-40B4-BE49-F238E27FC236}">
                  <a16:creationId xmlns:a16="http://schemas.microsoft.com/office/drawing/2014/main" id="{8053E260-02F9-8995-7C38-D85E2B422B0C}"/>
                </a:ext>
              </a:extLst>
            </p:cNvPr>
            <p:cNvSpPr/>
            <p:nvPr/>
          </p:nvSpPr>
          <p:spPr>
            <a:xfrm>
              <a:off x="3683475" y="4287575"/>
              <a:ext cx="276625" cy="282725"/>
            </a:xfrm>
            <a:custGeom>
              <a:avLst/>
              <a:gdLst/>
              <a:ahLst/>
              <a:cxnLst/>
              <a:rect l="l" t="t" r="r" b="b"/>
              <a:pathLst>
                <a:path w="11065" h="11309" extrusionOk="0">
                  <a:moveTo>
                    <a:pt x="11064" y="1"/>
                  </a:moveTo>
                  <a:cubicBezTo>
                    <a:pt x="10912" y="153"/>
                    <a:pt x="10791" y="305"/>
                    <a:pt x="10669" y="457"/>
                  </a:cubicBezTo>
                  <a:cubicBezTo>
                    <a:pt x="10395" y="761"/>
                    <a:pt x="10031" y="1217"/>
                    <a:pt x="9544" y="1764"/>
                  </a:cubicBezTo>
                  <a:cubicBezTo>
                    <a:pt x="8602" y="2828"/>
                    <a:pt x="7265" y="4287"/>
                    <a:pt x="5745" y="5867"/>
                  </a:cubicBezTo>
                  <a:cubicBezTo>
                    <a:pt x="4225" y="7417"/>
                    <a:pt x="2797" y="8785"/>
                    <a:pt x="1733" y="9758"/>
                  </a:cubicBezTo>
                  <a:cubicBezTo>
                    <a:pt x="1186" y="10244"/>
                    <a:pt x="760" y="10639"/>
                    <a:pt x="456" y="10883"/>
                  </a:cubicBezTo>
                  <a:cubicBezTo>
                    <a:pt x="274" y="11004"/>
                    <a:pt x="122" y="11156"/>
                    <a:pt x="0" y="11308"/>
                  </a:cubicBezTo>
                  <a:cubicBezTo>
                    <a:pt x="152" y="11217"/>
                    <a:pt x="334" y="11065"/>
                    <a:pt x="486" y="10943"/>
                  </a:cubicBezTo>
                  <a:cubicBezTo>
                    <a:pt x="821" y="10700"/>
                    <a:pt x="1277" y="10335"/>
                    <a:pt x="1793" y="9849"/>
                  </a:cubicBezTo>
                  <a:cubicBezTo>
                    <a:pt x="2888" y="8937"/>
                    <a:pt x="4347" y="7569"/>
                    <a:pt x="5897" y="6019"/>
                  </a:cubicBezTo>
                  <a:cubicBezTo>
                    <a:pt x="7417" y="4439"/>
                    <a:pt x="8754" y="2949"/>
                    <a:pt x="9666" y="1855"/>
                  </a:cubicBezTo>
                  <a:cubicBezTo>
                    <a:pt x="10122" y="1308"/>
                    <a:pt x="10487" y="822"/>
                    <a:pt x="10730" y="518"/>
                  </a:cubicBezTo>
                  <a:cubicBezTo>
                    <a:pt x="10851" y="366"/>
                    <a:pt x="10973" y="183"/>
                    <a:pt x="11064"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1" name="Google Shape;1950;p61">
              <a:extLst>
                <a:ext uri="{FF2B5EF4-FFF2-40B4-BE49-F238E27FC236}">
                  <a16:creationId xmlns:a16="http://schemas.microsoft.com/office/drawing/2014/main" id="{72FF2791-D235-3842-56CA-EA63B5B90A9E}"/>
                </a:ext>
              </a:extLst>
            </p:cNvPr>
            <p:cNvSpPr/>
            <p:nvPr/>
          </p:nvSpPr>
          <p:spPr>
            <a:xfrm>
              <a:off x="4552025" y="3897775"/>
              <a:ext cx="58525" cy="516750"/>
            </a:xfrm>
            <a:custGeom>
              <a:avLst/>
              <a:gdLst/>
              <a:ahLst/>
              <a:cxnLst/>
              <a:rect l="l" t="t" r="r" b="b"/>
              <a:pathLst>
                <a:path w="2341" h="20670" extrusionOk="0">
                  <a:moveTo>
                    <a:pt x="1034" y="0"/>
                  </a:moveTo>
                  <a:cubicBezTo>
                    <a:pt x="1034" y="91"/>
                    <a:pt x="1034" y="152"/>
                    <a:pt x="1034" y="243"/>
                  </a:cubicBezTo>
                  <a:cubicBezTo>
                    <a:pt x="1034" y="365"/>
                    <a:pt x="1095" y="578"/>
                    <a:pt x="1125" y="821"/>
                  </a:cubicBezTo>
                  <a:cubicBezTo>
                    <a:pt x="1247" y="1368"/>
                    <a:pt x="1429" y="2097"/>
                    <a:pt x="1642" y="3040"/>
                  </a:cubicBezTo>
                  <a:cubicBezTo>
                    <a:pt x="1885" y="4103"/>
                    <a:pt x="2037" y="5198"/>
                    <a:pt x="2128" y="6292"/>
                  </a:cubicBezTo>
                  <a:cubicBezTo>
                    <a:pt x="2128" y="6961"/>
                    <a:pt x="2098" y="7599"/>
                    <a:pt x="2007" y="8268"/>
                  </a:cubicBezTo>
                  <a:cubicBezTo>
                    <a:pt x="1946" y="8936"/>
                    <a:pt x="1855" y="9635"/>
                    <a:pt x="1763" y="10335"/>
                  </a:cubicBezTo>
                  <a:cubicBezTo>
                    <a:pt x="1368" y="13222"/>
                    <a:pt x="882" y="15806"/>
                    <a:pt x="548" y="17660"/>
                  </a:cubicBezTo>
                  <a:lnTo>
                    <a:pt x="122" y="19879"/>
                  </a:lnTo>
                  <a:cubicBezTo>
                    <a:pt x="92" y="20122"/>
                    <a:pt x="61" y="20304"/>
                    <a:pt x="31" y="20456"/>
                  </a:cubicBezTo>
                  <a:cubicBezTo>
                    <a:pt x="0" y="20547"/>
                    <a:pt x="0" y="20608"/>
                    <a:pt x="0" y="20669"/>
                  </a:cubicBezTo>
                  <a:cubicBezTo>
                    <a:pt x="31" y="20608"/>
                    <a:pt x="61" y="20547"/>
                    <a:pt x="92" y="20487"/>
                  </a:cubicBezTo>
                  <a:cubicBezTo>
                    <a:pt x="122" y="20335"/>
                    <a:pt x="152" y="20122"/>
                    <a:pt x="213" y="19879"/>
                  </a:cubicBezTo>
                  <a:cubicBezTo>
                    <a:pt x="335" y="19332"/>
                    <a:pt x="487" y="18602"/>
                    <a:pt x="700" y="17690"/>
                  </a:cubicBezTo>
                  <a:cubicBezTo>
                    <a:pt x="1064" y="15836"/>
                    <a:pt x="1581" y="13253"/>
                    <a:pt x="1946" y="10365"/>
                  </a:cubicBezTo>
                  <a:cubicBezTo>
                    <a:pt x="2067" y="9666"/>
                    <a:pt x="2128" y="8967"/>
                    <a:pt x="2219" y="8268"/>
                  </a:cubicBezTo>
                  <a:cubicBezTo>
                    <a:pt x="2310" y="7629"/>
                    <a:pt x="2341" y="6961"/>
                    <a:pt x="2310" y="6292"/>
                  </a:cubicBezTo>
                  <a:cubicBezTo>
                    <a:pt x="2219" y="5167"/>
                    <a:pt x="2067" y="4073"/>
                    <a:pt x="1763" y="3009"/>
                  </a:cubicBezTo>
                  <a:cubicBezTo>
                    <a:pt x="1551" y="2067"/>
                    <a:pt x="1338" y="1337"/>
                    <a:pt x="1216" y="821"/>
                  </a:cubicBezTo>
                  <a:cubicBezTo>
                    <a:pt x="1155" y="547"/>
                    <a:pt x="1095" y="365"/>
                    <a:pt x="1095" y="213"/>
                  </a:cubicBezTo>
                  <a:cubicBezTo>
                    <a:pt x="1064" y="152"/>
                    <a:pt x="1064" y="91"/>
                    <a:pt x="1034"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2" name="Google Shape;1951;p61">
              <a:extLst>
                <a:ext uri="{FF2B5EF4-FFF2-40B4-BE49-F238E27FC236}">
                  <a16:creationId xmlns:a16="http://schemas.microsoft.com/office/drawing/2014/main" id="{2897DC2E-A7BE-4ADA-34DB-859FA0DA6B1D}"/>
                </a:ext>
              </a:extLst>
            </p:cNvPr>
            <p:cNvSpPr/>
            <p:nvPr/>
          </p:nvSpPr>
          <p:spPr>
            <a:xfrm>
              <a:off x="4908400" y="4175875"/>
              <a:ext cx="20550" cy="110975"/>
            </a:xfrm>
            <a:custGeom>
              <a:avLst/>
              <a:gdLst/>
              <a:ahLst/>
              <a:cxnLst/>
              <a:rect l="l" t="t" r="r" b="b"/>
              <a:pathLst>
                <a:path w="822" h="4439" extrusionOk="0">
                  <a:moveTo>
                    <a:pt x="822" y="1"/>
                  </a:moveTo>
                  <a:lnTo>
                    <a:pt x="822" y="1"/>
                  </a:lnTo>
                  <a:cubicBezTo>
                    <a:pt x="427" y="1460"/>
                    <a:pt x="153" y="2919"/>
                    <a:pt x="1" y="4439"/>
                  </a:cubicBezTo>
                  <a:cubicBezTo>
                    <a:pt x="244" y="3709"/>
                    <a:pt x="396" y="2980"/>
                    <a:pt x="518" y="2250"/>
                  </a:cubicBezTo>
                  <a:cubicBezTo>
                    <a:pt x="670" y="1521"/>
                    <a:pt x="791" y="761"/>
                    <a:pt x="822"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3" name="Google Shape;1952;p61">
              <a:extLst>
                <a:ext uri="{FF2B5EF4-FFF2-40B4-BE49-F238E27FC236}">
                  <a16:creationId xmlns:a16="http://schemas.microsoft.com/office/drawing/2014/main" id="{7E649360-F0FA-A8CC-8AFE-BF959CC6FD9C}"/>
                </a:ext>
              </a:extLst>
            </p:cNvPr>
            <p:cNvSpPr/>
            <p:nvPr/>
          </p:nvSpPr>
          <p:spPr>
            <a:xfrm>
              <a:off x="4928925" y="4171325"/>
              <a:ext cx="14475" cy="129200"/>
            </a:xfrm>
            <a:custGeom>
              <a:avLst/>
              <a:gdLst/>
              <a:ahLst/>
              <a:cxnLst/>
              <a:rect l="l" t="t" r="r" b="b"/>
              <a:pathLst>
                <a:path w="579" h="5168" extrusionOk="0">
                  <a:moveTo>
                    <a:pt x="1" y="0"/>
                  </a:moveTo>
                  <a:cubicBezTo>
                    <a:pt x="1" y="882"/>
                    <a:pt x="61" y="1733"/>
                    <a:pt x="213" y="2584"/>
                  </a:cubicBezTo>
                  <a:cubicBezTo>
                    <a:pt x="274" y="3466"/>
                    <a:pt x="396" y="4317"/>
                    <a:pt x="578" y="5168"/>
                  </a:cubicBezTo>
                  <a:cubicBezTo>
                    <a:pt x="578" y="4286"/>
                    <a:pt x="517" y="3435"/>
                    <a:pt x="396" y="2554"/>
                  </a:cubicBezTo>
                  <a:cubicBezTo>
                    <a:pt x="305" y="1703"/>
                    <a:pt x="183" y="852"/>
                    <a:pt x="1"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4" name="Google Shape;1953;p61">
              <a:extLst>
                <a:ext uri="{FF2B5EF4-FFF2-40B4-BE49-F238E27FC236}">
                  <a16:creationId xmlns:a16="http://schemas.microsoft.com/office/drawing/2014/main" id="{AAFD787B-8039-014F-D8E6-985B67A2A6F6}"/>
                </a:ext>
              </a:extLst>
            </p:cNvPr>
            <p:cNvSpPr/>
            <p:nvPr/>
          </p:nvSpPr>
          <p:spPr>
            <a:xfrm>
              <a:off x="4207025" y="4207800"/>
              <a:ext cx="5350" cy="682400"/>
            </a:xfrm>
            <a:custGeom>
              <a:avLst/>
              <a:gdLst/>
              <a:ahLst/>
              <a:cxnLst/>
              <a:rect l="l" t="t" r="r" b="b"/>
              <a:pathLst>
                <a:path w="214" h="27296" extrusionOk="0">
                  <a:moveTo>
                    <a:pt x="92" y="0"/>
                  </a:moveTo>
                  <a:cubicBezTo>
                    <a:pt x="62" y="0"/>
                    <a:pt x="1" y="6140"/>
                    <a:pt x="1" y="13648"/>
                  </a:cubicBezTo>
                  <a:cubicBezTo>
                    <a:pt x="1" y="21186"/>
                    <a:pt x="62" y="27296"/>
                    <a:pt x="92" y="27296"/>
                  </a:cubicBezTo>
                  <a:cubicBezTo>
                    <a:pt x="153" y="27296"/>
                    <a:pt x="214" y="21186"/>
                    <a:pt x="214" y="13648"/>
                  </a:cubicBezTo>
                  <a:cubicBezTo>
                    <a:pt x="214" y="6110"/>
                    <a:pt x="153" y="0"/>
                    <a:pt x="92"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5" name="Google Shape;1954;p61">
              <a:extLst>
                <a:ext uri="{FF2B5EF4-FFF2-40B4-BE49-F238E27FC236}">
                  <a16:creationId xmlns:a16="http://schemas.microsoft.com/office/drawing/2014/main" id="{BBA35F2F-B657-767B-C1FC-C8099C7D3C24}"/>
                </a:ext>
              </a:extLst>
            </p:cNvPr>
            <p:cNvSpPr/>
            <p:nvPr/>
          </p:nvSpPr>
          <p:spPr>
            <a:xfrm>
              <a:off x="4583175" y="3925875"/>
              <a:ext cx="94250" cy="493975"/>
            </a:xfrm>
            <a:custGeom>
              <a:avLst/>
              <a:gdLst/>
              <a:ahLst/>
              <a:cxnLst/>
              <a:rect l="l" t="t" r="r" b="b"/>
              <a:pathLst>
                <a:path w="3770" h="19759" extrusionOk="0">
                  <a:moveTo>
                    <a:pt x="1" y="1"/>
                  </a:moveTo>
                  <a:cubicBezTo>
                    <a:pt x="1" y="1"/>
                    <a:pt x="1064" y="4499"/>
                    <a:pt x="973" y="5411"/>
                  </a:cubicBezTo>
                  <a:cubicBezTo>
                    <a:pt x="913" y="6323"/>
                    <a:pt x="213" y="11703"/>
                    <a:pt x="213" y="11703"/>
                  </a:cubicBezTo>
                  <a:cubicBezTo>
                    <a:pt x="213" y="11703"/>
                    <a:pt x="1125" y="13800"/>
                    <a:pt x="2128" y="16202"/>
                  </a:cubicBezTo>
                  <a:cubicBezTo>
                    <a:pt x="2609" y="17343"/>
                    <a:pt x="3682" y="19759"/>
                    <a:pt x="3767" y="19759"/>
                  </a:cubicBezTo>
                  <a:cubicBezTo>
                    <a:pt x="3768" y="19759"/>
                    <a:pt x="3769" y="19759"/>
                    <a:pt x="3770" y="19758"/>
                  </a:cubicBezTo>
                  <a:cubicBezTo>
                    <a:pt x="2493" y="16901"/>
                    <a:pt x="3739" y="14287"/>
                    <a:pt x="3618" y="11156"/>
                  </a:cubicBezTo>
                  <a:cubicBezTo>
                    <a:pt x="3466" y="7113"/>
                    <a:pt x="1855" y="3557"/>
                    <a:pt x="1" y="1"/>
                  </a:cubicBezTo>
                  <a:close/>
                </a:path>
              </a:pathLst>
            </a:custGeom>
            <a:solidFill>
              <a:srgbClr val="5F4AC2">
                <a:alpha val="6470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46" name="Google Shape;1955;p61">
              <a:extLst>
                <a:ext uri="{FF2B5EF4-FFF2-40B4-BE49-F238E27FC236}">
                  <a16:creationId xmlns:a16="http://schemas.microsoft.com/office/drawing/2014/main" id="{D97F996E-DB3D-111A-4BED-C7AF69D1F547}"/>
                </a:ext>
              </a:extLst>
            </p:cNvPr>
            <p:cNvSpPr/>
            <p:nvPr/>
          </p:nvSpPr>
          <p:spPr>
            <a:xfrm>
              <a:off x="3404150" y="3906125"/>
              <a:ext cx="370525" cy="481825"/>
            </a:xfrm>
            <a:custGeom>
              <a:avLst/>
              <a:gdLst/>
              <a:ahLst/>
              <a:cxnLst/>
              <a:rect l="l" t="t" r="r" b="b"/>
              <a:pathLst>
                <a:path w="14821" h="19273" extrusionOk="0">
                  <a:moveTo>
                    <a:pt x="14821" y="0"/>
                  </a:moveTo>
                  <a:cubicBezTo>
                    <a:pt x="13210" y="92"/>
                    <a:pt x="11903" y="5563"/>
                    <a:pt x="10930" y="6839"/>
                  </a:cubicBezTo>
                  <a:cubicBezTo>
                    <a:pt x="9957" y="8116"/>
                    <a:pt x="9076" y="9575"/>
                    <a:pt x="7678" y="10396"/>
                  </a:cubicBezTo>
                  <a:cubicBezTo>
                    <a:pt x="6583" y="11034"/>
                    <a:pt x="5337" y="11247"/>
                    <a:pt x="4121" y="11551"/>
                  </a:cubicBezTo>
                  <a:cubicBezTo>
                    <a:pt x="2905" y="11855"/>
                    <a:pt x="1629" y="12341"/>
                    <a:pt x="899" y="13374"/>
                  </a:cubicBezTo>
                  <a:cubicBezTo>
                    <a:pt x="0" y="14644"/>
                    <a:pt x="735" y="19273"/>
                    <a:pt x="941" y="19273"/>
                  </a:cubicBezTo>
                  <a:cubicBezTo>
                    <a:pt x="972" y="19273"/>
                    <a:pt x="991" y="19170"/>
                    <a:pt x="991" y="18937"/>
                  </a:cubicBezTo>
                  <a:cubicBezTo>
                    <a:pt x="960" y="17326"/>
                    <a:pt x="1598" y="15776"/>
                    <a:pt x="2814" y="14712"/>
                  </a:cubicBezTo>
                  <a:cubicBezTo>
                    <a:pt x="6948" y="12706"/>
                    <a:pt x="10960" y="10456"/>
                    <a:pt x="14821" y="7964"/>
                  </a:cubicBezTo>
                  <a:lnTo>
                    <a:pt x="14821" y="0"/>
                  </a:lnTo>
                  <a:close/>
                </a:path>
              </a:pathLst>
            </a:custGeom>
            <a:solidFill>
              <a:srgbClr val="203E80">
                <a:alpha val="6470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7" name="Google Shape;1956;p61">
              <a:extLst>
                <a:ext uri="{FF2B5EF4-FFF2-40B4-BE49-F238E27FC236}">
                  <a16:creationId xmlns:a16="http://schemas.microsoft.com/office/drawing/2014/main" id="{997CF668-5FAA-37C9-24C5-C0D598B4773B}"/>
                </a:ext>
              </a:extLst>
            </p:cNvPr>
            <p:cNvSpPr/>
            <p:nvPr/>
          </p:nvSpPr>
          <p:spPr>
            <a:xfrm>
              <a:off x="3828600" y="4226800"/>
              <a:ext cx="401250" cy="213550"/>
            </a:xfrm>
            <a:custGeom>
              <a:avLst/>
              <a:gdLst/>
              <a:ahLst/>
              <a:cxnLst/>
              <a:rect l="l" t="t" r="r" b="b"/>
              <a:pathLst>
                <a:path w="16050" h="8542" extrusionOk="0">
                  <a:moveTo>
                    <a:pt x="7387" y="0"/>
                  </a:moveTo>
                  <a:lnTo>
                    <a:pt x="1" y="8541"/>
                  </a:lnTo>
                  <a:cubicBezTo>
                    <a:pt x="2615" y="7083"/>
                    <a:pt x="4499" y="5137"/>
                    <a:pt x="7448" y="4620"/>
                  </a:cubicBezTo>
                  <a:cubicBezTo>
                    <a:pt x="8461" y="4446"/>
                    <a:pt x="9485" y="4397"/>
                    <a:pt x="10515" y="4397"/>
                  </a:cubicBezTo>
                  <a:cubicBezTo>
                    <a:pt x="11861" y="4397"/>
                    <a:pt x="13214" y="4481"/>
                    <a:pt x="14561" y="4481"/>
                  </a:cubicBezTo>
                  <a:cubicBezTo>
                    <a:pt x="15058" y="4481"/>
                    <a:pt x="15555" y="4470"/>
                    <a:pt x="16050" y="4438"/>
                  </a:cubicBezTo>
                  <a:cubicBezTo>
                    <a:pt x="15898" y="2979"/>
                    <a:pt x="15746" y="1520"/>
                    <a:pt x="15594" y="92"/>
                  </a:cubicBezTo>
                  <a:lnTo>
                    <a:pt x="7387" y="0"/>
                  </a:lnTo>
                  <a:close/>
                </a:path>
              </a:pathLst>
            </a:custGeom>
            <a:solidFill>
              <a:srgbClr val="203E80">
                <a:alpha val="6470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8" name="Google Shape;1957;p61">
              <a:extLst>
                <a:ext uri="{FF2B5EF4-FFF2-40B4-BE49-F238E27FC236}">
                  <a16:creationId xmlns:a16="http://schemas.microsoft.com/office/drawing/2014/main" id="{4BB06A89-ACD2-BB8B-F39C-80A299473FA6}"/>
                </a:ext>
              </a:extLst>
            </p:cNvPr>
            <p:cNvSpPr/>
            <p:nvPr/>
          </p:nvSpPr>
          <p:spPr>
            <a:xfrm>
              <a:off x="3771625" y="3903850"/>
              <a:ext cx="5325" cy="197600"/>
            </a:xfrm>
            <a:custGeom>
              <a:avLst/>
              <a:gdLst/>
              <a:ahLst/>
              <a:cxnLst/>
              <a:rect l="l" t="t" r="r" b="b"/>
              <a:pathLst>
                <a:path w="213" h="7904" extrusionOk="0">
                  <a:moveTo>
                    <a:pt x="122" y="0"/>
                  </a:moveTo>
                  <a:cubicBezTo>
                    <a:pt x="30" y="1307"/>
                    <a:pt x="0" y="2614"/>
                    <a:pt x="30" y="3952"/>
                  </a:cubicBezTo>
                  <a:cubicBezTo>
                    <a:pt x="0" y="5259"/>
                    <a:pt x="30" y="6596"/>
                    <a:pt x="122" y="7903"/>
                  </a:cubicBezTo>
                  <a:cubicBezTo>
                    <a:pt x="182" y="7903"/>
                    <a:pt x="213" y="6140"/>
                    <a:pt x="213" y="3952"/>
                  </a:cubicBezTo>
                  <a:cubicBezTo>
                    <a:pt x="213" y="1763"/>
                    <a:pt x="182" y="0"/>
                    <a:pt x="122"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49" name="Google Shape;1958;p61">
              <a:extLst>
                <a:ext uri="{FF2B5EF4-FFF2-40B4-BE49-F238E27FC236}">
                  <a16:creationId xmlns:a16="http://schemas.microsoft.com/office/drawing/2014/main" id="{A0178C09-D87D-E263-4148-3E575923BF41}"/>
                </a:ext>
              </a:extLst>
            </p:cNvPr>
            <p:cNvSpPr/>
            <p:nvPr/>
          </p:nvSpPr>
          <p:spPr>
            <a:xfrm>
              <a:off x="3469175" y="4071775"/>
              <a:ext cx="347300" cy="203675"/>
            </a:xfrm>
            <a:custGeom>
              <a:avLst/>
              <a:gdLst/>
              <a:ahLst/>
              <a:cxnLst/>
              <a:rect l="l" t="t" r="r" b="b"/>
              <a:pathLst>
                <a:path w="13892" h="8147" extrusionOk="0">
                  <a:moveTo>
                    <a:pt x="13891" y="1"/>
                  </a:moveTo>
                  <a:lnTo>
                    <a:pt x="13891" y="1"/>
                  </a:lnTo>
                  <a:cubicBezTo>
                    <a:pt x="13709" y="92"/>
                    <a:pt x="13527" y="213"/>
                    <a:pt x="13344" y="335"/>
                  </a:cubicBezTo>
                  <a:lnTo>
                    <a:pt x="11946" y="1338"/>
                  </a:lnTo>
                  <a:cubicBezTo>
                    <a:pt x="10761" y="2159"/>
                    <a:pt x="9058" y="3283"/>
                    <a:pt x="7144" y="4408"/>
                  </a:cubicBezTo>
                  <a:cubicBezTo>
                    <a:pt x="5229" y="5533"/>
                    <a:pt x="3435" y="6444"/>
                    <a:pt x="2128" y="7083"/>
                  </a:cubicBezTo>
                  <a:lnTo>
                    <a:pt x="578" y="7843"/>
                  </a:lnTo>
                  <a:cubicBezTo>
                    <a:pt x="365" y="7934"/>
                    <a:pt x="183" y="8025"/>
                    <a:pt x="1" y="8147"/>
                  </a:cubicBezTo>
                  <a:cubicBezTo>
                    <a:pt x="213" y="8086"/>
                    <a:pt x="396" y="8025"/>
                    <a:pt x="608" y="7934"/>
                  </a:cubicBezTo>
                  <a:cubicBezTo>
                    <a:pt x="973" y="7782"/>
                    <a:pt x="1520" y="7539"/>
                    <a:pt x="2189" y="7235"/>
                  </a:cubicBezTo>
                  <a:cubicBezTo>
                    <a:pt x="3526" y="6627"/>
                    <a:pt x="5350" y="5715"/>
                    <a:pt x="7265" y="4590"/>
                  </a:cubicBezTo>
                  <a:cubicBezTo>
                    <a:pt x="9180" y="3435"/>
                    <a:pt x="10852" y="2311"/>
                    <a:pt x="12037" y="1460"/>
                  </a:cubicBezTo>
                  <a:cubicBezTo>
                    <a:pt x="12615" y="1034"/>
                    <a:pt x="13101" y="669"/>
                    <a:pt x="13405" y="426"/>
                  </a:cubicBezTo>
                  <a:cubicBezTo>
                    <a:pt x="13587" y="274"/>
                    <a:pt x="13739" y="153"/>
                    <a:pt x="13891"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0" name="Google Shape;1959;p61">
              <a:extLst>
                <a:ext uri="{FF2B5EF4-FFF2-40B4-BE49-F238E27FC236}">
                  <a16:creationId xmlns:a16="http://schemas.microsoft.com/office/drawing/2014/main" id="{357D1E38-3A6D-3558-41AB-F9F1C80946FE}"/>
                </a:ext>
              </a:extLst>
            </p:cNvPr>
            <p:cNvSpPr/>
            <p:nvPr/>
          </p:nvSpPr>
          <p:spPr>
            <a:xfrm>
              <a:off x="3634075" y="2481800"/>
              <a:ext cx="1128475" cy="914200"/>
            </a:xfrm>
            <a:custGeom>
              <a:avLst/>
              <a:gdLst/>
              <a:ahLst/>
              <a:cxnLst/>
              <a:rect l="l" t="t" r="r" b="b"/>
              <a:pathLst>
                <a:path w="45139" h="36568" extrusionOk="0">
                  <a:moveTo>
                    <a:pt x="23505" y="0"/>
                  </a:moveTo>
                  <a:cubicBezTo>
                    <a:pt x="23350" y="0"/>
                    <a:pt x="23195" y="4"/>
                    <a:pt x="23040" y="12"/>
                  </a:cubicBezTo>
                  <a:cubicBezTo>
                    <a:pt x="22904" y="6"/>
                    <a:pt x="22764" y="3"/>
                    <a:pt x="22620" y="3"/>
                  </a:cubicBezTo>
                  <a:cubicBezTo>
                    <a:pt x="20617" y="3"/>
                    <a:pt x="17972" y="582"/>
                    <a:pt x="16809" y="1319"/>
                  </a:cubicBezTo>
                  <a:cubicBezTo>
                    <a:pt x="15198" y="2322"/>
                    <a:pt x="13557" y="3720"/>
                    <a:pt x="12767" y="5423"/>
                  </a:cubicBezTo>
                  <a:cubicBezTo>
                    <a:pt x="12341" y="6334"/>
                    <a:pt x="12037" y="7398"/>
                    <a:pt x="11247" y="8037"/>
                  </a:cubicBezTo>
                  <a:cubicBezTo>
                    <a:pt x="10153" y="8857"/>
                    <a:pt x="8633" y="8523"/>
                    <a:pt x="7265" y="8675"/>
                  </a:cubicBezTo>
                  <a:cubicBezTo>
                    <a:pt x="5046" y="8918"/>
                    <a:pt x="3101" y="10651"/>
                    <a:pt x="2341" y="12778"/>
                  </a:cubicBezTo>
                  <a:cubicBezTo>
                    <a:pt x="1611" y="14936"/>
                    <a:pt x="1855" y="17307"/>
                    <a:pt x="2949" y="19283"/>
                  </a:cubicBezTo>
                  <a:cubicBezTo>
                    <a:pt x="3192" y="19739"/>
                    <a:pt x="3466" y="20225"/>
                    <a:pt x="3283" y="20681"/>
                  </a:cubicBezTo>
                  <a:cubicBezTo>
                    <a:pt x="3101" y="21015"/>
                    <a:pt x="2797" y="21289"/>
                    <a:pt x="2432" y="21441"/>
                  </a:cubicBezTo>
                  <a:cubicBezTo>
                    <a:pt x="1520" y="21927"/>
                    <a:pt x="791" y="22687"/>
                    <a:pt x="365" y="23599"/>
                  </a:cubicBezTo>
                  <a:cubicBezTo>
                    <a:pt x="0" y="24572"/>
                    <a:pt x="122" y="25757"/>
                    <a:pt x="912" y="26426"/>
                  </a:cubicBezTo>
                  <a:cubicBezTo>
                    <a:pt x="1320" y="26756"/>
                    <a:pt x="1826" y="26924"/>
                    <a:pt x="2345" y="26924"/>
                  </a:cubicBezTo>
                  <a:cubicBezTo>
                    <a:pt x="2639" y="26924"/>
                    <a:pt x="2936" y="26870"/>
                    <a:pt x="3222" y="26760"/>
                  </a:cubicBezTo>
                  <a:lnTo>
                    <a:pt x="3222" y="26760"/>
                  </a:lnTo>
                  <a:cubicBezTo>
                    <a:pt x="2979" y="27338"/>
                    <a:pt x="2858" y="27946"/>
                    <a:pt x="2858" y="28554"/>
                  </a:cubicBezTo>
                  <a:cubicBezTo>
                    <a:pt x="2827" y="29921"/>
                    <a:pt x="3557" y="31198"/>
                    <a:pt x="4742" y="31897"/>
                  </a:cubicBezTo>
                  <a:cubicBezTo>
                    <a:pt x="5135" y="32099"/>
                    <a:pt x="5578" y="32197"/>
                    <a:pt x="6020" y="32197"/>
                  </a:cubicBezTo>
                  <a:cubicBezTo>
                    <a:pt x="6912" y="32197"/>
                    <a:pt x="7801" y="31798"/>
                    <a:pt x="8268" y="31046"/>
                  </a:cubicBezTo>
                  <a:cubicBezTo>
                    <a:pt x="8268" y="33799"/>
                    <a:pt x="10530" y="35748"/>
                    <a:pt x="12977" y="35748"/>
                  </a:cubicBezTo>
                  <a:cubicBezTo>
                    <a:pt x="13825" y="35748"/>
                    <a:pt x="14696" y="35514"/>
                    <a:pt x="15502" y="34997"/>
                  </a:cubicBezTo>
                  <a:cubicBezTo>
                    <a:pt x="15991" y="34644"/>
                    <a:pt x="16504" y="34219"/>
                    <a:pt x="17085" y="34219"/>
                  </a:cubicBezTo>
                  <a:cubicBezTo>
                    <a:pt x="17154" y="34219"/>
                    <a:pt x="17224" y="34225"/>
                    <a:pt x="17296" y="34238"/>
                  </a:cubicBezTo>
                  <a:cubicBezTo>
                    <a:pt x="17964" y="34359"/>
                    <a:pt x="18359" y="34997"/>
                    <a:pt x="18815" y="35453"/>
                  </a:cubicBezTo>
                  <a:cubicBezTo>
                    <a:pt x="19558" y="36215"/>
                    <a:pt x="20619" y="36568"/>
                    <a:pt x="21692" y="36568"/>
                  </a:cubicBezTo>
                  <a:cubicBezTo>
                    <a:pt x="22375" y="36568"/>
                    <a:pt x="23064" y="36424"/>
                    <a:pt x="23679" y="36152"/>
                  </a:cubicBezTo>
                  <a:cubicBezTo>
                    <a:pt x="25290" y="35423"/>
                    <a:pt x="26475" y="33994"/>
                    <a:pt x="27326" y="32444"/>
                  </a:cubicBezTo>
                  <a:cubicBezTo>
                    <a:pt x="27893" y="33302"/>
                    <a:pt x="28781" y="33707"/>
                    <a:pt x="29664" y="33707"/>
                  </a:cubicBezTo>
                  <a:cubicBezTo>
                    <a:pt x="30816" y="33707"/>
                    <a:pt x="31959" y="33018"/>
                    <a:pt x="32372" y="31745"/>
                  </a:cubicBezTo>
                  <a:cubicBezTo>
                    <a:pt x="33347" y="33009"/>
                    <a:pt x="34706" y="33577"/>
                    <a:pt x="36050" y="33577"/>
                  </a:cubicBezTo>
                  <a:cubicBezTo>
                    <a:pt x="38392" y="33577"/>
                    <a:pt x="40687" y="31851"/>
                    <a:pt x="40822" y="29070"/>
                  </a:cubicBezTo>
                  <a:cubicBezTo>
                    <a:pt x="43740" y="28614"/>
                    <a:pt x="45138" y="25210"/>
                    <a:pt x="43345" y="22870"/>
                  </a:cubicBezTo>
                  <a:lnTo>
                    <a:pt x="43345" y="22839"/>
                  </a:lnTo>
                  <a:cubicBezTo>
                    <a:pt x="42676" y="21988"/>
                    <a:pt x="41643" y="21319"/>
                    <a:pt x="41430" y="20256"/>
                  </a:cubicBezTo>
                  <a:cubicBezTo>
                    <a:pt x="41187" y="18857"/>
                    <a:pt x="42585" y="17550"/>
                    <a:pt x="42311" y="16152"/>
                  </a:cubicBezTo>
                  <a:cubicBezTo>
                    <a:pt x="42159" y="15179"/>
                    <a:pt x="41278" y="14511"/>
                    <a:pt x="40366" y="14146"/>
                  </a:cubicBezTo>
                  <a:cubicBezTo>
                    <a:pt x="39454" y="13751"/>
                    <a:pt x="38451" y="13599"/>
                    <a:pt x="37630" y="13082"/>
                  </a:cubicBezTo>
                  <a:cubicBezTo>
                    <a:pt x="36627" y="12444"/>
                    <a:pt x="35867" y="11502"/>
                    <a:pt x="35472" y="10407"/>
                  </a:cubicBezTo>
                  <a:cubicBezTo>
                    <a:pt x="35320" y="10103"/>
                    <a:pt x="35229" y="9799"/>
                    <a:pt x="35138" y="9496"/>
                  </a:cubicBezTo>
                  <a:cubicBezTo>
                    <a:pt x="35047" y="8796"/>
                    <a:pt x="34895" y="8158"/>
                    <a:pt x="34682" y="7520"/>
                  </a:cubicBezTo>
                  <a:cubicBezTo>
                    <a:pt x="34652" y="7337"/>
                    <a:pt x="34621" y="7185"/>
                    <a:pt x="34591" y="7003"/>
                  </a:cubicBezTo>
                  <a:lnTo>
                    <a:pt x="34591" y="7003"/>
                  </a:lnTo>
                  <a:lnTo>
                    <a:pt x="34621" y="7398"/>
                  </a:lnTo>
                  <a:cubicBezTo>
                    <a:pt x="34500" y="7064"/>
                    <a:pt x="34317" y="6760"/>
                    <a:pt x="34135" y="6486"/>
                  </a:cubicBezTo>
                  <a:cubicBezTo>
                    <a:pt x="33651" y="5855"/>
                    <a:pt x="32831" y="5413"/>
                    <a:pt x="32060" y="5413"/>
                  </a:cubicBezTo>
                  <a:cubicBezTo>
                    <a:pt x="31725" y="5413"/>
                    <a:pt x="31400" y="5496"/>
                    <a:pt x="31115" y="5683"/>
                  </a:cubicBezTo>
                  <a:lnTo>
                    <a:pt x="31115" y="5683"/>
                  </a:lnTo>
                  <a:lnTo>
                    <a:pt x="31551" y="5392"/>
                  </a:lnTo>
                  <a:cubicBezTo>
                    <a:pt x="30366" y="2565"/>
                    <a:pt x="27812" y="559"/>
                    <a:pt x="24773" y="73"/>
                  </a:cubicBezTo>
                  <a:cubicBezTo>
                    <a:pt x="24350" y="28"/>
                    <a:pt x="23927" y="0"/>
                    <a:pt x="23505"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1" name="Google Shape;1960;p61">
              <a:extLst>
                <a:ext uri="{FF2B5EF4-FFF2-40B4-BE49-F238E27FC236}">
                  <a16:creationId xmlns:a16="http://schemas.microsoft.com/office/drawing/2014/main" id="{9CF7E523-CA8B-762B-5A8D-1CA47401CD33}"/>
                </a:ext>
              </a:extLst>
            </p:cNvPr>
            <p:cNvSpPr/>
            <p:nvPr/>
          </p:nvSpPr>
          <p:spPr>
            <a:xfrm>
              <a:off x="3944100" y="2670375"/>
              <a:ext cx="579825" cy="1267725"/>
            </a:xfrm>
            <a:custGeom>
              <a:avLst/>
              <a:gdLst/>
              <a:ahLst/>
              <a:cxnLst/>
              <a:rect l="l" t="t" r="r" b="b"/>
              <a:pathLst>
                <a:path w="23193" h="50709" extrusionOk="0">
                  <a:moveTo>
                    <a:pt x="16090" y="1"/>
                  </a:moveTo>
                  <a:cubicBezTo>
                    <a:pt x="15856" y="1"/>
                    <a:pt x="15619" y="13"/>
                    <a:pt x="15381" y="38"/>
                  </a:cubicBezTo>
                  <a:lnTo>
                    <a:pt x="4378" y="1193"/>
                  </a:lnTo>
                  <a:cubicBezTo>
                    <a:pt x="3192" y="1314"/>
                    <a:pt x="2341" y="2317"/>
                    <a:pt x="2372" y="3472"/>
                  </a:cubicBezTo>
                  <a:lnTo>
                    <a:pt x="3527" y="31041"/>
                  </a:lnTo>
                  <a:cubicBezTo>
                    <a:pt x="2736" y="31223"/>
                    <a:pt x="913" y="31619"/>
                    <a:pt x="1" y="31892"/>
                  </a:cubicBezTo>
                  <a:cubicBezTo>
                    <a:pt x="1" y="31892"/>
                    <a:pt x="8447" y="50709"/>
                    <a:pt x="10574" y="50709"/>
                  </a:cubicBezTo>
                  <a:cubicBezTo>
                    <a:pt x="10586" y="50709"/>
                    <a:pt x="10597" y="50708"/>
                    <a:pt x="10609" y="50707"/>
                  </a:cubicBezTo>
                  <a:cubicBezTo>
                    <a:pt x="12706" y="50464"/>
                    <a:pt x="21035" y="32470"/>
                    <a:pt x="21035" y="32470"/>
                  </a:cubicBezTo>
                  <a:cubicBezTo>
                    <a:pt x="19576" y="32014"/>
                    <a:pt x="18117" y="31649"/>
                    <a:pt x="16627" y="31375"/>
                  </a:cubicBezTo>
                  <a:cubicBezTo>
                    <a:pt x="16597" y="29582"/>
                    <a:pt x="16658" y="27789"/>
                    <a:pt x="16840" y="25995"/>
                  </a:cubicBezTo>
                  <a:cubicBezTo>
                    <a:pt x="16840" y="25995"/>
                    <a:pt x="21703" y="25205"/>
                    <a:pt x="22706" y="18852"/>
                  </a:cubicBezTo>
                  <a:cubicBezTo>
                    <a:pt x="23193" y="15691"/>
                    <a:pt x="23041" y="10524"/>
                    <a:pt x="22767" y="6269"/>
                  </a:cubicBezTo>
                  <a:cubicBezTo>
                    <a:pt x="22539" y="2707"/>
                    <a:pt x="19588" y="1"/>
                    <a:pt x="16090" y="1"/>
                  </a:cubicBezTo>
                  <a:close/>
                </a:path>
              </a:pathLst>
            </a:custGeom>
            <a:solidFill>
              <a:srgbClr val="FFAD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2" name="Google Shape;1961;p61">
              <a:extLst>
                <a:ext uri="{FF2B5EF4-FFF2-40B4-BE49-F238E27FC236}">
                  <a16:creationId xmlns:a16="http://schemas.microsoft.com/office/drawing/2014/main" id="{C1BF6B1C-382A-2D02-6EE0-9085366A0A89}"/>
                </a:ext>
              </a:extLst>
            </p:cNvPr>
            <p:cNvSpPr/>
            <p:nvPr/>
          </p:nvSpPr>
          <p:spPr>
            <a:xfrm>
              <a:off x="4411450" y="2895425"/>
              <a:ext cx="40300" cy="39000"/>
            </a:xfrm>
            <a:custGeom>
              <a:avLst/>
              <a:gdLst/>
              <a:ahLst/>
              <a:cxnLst/>
              <a:rect l="l" t="t" r="r" b="b"/>
              <a:pathLst>
                <a:path w="1612" h="1560" extrusionOk="0">
                  <a:moveTo>
                    <a:pt x="844" y="0"/>
                  </a:moveTo>
                  <a:cubicBezTo>
                    <a:pt x="826" y="0"/>
                    <a:pt x="809" y="1"/>
                    <a:pt x="790" y="2"/>
                  </a:cubicBezTo>
                  <a:cubicBezTo>
                    <a:pt x="335" y="33"/>
                    <a:pt x="0" y="397"/>
                    <a:pt x="0" y="823"/>
                  </a:cubicBezTo>
                  <a:cubicBezTo>
                    <a:pt x="0" y="1243"/>
                    <a:pt x="335" y="1560"/>
                    <a:pt x="744" y="1560"/>
                  </a:cubicBezTo>
                  <a:cubicBezTo>
                    <a:pt x="780" y="1560"/>
                    <a:pt x="815" y="1557"/>
                    <a:pt x="851" y="1552"/>
                  </a:cubicBezTo>
                  <a:cubicBezTo>
                    <a:pt x="1277" y="1552"/>
                    <a:pt x="1611" y="1188"/>
                    <a:pt x="1611" y="732"/>
                  </a:cubicBezTo>
                  <a:cubicBezTo>
                    <a:pt x="1582" y="324"/>
                    <a:pt x="1246" y="0"/>
                    <a:pt x="844"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3" name="Google Shape;1962;p61">
              <a:extLst>
                <a:ext uri="{FF2B5EF4-FFF2-40B4-BE49-F238E27FC236}">
                  <a16:creationId xmlns:a16="http://schemas.microsoft.com/office/drawing/2014/main" id="{279F26E9-D55C-7784-B9CF-D00D1E1D3EAE}"/>
                </a:ext>
              </a:extLst>
            </p:cNvPr>
            <p:cNvSpPr/>
            <p:nvPr/>
          </p:nvSpPr>
          <p:spPr>
            <a:xfrm>
              <a:off x="4403850" y="2874100"/>
              <a:ext cx="82850" cy="21150"/>
            </a:xfrm>
            <a:custGeom>
              <a:avLst/>
              <a:gdLst/>
              <a:ahLst/>
              <a:cxnLst/>
              <a:rect l="l" t="t" r="r" b="b"/>
              <a:pathLst>
                <a:path w="3314" h="846" extrusionOk="0">
                  <a:moveTo>
                    <a:pt x="1579" y="0"/>
                  </a:moveTo>
                  <a:cubicBezTo>
                    <a:pt x="1139" y="0"/>
                    <a:pt x="729" y="146"/>
                    <a:pt x="395" y="369"/>
                  </a:cubicBezTo>
                  <a:cubicBezTo>
                    <a:pt x="122" y="582"/>
                    <a:pt x="0" y="764"/>
                    <a:pt x="61" y="825"/>
                  </a:cubicBezTo>
                  <a:cubicBezTo>
                    <a:pt x="72" y="839"/>
                    <a:pt x="90" y="846"/>
                    <a:pt x="115" y="846"/>
                  </a:cubicBezTo>
                  <a:cubicBezTo>
                    <a:pt x="306" y="846"/>
                    <a:pt x="894" y="491"/>
                    <a:pt x="1672" y="491"/>
                  </a:cubicBezTo>
                  <a:cubicBezTo>
                    <a:pt x="2450" y="491"/>
                    <a:pt x="3015" y="846"/>
                    <a:pt x="3199" y="846"/>
                  </a:cubicBezTo>
                  <a:cubicBezTo>
                    <a:pt x="3224" y="846"/>
                    <a:pt x="3242" y="839"/>
                    <a:pt x="3253" y="825"/>
                  </a:cubicBezTo>
                  <a:cubicBezTo>
                    <a:pt x="3313" y="794"/>
                    <a:pt x="3222" y="612"/>
                    <a:pt x="2949" y="399"/>
                  </a:cubicBezTo>
                  <a:cubicBezTo>
                    <a:pt x="2615" y="149"/>
                    <a:pt x="2204" y="0"/>
                    <a:pt x="1811" y="0"/>
                  </a:cubicBezTo>
                  <a:cubicBezTo>
                    <a:pt x="1775" y="0"/>
                    <a:pt x="1738" y="2"/>
                    <a:pt x="1702" y="4"/>
                  </a:cubicBezTo>
                  <a:cubicBezTo>
                    <a:pt x="1661" y="2"/>
                    <a:pt x="1620" y="0"/>
                    <a:pt x="1579"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4" name="Google Shape;1963;p61">
              <a:extLst>
                <a:ext uri="{FF2B5EF4-FFF2-40B4-BE49-F238E27FC236}">
                  <a16:creationId xmlns:a16="http://schemas.microsoft.com/office/drawing/2014/main" id="{758E6EB2-D41F-F351-9F46-E20DED002EE7}"/>
                </a:ext>
              </a:extLst>
            </p:cNvPr>
            <p:cNvSpPr/>
            <p:nvPr/>
          </p:nvSpPr>
          <p:spPr>
            <a:xfrm>
              <a:off x="4199425" y="2899225"/>
              <a:ext cx="41075" cy="39625"/>
            </a:xfrm>
            <a:custGeom>
              <a:avLst/>
              <a:gdLst/>
              <a:ahLst/>
              <a:cxnLst/>
              <a:rect l="l" t="t" r="r" b="b"/>
              <a:pathLst>
                <a:path w="1643" h="1585" extrusionOk="0">
                  <a:moveTo>
                    <a:pt x="875" y="0"/>
                  </a:moveTo>
                  <a:cubicBezTo>
                    <a:pt x="857" y="0"/>
                    <a:pt x="839" y="1"/>
                    <a:pt x="821" y="2"/>
                  </a:cubicBezTo>
                  <a:cubicBezTo>
                    <a:pt x="366" y="33"/>
                    <a:pt x="1" y="397"/>
                    <a:pt x="31" y="823"/>
                  </a:cubicBezTo>
                  <a:cubicBezTo>
                    <a:pt x="31" y="1260"/>
                    <a:pt x="394" y="1585"/>
                    <a:pt x="798" y="1585"/>
                  </a:cubicBezTo>
                  <a:cubicBezTo>
                    <a:pt x="816" y="1585"/>
                    <a:pt x="834" y="1584"/>
                    <a:pt x="852" y="1583"/>
                  </a:cubicBezTo>
                  <a:cubicBezTo>
                    <a:pt x="1308" y="1552"/>
                    <a:pt x="1642" y="1188"/>
                    <a:pt x="1642" y="762"/>
                  </a:cubicBezTo>
                  <a:cubicBezTo>
                    <a:pt x="1613" y="325"/>
                    <a:pt x="1277" y="0"/>
                    <a:pt x="875"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5" name="Google Shape;1964;p61">
              <a:extLst>
                <a:ext uri="{FF2B5EF4-FFF2-40B4-BE49-F238E27FC236}">
                  <a16:creationId xmlns:a16="http://schemas.microsoft.com/office/drawing/2014/main" id="{7D91C131-7072-B61E-0DE2-64ABD7CDAF8A}"/>
                </a:ext>
              </a:extLst>
            </p:cNvPr>
            <p:cNvSpPr/>
            <p:nvPr/>
          </p:nvSpPr>
          <p:spPr>
            <a:xfrm>
              <a:off x="4188800" y="2878000"/>
              <a:ext cx="82850" cy="21600"/>
            </a:xfrm>
            <a:custGeom>
              <a:avLst/>
              <a:gdLst/>
              <a:ahLst/>
              <a:cxnLst/>
              <a:rect l="l" t="t" r="r" b="b"/>
              <a:pathLst>
                <a:path w="3314" h="864" extrusionOk="0">
                  <a:moveTo>
                    <a:pt x="1672" y="0"/>
                  </a:moveTo>
                  <a:cubicBezTo>
                    <a:pt x="1216" y="0"/>
                    <a:pt x="760" y="122"/>
                    <a:pt x="395" y="395"/>
                  </a:cubicBezTo>
                  <a:cubicBezTo>
                    <a:pt x="91" y="608"/>
                    <a:pt x="0" y="790"/>
                    <a:pt x="61" y="821"/>
                  </a:cubicBezTo>
                  <a:cubicBezTo>
                    <a:pt x="72" y="836"/>
                    <a:pt x="92" y="843"/>
                    <a:pt x="120" y="843"/>
                  </a:cubicBezTo>
                  <a:cubicBezTo>
                    <a:pt x="315" y="843"/>
                    <a:pt x="900" y="513"/>
                    <a:pt x="1672" y="487"/>
                  </a:cubicBezTo>
                  <a:cubicBezTo>
                    <a:pt x="2446" y="487"/>
                    <a:pt x="3044" y="863"/>
                    <a:pt x="3214" y="863"/>
                  </a:cubicBezTo>
                  <a:cubicBezTo>
                    <a:pt x="3232" y="863"/>
                    <a:pt x="3244" y="860"/>
                    <a:pt x="3253" y="851"/>
                  </a:cubicBezTo>
                  <a:cubicBezTo>
                    <a:pt x="3313" y="790"/>
                    <a:pt x="3222" y="608"/>
                    <a:pt x="2949" y="395"/>
                  </a:cubicBezTo>
                  <a:cubicBezTo>
                    <a:pt x="2584" y="122"/>
                    <a:pt x="2128" y="0"/>
                    <a:pt x="1672"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6" name="Google Shape;1965;p61">
              <a:extLst>
                <a:ext uri="{FF2B5EF4-FFF2-40B4-BE49-F238E27FC236}">
                  <a16:creationId xmlns:a16="http://schemas.microsoft.com/office/drawing/2014/main" id="{0DE6E37B-4792-8BB9-82F9-B161900807E8}"/>
                </a:ext>
              </a:extLst>
            </p:cNvPr>
            <p:cNvSpPr/>
            <p:nvPr/>
          </p:nvSpPr>
          <p:spPr>
            <a:xfrm>
              <a:off x="4336975" y="2878750"/>
              <a:ext cx="69175" cy="183725"/>
            </a:xfrm>
            <a:custGeom>
              <a:avLst/>
              <a:gdLst/>
              <a:ahLst/>
              <a:cxnLst/>
              <a:rect l="l" t="t" r="r" b="b"/>
              <a:pathLst>
                <a:path w="2767" h="7349" extrusionOk="0">
                  <a:moveTo>
                    <a:pt x="124" y="0"/>
                  </a:moveTo>
                  <a:cubicBezTo>
                    <a:pt x="123" y="0"/>
                    <a:pt x="123" y="0"/>
                    <a:pt x="122" y="1"/>
                  </a:cubicBezTo>
                  <a:cubicBezTo>
                    <a:pt x="0" y="61"/>
                    <a:pt x="669" y="2037"/>
                    <a:pt x="1581" y="4469"/>
                  </a:cubicBezTo>
                  <a:cubicBezTo>
                    <a:pt x="1824" y="5046"/>
                    <a:pt x="2037" y="5624"/>
                    <a:pt x="2250" y="6171"/>
                  </a:cubicBezTo>
                  <a:cubicBezTo>
                    <a:pt x="2371" y="6384"/>
                    <a:pt x="2432" y="6596"/>
                    <a:pt x="2402" y="6840"/>
                  </a:cubicBezTo>
                  <a:cubicBezTo>
                    <a:pt x="2371" y="6992"/>
                    <a:pt x="2159" y="7022"/>
                    <a:pt x="1946" y="7052"/>
                  </a:cubicBezTo>
                  <a:cubicBezTo>
                    <a:pt x="1459" y="7083"/>
                    <a:pt x="973" y="7174"/>
                    <a:pt x="517" y="7326"/>
                  </a:cubicBezTo>
                  <a:cubicBezTo>
                    <a:pt x="745" y="7341"/>
                    <a:pt x="981" y="7349"/>
                    <a:pt x="1220" y="7349"/>
                  </a:cubicBezTo>
                  <a:cubicBezTo>
                    <a:pt x="1459" y="7349"/>
                    <a:pt x="1703" y="7341"/>
                    <a:pt x="1946" y="7326"/>
                  </a:cubicBezTo>
                  <a:cubicBezTo>
                    <a:pt x="2067" y="7296"/>
                    <a:pt x="2189" y="7296"/>
                    <a:pt x="2311" y="7265"/>
                  </a:cubicBezTo>
                  <a:cubicBezTo>
                    <a:pt x="2493" y="7204"/>
                    <a:pt x="2614" y="7083"/>
                    <a:pt x="2706" y="6931"/>
                  </a:cubicBezTo>
                  <a:cubicBezTo>
                    <a:pt x="2766" y="6627"/>
                    <a:pt x="2736" y="6323"/>
                    <a:pt x="2584" y="6049"/>
                  </a:cubicBezTo>
                  <a:lnTo>
                    <a:pt x="1946" y="4347"/>
                  </a:lnTo>
                  <a:cubicBezTo>
                    <a:pt x="1041" y="1934"/>
                    <a:pt x="226" y="0"/>
                    <a:pt x="124"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7" name="Google Shape;1966;p61">
              <a:extLst>
                <a:ext uri="{FF2B5EF4-FFF2-40B4-BE49-F238E27FC236}">
                  <a16:creationId xmlns:a16="http://schemas.microsoft.com/office/drawing/2014/main" id="{02271BC0-E51C-F07B-A22F-3E4D6485AA50}"/>
                </a:ext>
              </a:extLst>
            </p:cNvPr>
            <p:cNvSpPr/>
            <p:nvPr/>
          </p:nvSpPr>
          <p:spPr>
            <a:xfrm>
              <a:off x="4152325" y="3263250"/>
              <a:ext cx="212800" cy="95575"/>
            </a:xfrm>
            <a:custGeom>
              <a:avLst/>
              <a:gdLst/>
              <a:ahLst/>
              <a:cxnLst/>
              <a:rect l="l" t="t" r="r" b="b"/>
              <a:pathLst>
                <a:path w="8512" h="3823" extrusionOk="0">
                  <a:moveTo>
                    <a:pt x="0" y="1"/>
                  </a:moveTo>
                  <a:lnTo>
                    <a:pt x="0" y="1"/>
                  </a:lnTo>
                  <a:cubicBezTo>
                    <a:pt x="0" y="1"/>
                    <a:pt x="1818" y="3823"/>
                    <a:pt x="7282" y="3823"/>
                  </a:cubicBezTo>
                  <a:cubicBezTo>
                    <a:pt x="7645" y="3823"/>
                    <a:pt x="8024" y="3806"/>
                    <a:pt x="8420" y="3770"/>
                  </a:cubicBezTo>
                  <a:lnTo>
                    <a:pt x="8511" y="2280"/>
                  </a:lnTo>
                  <a:lnTo>
                    <a:pt x="8511" y="2280"/>
                  </a:lnTo>
                  <a:cubicBezTo>
                    <a:pt x="8455" y="2281"/>
                    <a:pt x="8400" y="2281"/>
                    <a:pt x="8344" y="2281"/>
                  </a:cubicBezTo>
                  <a:cubicBezTo>
                    <a:pt x="5393" y="2281"/>
                    <a:pt x="2506" y="1492"/>
                    <a:pt x="0" y="1"/>
                  </a:cubicBezTo>
                  <a:close/>
                </a:path>
              </a:pathLst>
            </a:custGeom>
            <a:solidFill>
              <a:srgbClr val="ED948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8" name="Google Shape;1967;p61">
              <a:extLst>
                <a:ext uri="{FF2B5EF4-FFF2-40B4-BE49-F238E27FC236}">
                  <a16:creationId xmlns:a16="http://schemas.microsoft.com/office/drawing/2014/main" id="{6F08B665-73A4-6615-3DDA-6EB07467C655}"/>
                </a:ext>
              </a:extLst>
            </p:cNvPr>
            <p:cNvSpPr/>
            <p:nvPr/>
          </p:nvSpPr>
          <p:spPr>
            <a:xfrm>
              <a:off x="4265550" y="3088850"/>
              <a:ext cx="82850" cy="59500"/>
            </a:xfrm>
            <a:custGeom>
              <a:avLst/>
              <a:gdLst/>
              <a:ahLst/>
              <a:cxnLst/>
              <a:rect l="l" t="t" r="r" b="b"/>
              <a:pathLst>
                <a:path w="3314" h="2380" extrusionOk="0">
                  <a:moveTo>
                    <a:pt x="1664" y="1"/>
                  </a:moveTo>
                  <a:cubicBezTo>
                    <a:pt x="1625" y="1"/>
                    <a:pt x="1587" y="6"/>
                    <a:pt x="1550" y="16"/>
                  </a:cubicBezTo>
                  <a:cubicBezTo>
                    <a:pt x="1307" y="47"/>
                    <a:pt x="1094" y="138"/>
                    <a:pt x="912" y="290"/>
                  </a:cubicBezTo>
                  <a:lnTo>
                    <a:pt x="1155" y="77"/>
                  </a:lnTo>
                  <a:lnTo>
                    <a:pt x="1155" y="77"/>
                  </a:lnTo>
                  <a:cubicBezTo>
                    <a:pt x="821" y="290"/>
                    <a:pt x="517" y="533"/>
                    <a:pt x="274" y="837"/>
                  </a:cubicBezTo>
                  <a:cubicBezTo>
                    <a:pt x="31" y="1171"/>
                    <a:pt x="0" y="1597"/>
                    <a:pt x="213" y="1931"/>
                  </a:cubicBezTo>
                  <a:cubicBezTo>
                    <a:pt x="426" y="2174"/>
                    <a:pt x="730" y="2326"/>
                    <a:pt x="1064" y="2357"/>
                  </a:cubicBezTo>
                  <a:cubicBezTo>
                    <a:pt x="1178" y="2372"/>
                    <a:pt x="1292" y="2379"/>
                    <a:pt x="1406" y="2379"/>
                  </a:cubicBezTo>
                  <a:cubicBezTo>
                    <a:pt x="1746" y="2379"/>
                    <a:pt x="2082" y="2311"/>
                    <a:pt x="2401" y="2174"/>
                  </a:cubicBezTo>
                  <a:cubicBezTo>
                    <a:pt x="2736" y="2053"/>
                    <a:pt x="3009" y="1840"/>
                    <a:pt x="3161" y="1506"/>
                  </a:cubicBezTo>
                  <a:cubicBezTo>
                    <a:pt x="3313" y="1202"/>
                    <a:pt x="3161" y="806"/>
                    <a:pt x="2827" y="685"/>
                  </a:cubicBezTo>
                  <a:cubicBezTo>
                    <a:pt x="2614" y="624"/>
                    <a:pt x="2371" y="685"/>
                    <a:pt x="2219" y="502"/>
                  </a:cubicBezTo>
                  <a:cubicBezTo>
                    <a:pt x="2189" y="442"/>
                    <a:pt x="2158" y="351"/>
                    <a:pt x="2128" y="290"/>
                  </a:cubicBezTo>
                  <a:cubicBezTo>
                    <a:pt x="2028" y="114"/>
                    <a:pt x="1844" y="1"/>
                    <a:pt x="1664" y="1"/>
                  </a:cubicBezTo>
                  <a:close/>
                </a:path>
              </a:pathLst>
            </a:custGeom>
            <a:solidFill>
              <a:srgbClr val="ED948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59" name="Google Shape;1968;p61">
              <a:extLst>
                <a:ext uri="{FF2B5EF4-FFF2-40B4-BE49-F238E27FC236}">
                  <a16:creationId xmlns:a16="http://schemas.microsoft.com/office/drawing/2014/main" id="{339C27EB-7BB8-84C9-46F0-F91528C738C1}"/>
                </a:ext>
              </a:extLst>
            </p:cNvPr>
            <p:cNvSpPr/>
            <p:nvPr/>
          </p:nvSpPr>
          <p:spPr>
            <a:xfrm>
              <a:off x="4280775" y="3077025"/>
              <a:ext cx="74450" cy="62400"/>
            </a:xfrm>
            <a:custGeom>
              <a:avLst/>
              <a:gdLst/>
              <a:ahLst/>
              <a:cxnLst/>
              <a:rect l="l" t="t" r="r" b="b"/>
              <a:pathLst>
                <a:path w="2978" h="2496" extrusionOk="0">
                  <a:moveTo>
                    <a:pt x="172" y="1"/>
                  </a:moveTo>
                  <a:cubicBezTo>
                    <a:pt x="109" y="1"/>
                    <a:pt x="1" y="265"/>
                    <a:pt x="30" y="611"/>
                  </a:cubicBezTo>
                  <a:cubicBezTo>
                    <a:pt x="90" y="1158"/>
                    <a:pt x="364" y="1644"/>
                    <a:pt x="789" y="1979"/>
                  </a:cubicBezTo>
                  <a:cubicBezTo>
                    <a:pt x="1215" y="2313"/>
                    <a:pt x="1762" y="2495"/>
                    <a:pt x="2309" y="2495"/>
                  </a:cubicBezTo>
                  <a:cubicBezTo>
                    <a:pt x="2735" y="2495"/>
                    <a:pt x="2978" y="2374"/>
                    <a:pt x="2978" y="2313"/>
                  </a:cubicBezTo>
                  <a:cubicBezTo>
                    <a:pt x="2948" y="2161"/>
                    <a:pt x="1944" y="2282"/>
                    <a:pt x="1124" y="1614"/>
                  </a:cubicBezTo>
                  <a:cubicBezTo>
                    <a:pt x="333" y="945"/>
                    <a:pt x="333" y="3"/>
                    <a:pt x="182" y="3"/>
                  </a:cubicBezTo>
                  <a:cubicBezTo>
                    <a:pt x="178" y="1"/>
                    <a:pt x="175" y="1"/>
                    <a:pt x="172"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0" name="Google Shape;1969;p61">
              <a:extLst>
                <a:ext uri="{FF2B5EF4-FFF2-40B4-BE49-F238E27FC236}">
                  <a16:creationId xmlns:a16="http://schemas.microsoft.com/office/drawing/2014/main" id="{82EEE71D-16F8-2C50-F894-DC1ADD204EDF}"/>
                </a:ext>
              </a:extLst>
            </p:cNvPr>
            <p:cNvSpPr/>
            <p:nvPr/>
          </p:nvSpPr>
          <p:spPr>
            <a:xfrm>
              <a:off x="4178925" y="2844700"/>
              <a:ext cx="101850" cy="29200"/>
            </a:xfrm>
            <a:custGeom>
              <a:avLst/>
              <a:gdLst/>
              <a:ahLst/>
              <a:cxnLst/>
              <a:rect l="l" t="t" r="r" b="b"/>
              <a:pathLst>
                <a:path w="4074" h="1168" extrusionOk="0">
                  <a:moveTo>
                    <a:pt x="2336" y="1"/>
                  </a:moveTo>
                  <a:cubicBezTo>
                    <a:pt x="1688" y="1"/>
                    <a:pt x="1052" y="184"/>
                    <a:pt x="486" y="542"/>
                  </a:cubicBezTo>
                  <a:cubicBezTo>
                    <a:pt x="152" y="755"/>
                    <a:pt x="0" y="998"/>
                    <a:pt x="61" y="1089"/>
                  </a:cubicBezTo>
                  <a:cubicBezTo>
                    <a:pt x="93" y="1145"/>
                    <a:pt x="176" y="1168"/>
                    <a:pt x="301" y="1168"/>
                  </a:cubicBezTo>
                  <a:cubicBezTo>
                    <a:pt x="646" y="1168"/>
                    <a:pt x="1307" y="996"/>
                    <a:pt x="2067" y="907"/>
                  </a:cubicBezTo>
                  <a:cubicBezTo>
                    <a:pt x="3070" y="785"/>
                    <a:pt x="3952" y="876"/>
                    <a:pt x="4043" y="633"/>
                  </a:cubicBezTo>
                  <a:cubicBezTo>
                    <a:pt x="4073" y="542"/>
                    <a:pt x="3891" y="360"/>
                    <a:pt x="3526" y="208"/>
                  </a:cubicBezTo>
                  <a:cubicBezTo>
                    <a:pt x="3134" y="69"/>
                    <a:pt x="2733" y="1"/>
                    <a:pt x="2336"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1" name="Google Shape;1970;p61">
              <a:extLst>
                <a:ext uri="{FF2B5EF4-FFF2-40B4-BE49-F238E27FC236}">
                  <a16:creationId xmlns:a16="http://schemas.microsoft.com/office/drawing/2014/main" id="{A79FA876-FF3C-EB61-A06C-EC02B3C96237}"/>
                </a:ext>
              </a:extLst>
            </p:cNvPr>
            <p:cNvSpPr/>
            <p:nvPr/>
          </p:nvSpPr>
          <p:spPr>
            <a:xfrm>
              <a:off x="4401575" y="2822975"/>
              <a:ext cx="77525" cy="24725"/>
            </a:xfrm>
            <a:custGeom>
              <a:avLst/>
              <a:gdLst/>
              <a:ahLst/>
              <a:cxnLst/>
              <a:rect l="l" t="t" r="r" b="b"/>
              <a:pathLst>
                <a:path w="3101" h="989" extrusionOk="0">
                  <a:moveTo>
                    <a:pt x="1508" y="1"/>
                  </a:moveTo>
                  <a:cubicBezTo>
                    <a:pt x="1110" y="1"/>
                    <a:pt x="713" y="115"/>
                    <a:pt x="365" y="347"/>
                  </a:cubicBezTo>
                  <a:cubicBezTo>
                    <a:pt x="91" y="529"/>
                    <a:pt x="0" y="712"/>
                    <a:pt x="61" y="833"/>
                  </a:cubicBezTo>
                  <a:cubicBezTo>
                    <a:pt x="126" y="912"/>
                    <a:pt x="275" y="934"/>
                    <a:pt x="481" y="934"/>
                  </a:cubicBezTo>
                  <a:cubicBezTo>
                    <a:pt x="756" y="934"/>
                    <a:pt x="1133" y="894"/>
                    <a:pt x="1550" y="894"/>
                  </a:cubicBezTo>
                  <a:cubicBezTo>
                    <a:pt x="2037" y="894"/>
                    <a:pt x="2469" y="989"/>
                    <a:pt x="2748" y="989"/>
                  </a:cubicBezTo>
                  <a:cubicBezTo>
                    <a:pt x="2888" y="989"/>
                    <a:pt x="2989" y="965"/>
                    <a:pt x="3040" y="894"/>
                  </a:cubicBezTo>
                  <a:cubicBezTo>
                    <a:pt x="3100" y="803"/>
                    <a:pt x="3009" y="590"/>
                    <a:pt x="2766" y="408"/>
                  </a:cubicBezTo>
                  <a:cubicBezTo>
                    <a:pt x="2385" y="138"/>
                    <a:pt x="1945" y="1"/>
                    <a:pt x="1508"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2" name="Google Shape;1971;p61">
              <a:extLst>
                <a:ext uri="{FF2B5EF4-FFF2-40B4-BE49-F238E27FC236}">
                  <a16:creationId xmlns:a16="http://schemas.microsoft.com/office/drawing/2014/main" id="{7D241A00-FA15-C3EB-E576-6C26CD183845}"/>
                </a:ext>
              </a:extLst>
            </p:cNvPr>
            <p:cNvSpPr/>
            <p:nvPr/>
          </p:nvSpPr>
          <p:spPr>
            <a:xfrm>
              <a:off x="3819475" y="2577550"/>
              <a:ext cx="603400" cy="786750"/>
            </a:xfrm>
            <a:custGeom>
              <a:avLst/>
              <a:gdLst/>
              <a:ahLst/>
              <a:cxnLst/>
              <a:rect l="l" t="t" r="r" b="b"/>
              <a:pathLst>
                <a:path w="24136" h="31470" extrusionOk="0">
                  <a:moveTo>
                    <a:pt x="20322" y="1"/>
                  </a:moveTo>
                  <a:cubicBezTo>
                    <a:pt x="19066" y="1"/>
                    <a:pt x="17840" y="420"/>
                    <a:pt x="16810" y="1167"/>
                  </a:cubicBezTo>
                  <a:cubicBezTo>
                    <a:pt x="15959" y="1744"/>
                    <a:pt x="15138" y="2565"/>
                    <a:pt x="14105" y="2687"/>
                  </a:cubicBezTo>
                  <a:cubicBezTo>
                    <a:pt x="13966" y="2709"/>
                    <a:pt x="13828" y="2718"/>
                    <a:pt x="13690" y="2718"/>
                  </a:cubicBezTo>
                  <a:cubicBezTo>
                    <a:pt x="13068" y="2718"/>
                    <a:pt x="12447" y="2535"/>
                    <a:pt x="11825" y="2535"/>
                  </a:cubicBezTo>
                  <a:cubicBezTo>
                    <a:pt x="10396" y="2535"/>
                    <a:pt x="9120" y="3416"/>
                    <a:pt x="7965" y="4298"/>
                  </a:cubicBezTo>
                  <a:cubicBezTo>
                    <a:pt x="6597" y="5301"/>
                    <a:pt x="5168" y="6395"/>
                    <a:pt x="4621" y="8006"/>
                  </a:cubicBezTo>
                  <a:cubicBezTo>
                    <a:pt x="4408" y="8614"/>
                    <a:pt x="4348" y="9252"/>
                    <a:pt x="3952" y="9830"/>
                  </a:cubicBezTo>
                  <a:cubicBezTo>
                    <a:pt x="3588" y="10407"/>
                    <a:pt x="2919" y="10742"/>
                    <a:pt x="2433" y="11228"/>
                  </a:cubicBezTo>
                  <a:cubicBezTo>
                    <a:pt x="1" y="13508"/>
                    <a:pt x="1217" y="17550"/>
                    <a:pt x="4500" y="18128"/>
                  </a:cubicBezTo>
                  <a:cubicBezTo>
                    <a:pt x="2767" y="19556"/>
                    <a:pt x="1369" y="21502"/>
                    <a:pt x="913" y="23720"/>
                  </a:cubicBezTo>
                  <a:cubicBezTo>
                    <a:pt x="457" y="25970"/>
                    <a:pt x="1004" y="28432"/>
                    <a:pt x="2645" y="30012"/>
                  </a:cubicBezTo>
                  <a:cubicBezTo>
                    <a:pt x="3607" y="30940"/>
                    <a:pt x="4967" y="31469"/>
                    <a:pt x="6286" y="31469"/>
                  </a:cubicBezTo>
                  <a:cubicBezTo>
                    <a:pt x="7301" y="31469"/>
                    <a:pt x="8292" y="31156"/>
                    <a:pt x="9059" y="30468"/>
                  </a:cubicBezTo>
                  <a:cubicBezTo>
                    <a:pt x="10214" y="29435"/>
                    <a:pt x="10670" y="27824"/>
                    <a:pt x="10852" y="26304"/>
                  </a:cubicBezTo>
                  <a:cubicBezTo>
                    <a:pt x="11278" y="22687"/>
                    <a:pt x="10579" y="19009"/>
                    <a:pt x="8816" y="15848"/>
                  </a:cubicBezTo>
                  <a:cubicBezTo>
                    <a:pt x="11430" y="14693"/>
                    <a:pt x="13253" y="12261"/>
                    <a:pt x="13618" y="9404"/>
                  </a:cubicBezTo>
                  <a:cubicBezTo>
                    <a:pt x="14291" y="9565"/>
                    <a:pt x="14964" y="9642"/>
                    <a:pt x="15627" y="9642"/>
                  </a:cubicBezTo>
                  <a:cubicBezTo>
                    <a:pt x="19600" y="9642"/>
                    <a:pt x="23184" y="6873"/>
                    <a:pt x="24044" y="2808"/>
                  </a:cubicBezTo>
                  <a:lnTo>
                    <a:pt x="24135" y="2808"/>
                  </a:lnTo>
                  <a:cubicBezTo>
                    <a:pt x="23831" y="1349"/>
                    <a:pt x="22463" y="255"/>
                    <a:pt x="21004" y="42"/>
                  </a:cubicBezTo>
                  <a:cubicBezTo>
                    <a:pt x="20777" y="14"/>
                    <a:pt x="20549" y="1"/>
                    <a:pt x="20322"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3" name="Google Shape;1972;p61">
              <a:extLst>
                <a:ext uri="{FF2B5EF4-FFF2-40B4-BE49-F238E27FC236}">
                  <a16:creationId xmlns:a16="http://schemas.microsoft.com/office/drawing/2014/main" id="{FA4ECB76-DCF2-2E5C-A87C-2E13EFC531BD}"/>
                </a:ext>
              </a:extLst>
            </p:cNvPr>
            <p:cNvSpPr/>
            <p:nvPr/>
          </p:nvSpPr>
          <p:spPr>
            <a:xfrm>
              <a:off x="4400800" y="2656875"/>
              <a:ext cx="117800" cy="137550"/>
            </a:xfrm>
            <a:custGeom>
              <a:avLst/>
              <a:gdLst/>
              <a:ahLst/>
              <a:cxnLst/>
              <a:rect l="l" t="t" r="r" b="b"/>
              <a:pathLst>
                <a:path w="4712" h="5502" extrusionOk="0">
                  <a:moveTo>
                    <a:pt x="1" y="0"/>
                  </a:moveTo>
                  <a:lnTo>
                    <a:pt x="244" y="274"/>
                  </a:lnTo>
                  <a:cubicBezTo>
                    <a:pt x="1" y="1489"/>
                    <a:pt x="609" y="2766"/>
                    <a:pt x="1520" y="3617"/>
                  </a:cubicBezTo>
                  <a:cubicBezTo>
                    <a:pt x="2463" y="4468"/>
                    <a:pt x="3587" y="5015"/>
                    <a:pt x="4712" y="5502"/>
                  </a:cubicBezTo>
                  <a:cubicBezTo>
                    <a:pt x="4317" y="4316"/>
                    <a:pt x="3770" y="3161"/>
                    <a:pt x="3071" y="2097"/>
                  </a:cubicBezTo>
                  <a:cubicBezTo>
                    <a:pt x="2372" y="1003"/>
                    <a:pt x="1247" y="274"/>
                    <a:pt x="1"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4" name="Google Shape;1973;p61">
              <a:extLst>
                <a:ext uri="{FF2B5EF4-FFF2-40B4-BE49-F238E27FC236}">
                  <a16:creationId xmlns:a16="http://schemas.microsoft.com/office/drawing/2014/main" id="{166602C1-17E0-EE60-1496-4C01CE45FE12}"/>
                </a:ext>
              </a:extLst>
            </p:cNvPr>
            <p:cNvSpPr/>
            <p:nvPr/>
          </p:nvSpPr>
          <p:spPr>
            <a:xfrm>
              <a:off x="3707025" y="2581125"/>
              <a:ext cx="723450" cy="448100"/>
            </a:xfrm>
            <a:custGeom>
              <a:avLst/>
              <a:gdLst/>
              <a:ahLst/>
              <a:cxnLst/>
              <a:rect l="l" t="t" r="r" b="b"/>
              <a:pathLst>
                <a:path w="28938" h="17924" extrusionOk="0">
                  <a:moveTo>
                    <a:pt x="23954" y="1"/>
                  </a:moveTo>
                  <a:cubicBezTo>
                    <a:pt x="21828" y="1"/>
                    <a:pt x="19773" y="1051"/>
                    <a:pt x="18542" y="2908"/>
                  </a:cubicBezTo>
                  <a:cubicBezTo>
                    <a:pt x="17873" y="3851"/>
                    <a:pt x="17356" y="5006"/>
                    <a:pt x="16627" y="6009"/>
                  </a:cubicBezTo>
                  <a:cubicBezTo>
                    <a:pt x="16262" y="6526"/>
                    <a:pt x="15776" y="6981"/>
                    <a:pt x="15259" y="7316"/>
                  </a:cubicBezTo>
                  <a:cubicBezTo>
                    <a:pt x="14682" y="7650"/>
                    <a:pt x="14043" y="7863"/>
                    <a:pt x="13405" y="7954"/>
                  </a:cubicBezTo>
                  <a:cubicBezTo>
                    <a:pt x="12098" y="8197"/>
                    <a:pt x="10730" y="8228"/>
                    <a:pt x="9545" y="8775"/>
                  </a:cubicBezTo>
                  <a:cubicBezTo>
                    <a:pt x="8937" y="8988"/>
                    <a:pt x="8420" y="9383"/>
                    <a:pt x="8025" y="9899"/>
                  </a:cubicBezTo>
                  <a:cubicBezTo>
                    <a:pt x="7660" y="10416"/>
                    <a:pt x="7478" y="11024"/>
                    <a:pt x="7447" y="11632"/>
                  </a:cubicBezTo>
                  <a:cubicBezTo>
                    <a:pt x="7447" y="12240"/>
                    <a:pt x="7478" y="12787"/>
                    <a:pt x="7447" y="13334"/>
                  </a:cubicBezTo>
                  <a:cubicBezTo>
                    <a:pt x="7417" y="13881"/>
                    <a:pt x="7265" y="14398"/>
                    <a:pt x="7022" y="14824"/>
                  </a:cubicBezTo>
                  <a:cubicBezTo>
                    <a:pt x="6505" y="15644"/>
                    <a:pt x="5654" y="16191"/>
                    <a:pt x="4712" y="16283"/>
                  </a:cubicBezTo>
                  <a:cubicBezTo>
                    <a:pt x="4653" y="16285"/>
                    <a:pt x="4595" y="16286"/>
                    <a:pt x="4537" y="16286"/>
                  </a:cubicBezTo>
                  <a:cubicBezTo>
                    <a:pt x="3725" y="16286"/>
                    <a:pt x="2993" y="16100"/>
                    <a:pt x="2341" y="16100"/>
                  </a:cubicBezTo>
                  <a:cubicBezTo>
                    <a:pt x="2250" y="16091"/>
                    <a:pt x="2159" y="16087"/>
                    <a:pt x="2069" y="16087"/>
                  </a:cubicBezTo>
                  <a:cubicBezTo>
                    <a:pt x="1531" y="16087"/>
                    <a:pt x="1025" y="16243"/>
                    <a:pt x="608" y="16556"/>
                  </a:cubicBezTo>
                  <a:cubicBezTo>
                    <a:pt x="274" y="16799"/>
                    <a:pt x="92" y="17134"/>
                    <a:pt x="31" y="17529"/>
                  </a:cubicBezTo>
                  <a:cubicBezTo>
                    <a:pt x="0" y="17681"/>
                    <a:pt x="31" y="17802"/>
                    <a:pt x="61" y="17924"/>
                  </a:cubicBezTo>
                  <a:cubicBezTo>
                    <a:pt x="61" y="17802"/>
                    <a:pt x="61" y="17650"/>
                    <a:pt x="92" y="17529"/>
                  </a:cubicBezTo>
                  <a:cubicBezTo>
                    <a:pt x="152" y="17164"/>
                    <a:pt x="365" y="16830"/>
                    <a:pt x="669" y="16617"/>
                  </a:cubicBezTo>
                  <a:cubicBezTo>
                    <a:pt x="1063" y="16321"/>
                    <a:pt x="1517" y="16166"/>
                    <a:pt x="1999" y="16166"/>
                  </a:cubicBezTo>
                  <a:cubicBezTo>
                    <a:pt x="2111" y="16166"/>
                    <a:pt x="2226" y="16174"/>
                    <a:pt x="2341" y="16191"/>
                  </a:cubicBezTo>
                  <a:cubicBezTo>
                    <a:pt x="2999" y="16191"/>
                    <a:pt x="3738" y="16407"/>
                    <a:pt x="4557" y="16407"/>
                  </a:cubicBezTo>
                  <a:cubicBezTo>
                    <a:pt x="4608" y="16407"/>
                    <a:pt x="4660" y="16406"/>
                    <a:pt x="4712" y="16404"/>
                  </a:cubicBezTo>
                  <a:cubicBezTo>
                    <a:pt x="5715" y="16313"/>
                    <a:pt x="6627" y="15766"/>
                    <a:pt x="7174" y="14915"/>
                  </a:cubicBezTo>
                  <a:cubicBezTo>
                    <a:pt x="7447" y="14428"/>
                    <a:pt x="7599" y="13881"/>
                    <a:pt x="7630" y="13334"/>
                  </a:cubicBezTo>
                  <a:cubicBezTo>
                    <a:pt x="7660" y="12787"/>
                    <a:pt x="7630" y="12210"/>
                    <a:pt x="7660" y="11632"/>
                  </a:cubicBezTo>
                  <a:cubicBezTo>
                    <a:pt x="7660" y="11055"/>
                    <a:pt x="7842" y="10477"/>
                    <a:pt x="8177" y="9991"/>
                  </a:cubicBezTo>
                  <a:cubicBezTo>
                    <a:pt x="8572" y="9504"/>
                    <a:pt x="9058" y="9140"/>
                    <a:pt x="9636" y="8927"/>
                  </a:cubicBezTo>
                  <a:cubicBezTo>
                    <a:pt x="10791" y="8410"/>
                    <a:pt x="12128" y="8410"/>
                    <a:pt x="13466" y="8167"/>
                  </a:cubicBezTo>
                  <a:cubicBezTo>
                    <a:pt x="14134" y="8045"/>
                    <a:pt x="14773" y="7833"/>
                    <a:pt x="15350" y="7498"/>
                  </a:cubicBezTo>
                  <a:cubicBezTo>
                    <a:pt x="15928" y="7133"/>
                    <a:pt x="16414" y="6678"/>
                    <a:pt x="16779" y="6130"/>
                  </a:cubicBezTo>
                  <a:cubicBezTo>
                    <a:pt x="17539" y="5097"/>
                    <a:pt x="18025" y="3942"/>
                    <a:pt x="18694" y="3000"/>
                  </a:cubicBezTo>
                  <a:cubicBezTo>
                    <a:pt x="19849" y="1267"/>
                    <a:pt x="21764" y="203"/>
                    <a:pt x="23861" y="142"/>
                  </a:cubicBezTo>
                  <a:cubicBezTo>
                    <a:pt x="23911" y="141"/>
                    <a:pt x="23961" y="141"/>
                    <a:pt x="24011" y="141"/>
                  </a:cubicBezTo>
                  <a:cubicBezTo>
                    <a:pt x="25357" y="141"/>
                    <a:pt x="26668" y="537"/>
                    <a:pt x="27782" y="1328"/>
                  </a:cubicBezTo>
                  <a:cubicBezTo>
                    <a:pt x="28086" y="1541"/>
                    <a:pt x="28390" y="1784"/>
                    <a:pt x="28664" y="2027"/>
                  </a:cubicBezTo>
                  <a:lnTo>
                    <a:pt x="28876" y="2240"/>
                  </a:lnTo>
                  <a:cubicBezTo>
                    <a:pt x="28907" y="2270"/>
                    <a:pt x="28907" y="2301"/>
                    <a:pt x="28937" y="2301"/>
                  </a:cubicBezTo>
                  <a:cubicBezTo>
                    <a:pt x="28633" y="1905"/>
                    <a:pt x="28238" y="1541"/>
                    <a:pt x="27843" y="1267"/>
                  </a:cubicBezTo>
                  <a:cubicBezTo>
                    <a:pt x="27326" y="902"/>
                    <a:pt x="26809" y="598"/>
                    <a:pt x="26232" y="416"/>
                  </a:cubicBezTo>
                  <a:cubicBezTo>
                    <a:pt x="25486" y="136"/>
                    <a:pt x="24716" y="1"/>
                    <a:pt x="23954"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5" name="Google Shape;1974;p61">
              <a:extLst>
                <a:ext uri="{FF2B5EF4-FFF2-40B4-BE49-F238E27FC236}">
                  <a16:creationId xmlns:a16="http://schemas.microsoft.com/office/drawing/2014/main" id="{C360CB60-B75D-4330-8C8F-6B510AD17E76}"/>
                </a:ext>
              </a:extLst>
            </p:cNvPr>
            <p:cNvSpPr/>
            <p:nvPr/>
          </p:nvSpPr>
          <p:spPr>
            <a:xfrm>
              <a:off x="3944875" y="3762500"/>
              <a:ext cx="303975" cy="495475"/>
            </a:xfrm>
            <a:custGeom>
              <a:avLst/>
              <a:gdLst/>
              <a:ahLst/>
              <a:cxnLst/>
              <a:rect l="l" t="t" r="r" b="b"/>
              <a:pathLst>
                <a:path w="12159" h="19819" extrusionOk="0">
                  <a:moveTo>
                    <a:pt x="0" y="1"/>
                  </a:moveTo>
                  <a:lnTo>
                    <a:pt x="395" y="10122"/>
                  </a:lnTo>
                  <a:lnTo>
                    <a:pt x="1398" y="19819"/>
                  </a:lnTo>
                  <a:lnTo>
                    <a:pt x="12159" y="19363"/>
                  </a:lnTo>
                  <a:lnTo>
                    <a:pt x="11399" y="244"/>
                  </a:lnTo>
                  <a:lnTo>
                    <a:pt x="0"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6" name="Google Shape;1975;p61">
              <a:extLst>
                <a:ext uri="{FF2B5EF4-FFF2-40B4-BE49-F238E27FC236}">
                  <a16:creationId xmlns:a16="http://schemas.microsoft.com/office/drawing/2014/main" id="{EE3D75B0-14B9-1658-40F7-A75172C3FCE3}"/>
                </a:ext>
              </a:extLst>
            </p:cNvPr>
            <p:cNvSpPr/>
            <p:nvPr/>
          </p:nvSpPr>
          <p:spPr>
            <a:xfrm>
              <a:off x="3905350" y="3761750"/>
              <a:ext cx="303975" cy="496225"/>
            </a:xfrm>
            <a:custGeom>
              <a:avLst/>
              <a:gdLst/>
              <a:ahLst/>
              <a:cxnLst/>
              <a:rect l="l" t="t" r="r" b="b"/>
              <a:pathLst>
                <a:path w="12159" h="19849" extrusionOk="0">
                  <a:moveTo>
                    <a:pt x="1" y="0"/>
                  </a:moveTo>
                  <a:lnTo>
                    <a:pt x="396" y="10152"/>
                  </a:lnTo>
                  <a:lnTo>
                    <a:pt x="1399" y="19849"/>
                  </a:lnTo>
                  <a:lnTo>
                    <a:pt x="12159" y="19393"/>
                  </a:lnTo>
                  <a:lnTo>
                    <a:pt x="11399" y="243"/>
                  </a:lnTo>
                  <a:lnTo>
                    <a:pt x="1" y="0"/>
                  </a:ln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7" name="Google Shape;1976;p61">
              <a:extLst>
                <a:ext uri="{FF2B5EF4-FFF2-40B4-BE49-F238E27FC236}">
                  <a16:creationId xmlns:a16="http://schemas.microsoft.com/office/drawing/2014/main" id="{4C9D21C1-3B0E-3DAF-1AB7-E84D57442284}"/>
                </a:ext>
              </a:extLst>
            </p:cNvPr>
            <p:cNvSpPr/>
            <p:nvPr/>
          </p:nvSpPr>
          <p:spPr>
            <a:xfrm>
              <a:off x="3801250" y="3915225"/>
              <a:ext cx="429375" cy="372375"/>
            </a:xfrm>
            <a:custGeom>
              <a:avLst/>
              <a:gdLst/>
              <a:ahLst/>
              <a:cxnLst/>
              <a:rect l="l" t="t" r="r" b="b"/>
              <a:pathLst>
                <a:path w="17175" h="14895" extrusionOk="0">
                  <a:moveTo>
                    <a:pt x="6317" y="1"/>
                  </a:moveTo>
                  <a:cubicBezTo>
                    <a:pt x="6033" y="1"/>
                    <a:pt x="5734" y="161"/>
                    <a:pt x="5563" y="457"/>
                  </a:cubicBezTo>
                  <a:cubicBezTo>
                    <a:pt x="5502" y="548"/>
                    <a:pt x="5441" y="639"/>
                    <a:pt x="5441" y="761"/>
                  </a:cubicBezTo>
                  <a:cubicBezTo>
                    <a:pt x="5441" y="822"/>
                    <a:pt x="5411" y="883"/>
                    <a:pt x="5380" y="913"/>
                  </a:cubicBezTo>
                  <a:cubicBezTo>
                    <a:pt x="5077" y="1643"/>
                    <a:pt x="4681" y="2311"/>
                    <a:pt x="4256" y="2950"/>
                  </a:cubicBezTo>
                  <a:cubicBezTo>
                    <a:pt x="3861" y="3527"/>
                    <a:pt x="3344" y="4013"/>
                    <a:pt x="2797" y="4439"/>
                  </a:cubicBezTo>
                  <a:cubicBezTo>
                    <a:pt x="2159" y="4925"/>
                    <a:pt x="517" y="6658"/>
                    <a:pt x="0" y="6962"/>
                  </a:cubicBezTo>
                  <a:lnTo>
                    <a:pt x="3131" y="14895"/>
                  </a:lnTo>
                  <a:cubicBezTo>
                    <a:pt x="5988" y="14773"/>
                    <a:pt x="8846" y="14469"/>
                    <a:pt x="11672" y="13983"/>
                  </a:cubicBezTo>
                  <a:cubicBezTo>
                    <a:pt x="14986" y="13436"/>
                    <a:pt x="14955" y="13162"/>
                    <a:pt x="14834" y="12767"/>
                  </a:cubicBezTo>
                  <a:cubicBezTo>
                    <a:pt x="14758" y="12510"/>
                    <a:pt x="14353" y="12424"/>
                    <a:pt x="13804" y="12424"/>
                  </a:cubicBezTo>
                  <a:cubicBezTo>
                    <a:pt x="12712" y="12424"/>
                    <a:pt x="11048" y="12763"/>
                    <a:pt x="10261" y="12763"/>
                  </a:cubicBezTo>
                  <a:cubicBezTo>
                    <a:pt x="9857" y="12763"/>
                    <a:pt x="9684" y="12674"/>
                    <a:pt x="9940" y="12403"/>
                  </a:cubicBezTo>
                  <a:cubicBezTo>
                    <a:pt x="10943" y="11339"/>
                    <a:pt x="16992" y="11065"/>
                    <a:pt x="16627" y="10032"/>
                  </a:cubicBezTo>
                  <a:cubicBezTo>
                    <a:pt x="16499" y="9665"/>
                    <a:pt x="16004" y="9528"/>
                    <a:pt x="15334" y="9528"/>
                  </a:cubicBezTo>
                  <a:cubicBezTo>
                    <a:pt x="13448" y="9528"/>
                    <a:pt x="10177" y="10611"/>
                    <a:pt x="9818" y="10700"/>
                  </a:cubicBezTo>
                  <a:cubicBezTo>
                    <a:pt x="9779" y="10710"/>
                    <a:pt x="9741" y="10714"/>
                    <a:pt x="9706" y="10714"/>
                  </a:cubicBezTo>
                  <a:cubicBezTo>
                    <a:pt x="9277" y="10714"/>
                    <a:pt x="9154" y="10085"/>
                    <a:pt x="9575" y="10001"/>
                  </a:cubicBezTo>
                  <a:cubicBezTo>
                    <a:pt x="10244" y="9880"/>
                    <a:pt x="17174" y="8360"/>
                    <a:pt x="16688" y="6992"/>
                  </a:cubicBezTo>
                  <a:cubicBezTo>
                    <a:pt x="16597" y="6709"/>
                    <a:pt x="16358" y="6620"/>
                    <a:pt x="16094" y="6620"/>
                  </a:cubicBezTo>
                  <a:cubicBezTo>
                    <a:pt x="15651" y="6620"/>
                    <a:pt x="15138" y="6871"/>
                    <a:pt x="15138" y="6871"/>
                  </a:cubicBezTo>
                  <a:cubicBezTo>
                    <a:pt x="15138" y="6871"/>
                    <a:pt x="10404" y="8268"/>
                    <a:pt x="8954" y="8268"/>
                  </a:cubicBezTo>
                  <a:cubicBezTo>
                    <a:pt x="8720" y="8268"/>
                    <a:pt x="8571" y="8232"/>
                    <a:pt x="8542" y="8147"/>
                  </a:cubicBezTo>
                  <a:cubicBezTo>
                    <a:pt x="8359" y="7509"/>
                    <a:pt x="12068" y="6232"/>
                    <a:pt x="13344" y="5898"/>
                  </a:cubicBezTo>
                  <a:cubicBezTo>
                    <a:pt x="14621" y="5564"/>
                    <a:pt x="14986" y="4834"/>
                    <a:pt x="14378" y="4378"/>
                  </a:cubicBezTo>
                  <a:cubicBezTo>
                    <a:pt x="14323" y="4336"/>
                    <a:pt x="14199" y="4317"/>
                    <a:pt x="14023" y="4317"/>
                  </a:cubicBezTo>
                  <a:cubicBezTo>
                    <a:pt x="12936" y="4317"/>
                    <a:pt x="9858" y="5037"/>
                    <a:pt x="8785" y="5351"/>
                  </a:cubicBezTo>
                  <a:cubicBezTo>
                    <a:pt x="8075" y="5554"/>
                    <a:pt x="6708" y="5963"/>
                    <a:pt x="5858" y="5963"/>
                  </a:cubicBezTo>
                  <a:cubicBezTo>
                    <a:pt x="5179" y="5963"/>
                    <a:pt x="4830" y="5701"/>
                    <a:pt x="5411" y="4864"/>
                  </a:cubicBezTo>
                  <a:cubicBezTo>
                    <a:pt x="5411" y="4834"/>
                    <a:pt x="5441" y="4804"/>
                    <a:pt x="5441" y="4773"/>
                  </a:cubicBezTo>
                  <a:cubicBezTo>
                    <a:pt x="6779" y="2950"/>
                    <a:pt x="7204" y="1065"/>
                    <a:pt x="6961" y="457"/>
                  </a:cubicBezTo>
                  <a:cubicBezTo>
                    <a:pt x="6843" y="146"/>
                    <a:pt x="6587" y="1"/>
                    <a:pt x="6317" y="1"/>
                  </a:cubicBezTo>
                  <a:close/>
                </a:path>
              </a:pathLst>
            </a:custGeom>
            <a:solidFill>
              <a:srgbClr val="FFAD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68" name="Google Shape;1977;p61">
              <a:extLst>
                <a:ext uri="{FF2B5EF4-FFF2-40B4-BE49-F238E27FC236}">
                  <a16:creationId xmlns:a16="http://schemas.microsoft.com/office/drawing/2014/main" id="{C6A3464F-F323-21FC-4879-D26ADA912346}"/>
                </a:ext>
              </a:extLst>
            </p:cNvPr>
            <p:cNvSpPr/>
            <p:nvPr/>
          </p:nvSpPr>
          <p:spPr>
            <a:xfrm>
              <a:off x="3726025" y="4075575"/>
              <a:ext cx="234075" cy="451400"/>
            </a:xfrm>
            <a:custGeom>
              <a:avLst/>
              <a:gdLst/>
              <a:ahLst/>
              <a:cxnLst/>
              <a:rect l="l" t="t" r="r" b="b"/>
              <a:pathLst>
                <a:path w="9363" h="18056" extrusionOk="0">
                  <a:moveTo>
                    <a:pt x="3678" y="1"/>
                  </a:moveTo>
                  <a:lnTo>
                    <a:pt x="304" y="2523"/>
                  </a:lnTo>
                  <a:lnTo>
                    <a:pt x="0" y="18056"/>
                  </a:lnTo>
                  <a:lnTo>
                    <a:pt x="9362" y="8481"/>
                  </a:lnTo>
                  <a:lnTo>
                    <a:pt x="3678" y="1"/>
                  </a:lnTo>
                  <a:close/>
                </a:path>
              </a:pathLst>
            </a:custGeom>
            <a:solidFill>
              <a:srgbClr val="5F4AC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969" name="Google Shape;1978;p61">
            <a:extLst>
              <a:ext uri="{FF2B5EF4-FFF2-40B4-BE49-F238E27FC236}">
                <a16:creationId xmlns:a16="http://schemas.microsoft.com/office/drawing/2014/main" id="{A7688585-E3DF-FCF5-B928-A1B3C617189A}"/>
              </a:ext>
            </a:extLst>
          </p:cNvPr>
          <p:cNvGrpSpPr/>
          <p:nvPr/>
        </p:nvGrpSpPr>
        <p:grpSpPr>
          <a:xfrm rot="5400000">
            <a:off x="1915098" y="9580158"/>
            <a:ext cx="580001" cy="286066"/>
            <a:chOff x="4920150" y="1977875"/>
            <a:chExt cx="68525" cy="33800"/>
          </a:xfrm>
        </p:grpSpPr>
        <p:sp>
          <p:nvSpPr>
            <p:cNvPr id="970" name="Google Shape;1979;p61">
              <a:extLst>
                <a:ext uri="{FF2B5EF4-FFF2-40B4-BE49-F238E27FC236}">
                  <a16:creationId xmlns:a16="http://schemas.microsoft.com/office/drawing/2014/main" id="{55EE921F-2B74-F812-BA04-D1A3607FEA5A}"/>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1" name="Google Shape;1980;p61">
              <a:extLst>
                <a:ext uri="{FF2B5EF4-FFF2-40B4-BE49-F238E27FC236}">
                  <a16:creationId xmlns:a16="http://schemas.microsoft.com/office/drawing/2014/main" id="{BB4C276E-E678-D618-8E5B-5BC1F048C3B3}"/>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2" name="Google Shape;1981;p61">
              <a:extLst>
                <a:ext uri="{FF2B5EF4-FFF2-40B4-BE49-F238E27FC236}">
                  <a16:creationId xmlns:a16="http://schemas.microsoft.com/office/drawing/2014/main" id="{C3F4FB71-EE17-C029-72ED-436E89FB3AAA}"/>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973" name="Google Shape;1982;p61">
            <a:extLst>
              <a:ext uri="{FF2B5EF4-FFF2-40B4-BE49-F238E27FC236}">
                <a16:creationId xmlns:a16="http://schemas.microsoft.com/office/drawing/2014/main" id="{BD4A6763-A38D-D0E6-6D22-AB4E816F7997}"/>
              </a:ext>
            </a:extLst>
          </p:cNvPr>
          <p:cNvGrpSpPr/>
          <p:nvPr/>
        </p:nvGrpSpPr>
        <p:grpSpPr>
          <a:xfrm rot="16200000">
            <a:off x="4440812" y="9520310"/>
            <a:ext cx="580001" cy="286066"/>
            <a:chOff x="4920150" y="1977875"/>
            <a:chExt cx="68525" cy="33800"/>
          </a:xfrm>
        </p:grpSpPr>
        <p:sp>
          <p:nvSpPr>
            <p:cNvPr id="974" name="Google Shape;1983;p61">
              <a:extLst>
                <a:ext uri="{FF2B5EF4-FFF2-40B4-BE49-F238E27FC236}">
                  <a16:creationId xmlns:a16="http://schemas.microsoft.com/office/drawing/2014/main" id="{A2ABFEC3-D791-1F51-1490-3FBDCDD0DB1D}"/>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5" name="Google Shape;1984;p61">
              <a:extLst>
                <a:ext uri="{FF2B5EF4-FFF2-40B4-BE49-F238E27FC236}">
                  <a16:creationId xmlns:a16="http://schemas.microsoft.com/office/drawing/2014/main" id="{0E93D9D3-D73C-967C-7715-5F9127B4C3B9}"/>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6" name="Google Shape;1985;p61">
              <a:extLst>
                <a:ext uri="{FF2B5EF4-FFF2-40B4-BE49-F238E27FC236}">
                  <a16:creationId xmlns:a16="http://schemas.microsoft.com/office/drawing/2014/main" id="{99A1EC28-827A-1ED2-72EA-6C69F6AB063B}"/>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977" name="Google Shape;1987;p61">
            <a:extLst>
              <a:ext uri="{FF2B5EF4-FFF2-40B4-BE49-F238E27FC236}">
                <a16:creationId xmlns:a16="http://schemas.microsoft.com/office/drawing/2014/main" id="{D5971A7C-9F64-6B60-893B-12C6DECA4DE9}"/>
              </a:ext>
            </a:extLst>
          </p:cNvPr>
          <p:cNvSpPr txBox="1">
            <a:spLocks/>
          </p:cNvSpPr>
          <p:nvPr/>
        </p:nvSpPr>
        <p:spPr>
          <a:xfrm>
            <a:off x="13348976" y="5295565"/>
            <a:ext cx="1212204"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200" b="0" i="0" u="none" strike="noStrike" kern="0" cap="none" spc="0" normalizeH="0" baseline="0" noProof="0">
                <a:ln>
                  <a:noFill/>
                </a:ln>
                <a:solidFill>
                  <a:srgbClr val="263238"/>
                </a:solidFill>
                <a:effectLst/>
                <a:uLnTx/>
                <a:uFillTx/>
                <a:latin typeface="Raleway"/>
                <a:sym typeface="Raleway"/>
              </a:rPr>
              <a:t>36-45</a:t>
            </a:r>
          </a:p>
        </p:txBody>
      </p:sp>
      <p:sp>
        <p:nvSpPr>
          <p:cNvPr id="978" name="Google Shape;1988;p61">
            <a:extLst>
              <a:ext uri="{FF2B5EF4-FFF2-40B4-BE49-F238E27FC236}">
                <a16:creationId xmlns:a16="http://schemas.microsoft.com/office/drawing/2014/main" id="{D23D43C2-5824-3BA7-24A8-7CFEA7154474}"/>
              </a:ext>
            </a:extLst>
          </p:cNvPr>
          <p:cNvSpPr txBox="1">
            <a:spLocks/>
          </p:cNvSpPr>
          <p:nvPr/>
        </p:nvSpPr>
        <p:spPr>
          <a:xfrm>
            <a:off x="13348976" y="5993307"/>
            <a:ext cx="1212204"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200" b="0" i="0" u="none" strike="noStrike" kern="0" cap="none" spc="0" normalizeH="0" baseline="0" noProof="0">
                <a:ln>
                  <a:noFill/>
                </a:ln>
                <a:solidFill>
                  <a:srgbClr val="263238"/>
                </a:solidFill>
                <a:effectLst/>
                <a:uLnTx/>
                <a:uFillTx/>
                <a:latin typeface="Raleway"/>
                <a:sym typeface="Raleway"/>
              </a:rPr>
              <a:t>46-55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30E2C-47FE-D2A6-632F-1B545C970974}"/>
            </a:ext>
          </a:extLst>
        </p:cNvPr>
        <p:cNvGrpSpPr/>
        <p:nvPr/>
      </p:nvGrpSpPr>
      <p:grpSpPr>
        <a:xfrm>
          <a:off x="0" y="0"/>
          <a:ext cx="0" cy="0"/>
          <a:chOff x="0" y="0"/>
          <a:chExt cx="0" cy="0"/>
        </a:xfrm>
      </p:grpSpPr>
      <p:sp>
        <p:nvSpPr>
          <p:cNvPr id="60" name="Rectangle 59">
            <a:extLst>
              <a:ext uri="{FF2B5EF4-FFF2-40B4-BE49-F238E27FC236}">
                <a16:creationId xmlns:a16="http://schemas.microsoft.com/office/drawing/2014/main" id="{38A24309-EB9F-57D8-8782-1472FFBB3907}"/>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4521721-0C49-33B7-BCA3-13A5FD2F75E1}"/>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D876CDE3-4481-030D-8DB3-C0CBC50AD352}"/>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233" name="Rectangle: Top Corners Rounded 232">
            <a:extLst>
              <a:ext uri="{FF2B5EF4-FFF2-40B4-BE49-F238E27FC236}">
                <a16:creationId xmlns:a16="http://schemas.microsoft.com/office/drawing/2014/main" id="{61EC71F3-4CB3-B999-7DEC-4A5BEFEC36C4}"/>
              </a:ext>
            </a:extLst>
          </p:cNvPr>
          <p:cNvSpPr/>
          <p:nvPr/>
        </p:nvSpPr>
        <p:spPr>
          <a:xfrm>
            <a:off x="6017965" y="97795"/>
            <a:ext cx="2375694" cy="146702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Oval 239">
            <a:extLst>
              <a:ext uri="{FF2B5EF4-FFF2-40B4-BE49-F238E27FC236}">
                <a16:creationId xmlns:a16="http://schemas.microsoft.com/office/drawing/2014/main" id="{CFAD25F2-C525-3E36-7028-73557B912D72}"/>
              </a:ext>
            </a:extLst>
          </p:cNvPr>
          <p:cNvSpPr/>
          <p:nvPr/>
        </p:nvSpPr>
        <p:spPr>
          <a:xfrm>
            <a:off x="6471435" y="826086"/>
            <a:ext cx="1468755" cy="1337293"/>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Top Corners Rounded 233">
            <a:extLst>
              <a:ext uri="{FF2B5EF4-FFF2-40B4-BE49-F238E27FC236}">
                <a16:creationId xmlns:a16="http://schemas.microsoft.com/office/drawing/2014/main" id="{01CA055E-1C3D-47E7-C9AB-A7800DA3B95C}"/>
              </a:ext>
            </a:extLst>
          </p:cNvPr>
          <p:cNvSpPr/>
          <p:nvPr/>
        </p:nvSpPr>
        <p:spPr>
          <a:xfrm flipV="1">
            <a:off x="6017965" y="1555919"/>
            <a:ext cx="2375694" cy="668511"/>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TextBox 235">
            <a:extLst>
              <a:ext uri="{FF2B5EF4-FFF2-40B4-BE49-F238E27FC236}">
                <a16:creationId xmlns:a16="http://schemas.microsoft.com/office/drawing/2014/main" id="{82055C6E-1E5A-3016-9B97-3578FB7D6010}"/>
              </a:ext>
            </a:extLst>
          </p:cNvPr>
          <p:cNvSpPr txBox="1"/>
          <p:nvPr/>
        </p:nvSpPr>
        <p:spPr>
          <a:xfrm>
            <a:off x="6017964" y="1662758"/>
            <a:ext cx="2375694" cy="369332"/>
          </a:xfrm>
          <a:prstGeom prst="rect">
            <a:avLst/>
          </a:prstGeom>
          <a:noFill/>
        </p:spPr>
        <p:txBody>
          <a:bodyPr wrap="square" rtlCol="0">
            <a:spAutoFit/>
          </a:bodyPr>
          <a:lstStyle/>
          <a:p>
            <a:pPr algn="ctr" rtl="1"/>
            <a:r>
              <a:rPr lang="ar-EG" sz="18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800" dirty="0">
              <a:solidFill>
                <a:schemeClr val="bg1"/>
              </a:solidFill>
              <a:latin typeface="Alnaseeb" panose="00000500000000000000" pitchFamily="50" charset="-78"/>
              <a:cs typeface="Alnaseeb" panose="00000500000000000000" pitchFamily="50" charset="-78"/>
            </a:endParaRPr>
          </a:p>
        </p:txBody>
      </p:sp>
      <p:sp>
        <p:nvSpPr>
          <p:cNvPr id="33" name="Rectangle: Top Corners Rounded 32">
            <a:extLst>
              <a:ext uri="{FF2B5EF4-FFF2-40B4-BE49-F238E27FC236}">
                <a16:creationId xmlns:a16="http://schemas.microsoft.com/office/drawing/2014/main" id="{AF881463-6E70-7C26-985E-49AAC32099AC}"/>
              </a:ext>
            </a:extLst>
          </p:cNvPr>
          <p:cNvSpPr/>
          <p:nvPr/>
        </p:nvSpPr>
        <p:spPr>
          <a:xfrm>
            <a:off x="3159018" y="97795"/>
            <a:ext cx="2375694" cy="146702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E7531441-9B07-4DBC-0ACE-CBD820603875}"/>
              </a:ext>
            </a:extLst>
          </p:cNvPr>
          <p:cNvSpPr/>
          <p:nvPr/>
        </p:nvSpPr>
        <p:spPr>
          <a:xfrm>
            <a:off x="3612488" y="826086"/>
            <a:ext cx="1468755" cy="1337293"/>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CCE20AC2-E59D-6C23-5E31-E308E13C7151}"/>
              </a:ext>
            </a:extLst>
          </p:cNvPr>
          <p:cNvSpPr/>
          <p:nvPr/>
        </p:nvSpPr>
        <p:spPr>
          <a:xfrm flipV="1">
            <a:off x="3159018" y="1555919"/>
            <a:ext cx="2375694" cy="668511"/>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CE8CBFE-8674-3E2E-FEB8-1F3E2A1A13A3}"/>
              </a:ext>
            </a:extLst>
          </p:cNvPr>
          <p:cNvSpPr txBox="1"/>
          <p:nvPr/>
        </p:nvSpPr>
        <p:spPr>
          <a:xfrm>
            <a:off x="3159017" y="1662758"/>
            <a:ext cx="2375694" cy="353943"/>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700"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5CBB5869-5FE2-FCEC-F9C9-138E2ABA8807}"/>
              </a:ext>
            </a:extLst>
          </p:cNvPr>
          <p:cNvSpPr/>
          <p:nvPr/>
        </p:nvSpPr>
        <p:spPr>
          <a:xfrm>
            <a:off x="300072" y="97795"/>
            <a:ext cx="2375694" cy="146702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C4AB63FE-2D14-F9E8-047C-BC0A62EA7F09}"/>
              </a:ext>
            </a:extLst>
          </p:cNvPr>
          <p:cNvSpPr/>
          <p:nvPr/>
        </p:nvSpPr>
        <p:spPr>
          <a:xfrm>
            <a:off x="753542" y="826086"/>
            <a:ext cx="1468755" cy="1337293"/>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EDEF290E-4A54-28A7-4639-0C985EFCBF18}"/>
              </a:ext>
            </a:extLst>
          </p:cNvPr>
          <p:cNvSpPr/>
          <p:nvPr/>
        </p:nvSpPr>
        <p:spPr>
          <a:xfrm flipV="1">
            <a:off x="300072" y="1555919"/>
            <a:ext cx="2375694" cy="668511"/>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71F8DD7-32D2-A6A5-99FF-56FAA6285881}"/>
              </a:ext>
            </a:extLst>
          </p:cNvPr>
          <p:cNvSpPr txBox="1"/>
          <p:nvPr/>
        </p:nvSpPr>
        <p:spPr>
          <a:xfrm>
            <a:off x="300071" y="1662758"/>
            <a:ext cx="2375694" cy="369332"/>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4" name="Rectangle: Top Corners Rounded 3">
            <a:extLst>
              <a:ext uri="{FF2B5EF4-FFF2-40B4-BE49-F238E27FC236}">
                <a16:creationId xmlns:a16="http://schemas.microsoft.com/office/drawing/2014/main" id="{FE3BD3F7-600F-A249-D854-682C918A5B71}"/>
              </a:ext>
            </a:extLst>
          </p:cNvPr>
          <p:cNvSpPr/>
          <p:nvPr/>
        </p:nvSpPr>
        <p:spPr>
          <a:xfrm>
            <a:off x="6017965" y="2380805"/>
            <a:ext cx="2375694" cy="146702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6CD507D-C76E-2C49-1E5D-6B36DCEF043C}"/>
              </a:ext>
            </a:extLst>
          </p:cNvPr>
          <p:cNvSpPr/>
          <p:nvPr/>
        </p:nvSpPr>
        <p:spPr>
          <a:xfrm>
            <a:off x="6471435" y="3109096"/>
            <a:ext cx="1468755" cy="1337293"/>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7FF2137C-8894-4637-DAE9-D9509F18B59C}"/>
              </a:ext>
            </a:extLst>
          </p:cNvPr>
          <p:cNvSpPr/>
          <p:nvPr/>
        </p:nvSpPr>
        <p:spPr>
          <a:xfrm flipV="1">
            <a:off x="6017965" y="3838929"/>
            <a:ext cx="2375694" cy="668511"/>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D3D06D6-E51B-68F0-48D9-3A5B2EDA9E15}"/>
              </a:ext>
            </a:extLst>
          </p:cNvPr>
          <p:cNvSpPr txBox="1"/>
          <p:nvPr/>
        </p:nvSpPr>
        <p:spPr>
          <a:xfrm>
            <a:off x="6017964" y="3945768"/>
            <a:ext cx="2375694"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724718E5-6B84-DBA6-9F6D-6CCDCDDD7A47}"/>
              </a:ext>
            </a:extLst>
          </p:cNvPr>
          <p:cNvSpPr/>
          <p:nvPr/>
        </p:nvSpPr>
        <p:spPr>
          <a:xfrm>
            <a:off x="6017965" y="4633570"/>
            <a:ext cx="2375694" cy="146702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5342C9A-908D-A694-908C-416C0E6FA156}"/>
              </a:ext>
            </a:extLst>
          </p:cNvPr>
          <p:cNvSpPr/>
          <p:nvPr/>
        </p:nvSpPr>
        <p:spPr>
          <a:xfrm>
            <a:off x="6471435" y="5361861"/>
            <a:ext cx="1468755" cy="1337293"/>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51ED409B-FC72-3C1D-3846-73EE70743C63}"/>
              </a:ext>
            </a:extLst>
          </p:cNvPr>
          <p:cNvSpPr/>
          <p:nvPr/>
        </p:nvSpPr>
        <p:spPr>
          <a:xfrm flipV="1">
            <a:off x="6017965" y="6091694"/>
            <a:ext cx="2375694" cy="668511"/>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FEC7110-F468-8364-17D1-A7F53D22C8BE}"/>
              </a:ext>
            </a:extLst>
          </p:cNvPr>
          <p:cNvSpPr txBox="1"/>
          <p:nvPr/>
        </p:nvSpPr>
        <p:spPr>
          <a:xfrm>
            <a:off x="6017964" y="6198533"/>
            <a:ext cx="2375694"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C2A69CD6-4651-A1AC-253E-263FE7A4B015}"/>
              </a:ext>
            </a:extLst>
          </p:cNvPr>
          <p:cNvSpPr/>
          <p:nvPr/>
        </p:nvSpPr>
        <p:spPr>
          <a:xfrm>
            <a:off x="3159018" y="2380805"/>
            <a:ext cx="2375694" cy="146702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C72C655-75E4-AB8B-13D6-3D0DC260D7EB}"/>
              </a:ext>
            </a:extLst>
          </p:cNvPr>
          <p:cNvSpPr/>
          <p:nvPr/>
        </p:nvSpPr>
        <p:spPr>
          <a:xfrm>
            <a:off x="3612488" y="3109096"/>
            <a:ext cx="1468755" cy="1337293"/>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3358BFA6-4365-F012-B9EC-F9B6F15881D0}"/>
              </a:ext>
            </a:extLst>
          </p:cNvPr>
          <p:cNvSpPr/>
          <p:nvPr/>
        </p:nvSpPr>
        <p:spPr>
          <a:xfrm flipV="1">
            <a:off x="3159018" y="3838929"/>
            <a:ext cx="2375694" cy="668511"/>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C28E9C7A-9EDB-8C9B-169E-7FC557B057A2}"/>
              </a:ext>
            </a:extLst>
          </p:cNvPr>
          <p:cNvSpPr txBox="1"/>
          <p:nvPr/>
        </p:nvSpPr>
        <p:spPr>
          <a:xfrm>
            <a:off x="3159017" y="3945768"/>
            <a:ext cx="2375694" cy="369332"/>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ميرنا شريف عبد الملاك نسيم </a:t>
            </a:r>
            <a:endParaRPr lang="en-US"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63897394-0A83-581A-9F1E-82A7081F3A22}"/>
              </a:ext>
            </a:extLst>
          </p:cNvPr>
          <p:cNvSpPr/>
          <p:nvPr/>
        </p:nvSpPr>
        <p:spPr>
          <a:xfrm>
            <a:off x="300072" y="2380805"/>
            <a:ext cx="2375694" cy="146702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C965607A-AE7F-F9C1-2669-80431BDDE4AE}"/>
              </a:ext>
            </a:extLst>
          </p:cNvPr>
          <p:cNvSpPr/>
          <p:nvPr/>
        </p:nvSpPr>
        <p:spPr>
          <a:xfrm>
            <a:off x="753542" y="3109096"/>
            <a:ext cx="1468755" cy="1337293"/>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E151D37B-3130-EBF4-38E9-4F1EC7550C64}"/>
              </a:ext>
            </a:extLst>
          </p:cNvPr>
          <p:cNvSpPr/>
          <p:nvPr/>
        </p:nvSpPr>
        <p:spPr>
          <a:xfrm flipV="1">
            <a:off x="300072" y="3838929"/>
            <a:ext cx="2375694" cy="668511"/>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4E2F85DB-BD57-2303-2369-E67C055C8EFB}"/>
              </a:ext>
            </a:extLst>
          </p:cNvPr>
          <p:cNvSpPr txBox="1"/>
          <p:nvPr/>
        </p:nvSpPr>
        <p:spPr>
          <a:xfrm>
            <a:off x="300071" y="3945768"/>
            <a:ext cx="2375694" cy="353943"/>
          </a:xfrm>
          <a:prstGeom prst="rect">
            <a:avLst/>
          </a:prstGeom>
          <a:noFill/>
        </p:spPr>
        <p:txBody>
          <a:bodyPr wrap="square" rtlCol="0">
            <a:spAutoFit/>
          </a:bodyPr>
          <a:lstStyle/>
          <a:p>
            <a:pPr algn="ctr"/>
            <a:r>
              <a:rPr lang="ar-EG" sz="17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700"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B4655400-3D3D-FCE0-DC33-AE85A917AE62}"/>
              </a:ext>
            </a:extLst>
          </p:cNvPr>
          <p:cNvSpPr/>
          <p:nvPr/>
        </p:nvSpPr>
        <p:spPr>
          <a:xfrm>
            <a:off x="3159018" y="4633570"/>
            <a:ext cx="2375694" cy="146702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9B3F563-5F0B-23B0-4138-F1545DB1F98A}"/>
              </a:ext>
            </a:extLst>
          </p:cNvPr>
          <p:cNvSpPr/>
          <p:nvPr/>
        </p:nvSpPr>
        <p:spPr>
          <a:xfrm>
            <a:off x="3612488" y="5361861"/>
            <a:ext cx="1468755" cy="1337293"/>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E269DE16-CD00-6D3F-EC55-B573F23A480F}"/>
              </a:ext>
            </a:extLst>
          </p:cNvPr>
          <p:cNvSpPr/>
          <p:nvPr/>
        </p:nvSpPr>
        <p:spPr>
          <a:xfrm flipV="1">
            <a:off x="3159018" y="6091694"/>
            <a:ext cx="2375694" cy="668511"/>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6DC1C60-498C-754D-334A-E5C473E34003}"/>
              </a:ext>
            </a:extLst>
          </p:cNvPr>
          <p:cNvSpPr txBox="1"/>
          <p:nvPr/>
        </p:nvSpPr>
        <p:spPr>
          <a:xfrm>
            <a:off x="3159017" y="6198533"/>
            <a:ext cx="2375694" cy="353943"/>
          </a:xfrm>
          <a:prstGeom prst="rect">
            <a:avLst/>
          </a:prstGeom>
          <a:noFill/>
        </p:spPr>
        <p:txBody>
          <a:bodyPr wrap="square" rtlCol="0">
            <a:spAutoFit/>
          </a:bodyPr>
          <a:lstStyle/>
          <a:p>
            <a:pPr algn="ctr"/>
            <a:r>
              <a:rPr lang="ar-EG" sz="17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700"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D5F5CC83-2B29-AD74-6153-42A7C2DECF48}"/>
              </a:ext>
            </a:extLst>
          </p:cNvPr>
          <p:cNvSpPr/>
          <p:nvPr/>
        </p:nvSpPr>
        <p:spPr>
          <a:xfrm>
            <a:off x="300072" y="4633570"/>
            <a:ext cx="2375694" cy="146702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39F9409B-CBE4-EB92-4BD1-4A0C0A60C770}"/>
              </a:ext>
            </a:extLst>
          </p:cNvPr>
          <p:cNvSpPr/>
          <p:nvPr/>
        </p:nvSpPr>
        <p:spPr>
          <a:xfrm>
            <a:off x="753542" y="5361861"/>
            <a:ext cx="1468755" cy="1337293"/>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D3A887DD-35DD-F5A7-28CD-0593B2144047}"/>
              </a:ext>
            </a:extLst>
          </p:cNvPr>
          <p:cNvSpPr/>
          <p:nvPr/>
        </p:nvSpPr>
        <p:spPr>
          <a:xfrm flipV="1">
            <a:off x="300072" y="6091694"/>
            <a:ext cx="2375694" cy="668511"/>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D89083F7-308A-77F9-5853-4CB1A6DBB225}"/>
              </a:ext>
            </a:extLst>
          </p:cNvPr>
          <p:cNvSpPr txBox="1"/>
          <p:nvPr/>
        </p:nvSpPr>
        <p:spPr>
          <a:xfrm>
            <a:off x="300071" y="6198533"/>
            <a:ext cx="2375694"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هالة فتحي الشوربجي حافظ </a:t>
            </a:r>
            <a:endParaRPr lang="en-US" dirty="0">
              <a:solidFill>
                <a:schemeClr val="bg1"/>
              </a:solidFill>
              <a:latin typeface="Alnaseeb" panose="00000500000000000000" pitchFamily="50" charset="-78"/>
              <a:cs typeface="Alnaseeb" panose="00000500000000000000" pitchFamily="50" charset="-78"/>
            </a:endParaRPr>
          </a:p>
        </p:txBody>
      </p:sp>
      <p:pic>
        <p:nvPicPr>
          <p:cNvPr id="3" name="Picture 2">
            <a:extLst>
              <a:ext uri="{FF2B5EF4-FFF2-40B4-BE49-F238E27FC236}">
                <a16:creationId xmlns:a16="http://schemas.microsoft.com/office/drawing/2014/main" id="{EBBD2A8D-3A77-62F6-6785-5033F1E64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116" y="120960"/>
            <a:ext cx="983498" cy="1436081"/>
          </a:xfrm>
          <a:prstGeom prst="rect">
            <a:avLst/>
          </a:prstGeom>
        </p:spPr>
      </p:pic>
      <p:pic>
        <p:nvPicPr>
          <p:cNvPr id="9" name="Picture 8">
            <a:extLst>
              <a:ext uri="{FF2B5EF4-FFF2-40B4-BE49-F238E27FC236}">
                <a16:creationId xmlns:a16="http://schemas.microsoft.com/office/drawing/2014/main" id="{5A0C3F57-DE69-5BAA-6E0B-733F89B92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810" y="2388159"/>
            <a:ext cx="976004" cy="1453463"/>
          </a:xfrm>
          <a:prstGeom prst="rect">
            <a:avLst/>
          </a:prstGeom>
        </p:spPr>
      </p:pic>
      <p:pic>
        <p:nvPicPr>
          <p:cNvPr id="15" name="Picture 14">
            <a:extLst>
              <a:ext uri="{FF2B5EF4-FFF2-40B4-BE49-F238E27FC236}">
                <a16:creationId xmlns:a16="http://schemas.microsoft.com/office/drawing/2014/main" id="{AF187779-D669-69B6-B373-13435ADB7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4351" y="4711155"/>
            <a:ext cx="1142923" cy="1382139"/>
          </a:xfrm>
          <a:prstGeom prst="rect">
            <a:avLst/>
          </a:prstGeom>
        </p:spPr>
      </p:pic>
      <p:pic>
        <p:nvPicPr>
          <p:cNvPr id="25" name="Picture 24">
            <a:extLst>
              <a:ext uri="{FF2B5EF4-FFF2-40B4-BE49-F238E27FC236}">
                <a16:creationId xmlns:a16="http://schemas.microsoft.com/office/drawing/2014/main" id="{6630F6CC-486D-B331-2E39-7DB2261466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568" y="4631307"/>
            <a:ext cx="828595" cy="1467021"/>
          </a:xfrm>
          <a:prstGeom prst="rect">
            <a:avLst/>
          </a:prstGeom>
        </p:spPr>
      </p:pic>
      <p:pic>
        <p:nvPicPr>
          <p:cNvPr id="37" name="Picture 36">
            <a:extLst>
              <a:ext uri="{FF2B5EF4-FFF2-40B4-BE49-F238E27FC236}">
                <a16:creationId xmlns:a16="http://schemas.microsoft.com/office/drawing/2014/main" id="{9DA37526-F36B-CCB0-7D12-DD92D9887F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418" y="4757429"/>
            <a:ext cx="1337294" cy="1337294"/>
          </a:xfrm>
          <a:prstGeom prst="rect">
            <a:avLst/>
          </a:prstGeom>
        </p:spPr>
      </p:pic>
      <p:pic>
        <p:nvPicPr>
          <p:cNvPr id="46" name="Picture 45">
            <a:extLst>
              <a:ext uri="{FF2B5EF4-FFF2-40B4-BE49-F238E27FC236}">
                <a16:creationId xmlns:a16="http://schemas.microsoft.com/office/drawing/2014/main" id="{DE3A1916-2E77-F5B3-AA94-FA3233C2DE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95667" y="125021"/>
            <a:ext cx="984504" cy="1430965"/>
          </a:xfrm>
          <a:prstGeom prst="rect">
            <a:avLst/>
          </a:prstGeom>
        </p:spPr>
      </p:pic>
      <p:pic>
        <p:nvPicPr>
          <p:cNvPr id="56" name="Picture 55">
            <a:extLst>
              <a:ext uri="{FF2B5EF4-FFF2-40B4-BE49-F238E27FC236}">
                <a16:creationId xmlns:a16="http://schemas.microsoft.com/office/drawing/2014/main" id="{F2122193-9BAA-96AE-893A-B4EBF05BE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2725" y="2352873"/>
            <a:ext cx="1488281" cy="1488281"/>
          </a:xfrm>
          <a:prstGeom prst="rect">
            <a:avLst/>
          </a:prstGeom>
        </p:spPr>
      </p:pic>
      <p:pic>
        <p:nvPicPr>
          <p:cNvPr id="62" name="Picture 61">
            <a:extLst>
              <a:ext uri="{FF2B5EF4-FFF2-40B4-BE49-F238E27FC236}">
                <a16:creationId xmlns:a16="http://schemas.microsoft.com/office/drawing/2014/main" id="{DF0904F2-4DDB-8617-4DBC-88D4860666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17810" y="137415"/>
            <a:ext cx="950939" cy="1418146"/>
          </a:xfrm>
          <a:prstGeom prst="rect">
            <a:avLst/>
          </a:prstGeom>
        </p:spPr>
      </p:pic>
      <p:pic>
        <p:nvPicPr>
          <p:cNvPr id="192" name="Picture 191">
            <a:extLst>
              <a:ext uri="{FF2B5EF4-FFF2-40B4-BE49-F238E27FC236}">
                <a16:creationId xmlns:a16="http://schemas.microsoft.com/office/drawing/2014/main" id="{0BD196AA-FB99-0B65-FAC9-1DE719ED38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3863" y="2391349"/>
            <a:ext cx="928112" cy="1449805"/>
          </a:xfrm>
          <a:prstGeom prst="rect">
            <a:avLst/>
          </a:prstGeom>
        </p:spPr>
      </p:pic>
    </p:spTree>
    <p:extLst>
      <p:ext uri="{BB962C8B-B14F-4D97-AF65-F5344CB8AC3E}">
        <p14:creationId xmlns:p14="http://schemas.microsoft.com/office/powerpoint/2010/main" val="1878561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F4824D32-81FF-AD22-6A9F-2C24B674A908}"/>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14404626-3D26-7D6F-F46D-FB1028969B43}"/>
              </a:ext>
            </a:extLst>
          </p:cNvPr>
          <p:cNvSpPr txBox="1"/>
          <p:nvPr/>
        </p:nvSpPr>
        <p:spPr>
          <a:xfrm>
            <a:off x="0" y="0"/>
            <a:ext cx="12192000" cy="769441"/>
          </a:xfrm>
          <a:prstGeom prst="rect">
            <a:avLst/>
          </a:prstGeom>
          <a:noFill/>
        </p:spPr>
        <p:txBody>
          <a:bodyPr wrap="square" rtlCol="0">
            <a:spAutoFit/>
          </a:bodyPr>
          <a:lstStyle/>
          <a:p>
            <a:pPr algn="ctr" rtl="1"/>
            <a:r>
              <a:rPr lang="ar-EG" sz="4400" b="1" dirty="0">
                <a:solidFill>
                  <a:srgbClr val="7030A0"/>
                </a:solidFill>
                <a:latin typeface="Alnaseeb" panose="00000500000000000000" pitchFamily="50" charset="-78"/>
                <a:cs typeface="Alnaseeb" panose="00000500000000000000" pitchFamily="50" charset="-78"/>
              </a:rPr>
              <a:t>مراحل تفسير السلوك حسب ثورنديك</a:t>
            </a:r>
          </a:p>
        </p:txBody>
      </p:sp>
      <p:sp>
        <p:nvSpPr>
          <p:cNvPr id="26" name="TextBox 25">
            <a:extLst>
              <a:ext uri="{FF2B5EF4-FFF2-40B4-BE49-F238E27FC236}">
                <a16:creationId xmlns:a16="http://schemas.microsoft.com/office/drawing/2014/main" id="{EEA2D897-83CC-427B-33C5-A072CAE10E7C}"/>
              </a:ext>
            </a:extLst>
          </p:cNvPr>
          <p:cNvSpPr txBox="1"/>
          <p:nvPr/>
        </p:nvSpPr>
        <p:spPr>
          <a:xfrm>
            <a:off x="0" y="1094655"/>
            <a:ext cx="12192000" cy="2862322"/>
          </a:xfrm>
          <a:prstGeom prst="rect">
            <a:avLst/>
          </a:prstGeom>
          <a:noFill/>
        </p:spPr>
        <p:txBody>
          <a:bodyPr wrap="square" rtlCol="0">
            <a:spAutoFit/>
          </a:bodyPr>
          <a:lstStyle/>
          <a:p>
            <a:pPr algn="ctr" rtl="1"/>
            <a:r>
              <a:rPr lang="ar-EG" sz="3600" dirty="0">
                <a:latin typeface="Alnaseeb" panose="00000500000000000000" pitchFamily="50" charset="-78"/>
                <a:cs typeface="Alnaseeb" panose="00000500000000000000" pitchFamily="50" charset="-78"/>
              </a:rPr>
              <a:t>مثير (تنبيه للأطراف العصبية)        انتقال الإثارة للمراكز العصبية</a:t>
            </a:r>
          </a:p>
          <a:p>
            <a:pPr algn="ctr" rtl="1"/>
            <a:r>
              <a:rPr lang="ar-EG" sz="3600" dirty="0">
                <a:latin typeface="Alnaseeb" panose="00000500000000000000" pitchFamily="50" charset="-78"/>
                <a:cs typeface="Alnaseeb" panose="00000500000000000000" pitchFamily="50" charset="-78"/>
              </a:rPr>
              <a:t>استجابة (مثل حركة، إفراز غدة، ......)</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7030A0"/>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يتعلم الكائن الحي من خلال </a:t>
            </a:r>
            <a:r>
              <a:rPr lang="ar-EG" sz="3600" dirty="0">
                <a:solidFill>
                  <a:srgbClr val="7030A0"/>
                </a:solidFill>
                <a:latin typeface="Alnaseeb" panose="00000500000000000000" pitchFamily="50" charset="-78"/>
                <a:cs typeface="Alnaseeb" panose="00000500000000000000" pitchFamily="50" charset="-78"/>
              </a:rPr>
              <a:t>تكرار المحاولات</a:t>
            </a:r>
            <a:r>
              <a:rPr lang="ar-EG" sz="3600" dirty="0">
                <a:latin typeface="Alnaseeb" panose="00000500000000000000" pitchFamily="50" charset="-78"/>
                <a:cs typeface="Alnaseeb" panose="00000500000000000000" pitchFamily="50" charset="-78"/>
              </a:rPr>
              <a:t>، ومع كل محاولة </a:t>
            </a:r>
            <a:r>
              <a:rPr lang="ar-EG" sz="3600" dirty="0">
                <a:solidFill>
                  <a:srgbClr val="7030A0"/>
                </a:solidFill>
                <a:latin typeface="Alnaseeb" panose="00000500000000000000" pitchFamily="50" charset="-78"/>
                <a:cs typeface="Alnaseeb" panose="00000500000000000000" pitchFamily="50" charset="-78"/>
              </a:rPr>
              <a:t>يزداد</a:t>
            </a:r>
            <a:r>
              <a:rPr lang="ar-EG" sz="3600" dirty="0">
                <a:latin typeface="Alnaseeb" panose="00000500000000000000" pitchFamily="50" charset="-78"/>
                <a:cs typeface="Alnaseeb" panose="00000500000000000000" pitchFamily="50" charset="-78"/>
              </a:rPr>
              <a:t> فهمه، </a:t>
            </a:r>
            <a:r>
              <a:rPr lang="ar-EG" sz="3600" dirty="0">
                <a:solidFill>
                  <a:srgbClr val="7030A0"/>
                </a:solidFill>
                <a:latin typeface="Alnaseeb" panose="00000500000000000000" pitchFamily="50" charset="-78"/>
                <a:cs typeface="Alnaseeb" panose="00000500000000000000" pitchFamily="50" charset="-78"/>
              </a:rPr>
              <a:t>فيقل</a:t>
            </a:r>
            <a:r>
              <a:rPr lang="ar-EG" sz="3600" dirty="0">
                <a:latin typeface="Alnaseeb" panose="00000500000000000000" pitchFamily="50" charset="-78"/>
                <a:cs typeface="Alnaseeb" panose="00000500000000000000" pitchFamily="50" charset="-78"/>
              </a:rPr>
              <a:t> عدد الأخطاء حتى يصل إلى الاستجابة الصحيحة التي توصله للهدف.</a:t>
            </a:r>
          </a:p>
        </p:txBody>
      </p:sp>
      <p:sp>
        <p:nvSpPr>
          <p:cNvPr id="28" name="Rectangle 27">
            <a:extLst>
              <a:ext uri="{FF2B5EF4-FFF2-40B4-BE49-F238E27FC236}">
                <a16:creationId xmlns:a16="http://schemas.microsoft.com/office/drawing/2014/main" id="{AD455D39-0158-E1B2-C1A2-F2FF199942A5}"/>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AEC2B8B-35D9-2E5E-7253-36D7AAB39099}"/>
              </a:ext>
            </a:extLst>
          </p:cNvPr>
          <p:cNvSpPr/>
          <p:nvPr/>
        </p:nvSpPr>
        <p:spPr>
          <a:xfrm>
            <a:off x="103617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Google Shape;1881;p61">
            <a:extLst>
              <a:ext uri="{FF2B5EF4-FFF2-40B4-BE49-F238E27FC236}">
                <a16:creationId xmlns:a16="http://schemas.microsoft.com/office/drawing/2014/main" id="{7E417190-D040-5A4E-4501-E065869AF920}"/>
              </a:ext>
            </a:extLst>
          </p:cNvPr>
          <p:cNvSpPr/>
          <p:nvPr/>
        </p:nvSpPr>
        <p:spPr>
          <a:xfrm rot="5400000" flipH="1">
            <a:off x="8295451" y="3063721"/>
            <a:ext cx="398586" cy="3659116"/>
          </a:xfrm>
          <a:prstGeom prst="round2SameRect">
            <a:avLst>
              <a:gd name="adj1" fmla="val 50000"/>
              <a:gd name="adj2" fmla="val 50000"/>
            </a:avLst>
          </a:prstGeom>
          <a:no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05" name="Google Shape;1882;p61">
            <a:extLst>
              <a:ext uri="{FF2B5EF4-FFF2-40B4-BE49-F238E27FC236}">
                <a16:creationId xmlns:a16="http://schemas.microsoft.com/office/drawing/2014/main" id="{7E11FFCE-98CE-ACC7-9E7C-2A1BA6CBA634}"/>
              </a:ext>
            </a:extLst>
          </p:cNvPr>
          <p:cNvSpPr/>
          <p:nvPr/>
        </p:nvSpPr>
        <p:spPr>
          <a:xfrm rot="5400000" flipH="1">
            <a:off x="8295451" y="3676964"/>
            <a:ext cx="398586" cy="3659116"/>
          </a:xfrm>
          <a:prstGeom prst="round2SameRect">
            <a:avLst>
              <a:gd name="adj1" fmla="val 50000"/>
              <a:gd name="adj2" fmla="val 50000"/>
            </a:avLst>
          </a:prstGeom>
          <a:no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06" name="Google Shape;1883;p61">
            <a:extLst>
              <a:ext uri="{FF2B5EF4-FFF2-40B4-BE49-F238E27FC236}">
                <a16:creationId xmlns:a16="http://schemas.microsoft.com/office/drawing/2014/main" id="{0B54F398-24DA-413E-FE87-7632820896F2}"/>
              </a:ext>
            </a:extLst>
          </p:cNvPr>
          <p:cNvSpPr/>
          <p:nvPr/>
        </p:nvSpPr>
        <p:spPr>
          <a:xfrm rot="5400000" flipH="1">
            <a:off x="8295451" y="4379016"/>
            <a:ext cx="398586" cy="3659116"/>
          </a:xfrm>
          <a:prstGeom prst="round2SameRect">
            <a:avLst>
              <a:gd name="adj1" fmla="val 50000"/>
              <a:gd name="adj2" fmla="val 50000"/>
            </a:avLst>
          </a:prstGeom>
          <a:no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207" name="Google Shape;1892;p61">
            <a:extLst>
              <a:ext uri="{FF2B5EF4-FFF2-40B4-BE49-F238E27FC236}">
                <a16:creationId xmlns:a16="http://schemas.microsoft.com/office/drawing/2014/main" id="{CEC5383E-85F7-E4FD-5B11-29C0042CDDE9}"/>
              </a:ext>
            </a:extLst>
          </p:cNvPr>
          <p:cNvSpPr/>
          <p:nvPr/>
        </p:nvSpPr>
        <p:spPr>
          <a:xfrm rot="5400000" flipH="1">
            <a:off x="7970136" y="3388732"/>
            <a:ext cx="399452" cy="3009088"/>
          </a:xfrm>
          <a:prstGeom prst="round2SameRect">
            <a:avLst>
              <a:gd name="adj1" fmla="val 50000"/>
              <a:gd name="adj2" fmla="val 50000"/>
            </a:avLst>
          </a:prstGeom>
          <a:solidFill>
            <a:srgbClr val="CAC0E4"/>
          </a:solid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208" name="Google Shape;1893;p61">
            <a:extLst>
              <a:ext uri="{FF2B5EF4-FFF2-40B4-BE49-F238E27FC236}">
                <a16:creationId xmlns:a16="http://schemas.microsoft.com/office/drawing/2014/main" id="{DF6481B2-2E52-61BE-F723-C852A83B2791}"/>
              </a:ext>
            </a:extLst>
          </p:cNvPr>
          <p:cNvSpPr/>
          <p:nvPr/>
        </p:nvSpPr>
        <p:spPr>
          <a:xfrm rot="5400000" flipH="1">
            <a:off x="7748389" y="4223764"/>
            <a:ext cx="399452" cy="2565493"/>
          </a:xfrm>
          <a:prstGeom prst="round2SameRect">
            <a:avLst>
              <a:gd name="adj1" fmla="val 50000"/>
              <a:gd name="adj2" fmla="val 50000"/>
            </a:avLst>
          </a:prstGeom>
          <a:solidFill>
            <a:srgbClr val="CAC0E4"/>
          </a:solid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209" name="Google Shape;1894;p61">
            <a:extLst>
              <a:ext uri="{FF2B5EF4-FFF2-40B4-BE49-F238E27FC236}">
                <a16:creationId xmlns:a16="http://schemas.microsoft.com/office/drawing/2014/main" id="{6AA0E8A2-33B6-AAE5-3E86-8B93F3D3F8C4}"/>
              </a:ext>
            </a:extLst>
          </p:cNvPr>
          <p:cNvSpPr/>
          <p:nvPr/>
        </p:nvSpPr>
        <p:spPr>
          <a:xfrm rot="5400000" flipH="1">
            <a:off x="7748389" y="4925815"/>
            <a:ext cx="399452" cy="2565493"/>
          </a:xfrm>
          <a:prstGeom prst="round2SameRect">
            <a:avLst>
              <a:gd name="adj1" fmla="val 50000"/>
              <a:gd name="adj2" fmla="val 50000"/>
            </a:avLst>
          </a:prstGeom>
          <a:solidFill>
            <a:srgbClr val="CAC0E4"/>
          </a:solidFill>
          <a:ln w="19050" cap="flat" cmpd="sng">
            <a:solidFill>
              <a:srgbClr val="5F4AC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10" name="Google Shape;1895;p61">
            <a:extLst>
              <a:ext uri="{FF2B5EF4-FFF2-40B4-BE49-F238E27FC236}">
                <a16:creationId xmlns:a16="http://schemas.microsoft.com/office/drawing/2014/main" id="{A3E0F23E-3578-9811-9A7D-67AB6359DC38}"/>
              </a:ext>
            </a:extLst>
          </p:cNvPr>
          <p:cNvSpPr/>
          <p:nvPr/>
        </p:nvSpPr>
        <p:spPr>
          <a:xfrm>
            <a:off x="3347242" y="4555604"/>
            <a:ext cx="1672677" cy="1672677"/>
          </a:xfrm>
          <a:prstGeom prst="roundRect">
            <a:avLst>
              <a:gd name="adj" fmla="val 16667"/>
            </a:avLst>
          </a:prstGeom>
          <a:solidFill>
            <a:srgbClr val="F5F5F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11" name="Google Shape;1896;p61">
            <a:extLst>
              <a:ext uri="{FF2B5EF4-FFF2-40B4-BE49-F238E27FC236}">
                <a16:creationId xmlns:a16="http://schemas.microsoft.com/office/drawing/2014/main" id="{B4457AE2-54BF-C93F-7B06-CBA0CF06DD66}"/>
              </a:ext>
            </a:extLst>
          </p:cNvPr>
          <p:cNvSpPr/>
          <p:nvPr/>
        </p:nvSpPr>
        <p:spPr>
          <a:xfrm>
            <a:off x="777700" y="4555604"/>
            <a:ext cx="1672677" cy="1672677"/>
          </a:xfrm>
          <a:prstGeom prst="roundRect">
            <a:avLst>
              <a:gd name="adj" fmla="val 16667"/>
            </a:avLst>
          </a:prstGeom>
          <a:solidFill>
            <a:srgbClr val="F5F5F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12" name="Google Shape;1898;p61">
            <a:extLst>
              <a:ext uri="{FF2B5EF4-FFF2-40B4-BE49-F238E27FC236}">
                <a16:creationId xmlns:a16="http://schemas.microsoft.com/office/drawing/2014/main" id="{05FE1746-135E-A20F-BE7C-44ED5E5FFB33}"/>
              </a:ext>
            </a:extLst>
          </p:cNvPr>
          <p:cNvSpPr txBox="1">
            <a:spLocks/>
          </p:cNvSpPr>
          <p:nvPr/>
        </p:nvSpPr>
        <p:spPr>
          <a:xfrm>
            <a:off x="1096855" y="6300842"/>
            <a:ext cx="1034333"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400" b="0" i="0" u="none" strike="noStrike" kern="0" cap="none" spc="0" normalizeH="0" baseline="0" noProof="0">
                <a:ln>
                  <a:noFill/>
                </a:ln>
                <a:solidFill>
                  <a:srgbClr val="263238"/>
                </a:solidFill>
                <a:effectLst/>
                <a:uLnTx/>
                <a:uFillTx/>
                <a:latin typeface="Raleway"/>
                <a:sym typeface="Raleway"/>
              </a:rPr>
              <a:t>40%</a:t>
            </a:r>
          </a:p>
        </p:txBody>
      </p:sp>
      <p:sp>
        <p:nvSpPr>
          <p:cNvPr id="213" name="Google Shape;1899;p61">
            <a:extLst>
              <a:ext uri="{FF2B5EF4-FFF2-40B4-BE49-F238E27FC236}">
                <a16:creationId xmlns:a16="http://schemas.microsoft.com/office/drawing/2014/main" id="{F4F4031F-807B-58A5-56AA-1C07F2D71D7E}"/>
              </a:ext>
            </a:extLst>
          </p:cNvPr>
          <p:cNvSpPr txBox="1">
            <a:spLocks/>
          </p:cNvSpPr>
          <p:nvPr/>
        </p:nvSpPr>
        <p:spPr>
          <a:xfrm>
            <a:off x="3666404" y="6300842"/>
            <a:ext cx="1034333"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400" b="0" i="0" u="none" strike="noStrike" kern="0" cap="none" spc="0" normalizeH="0" baseline="0" noProof="0">
                <a:ln>
                  <a:noFill/>
                </a:ln>
                <a:solidFill>
                  <a:srgbClr val="263238"/>
                </a:solidFill>
                <a:effectLst/>
                <a:uLnTx/>
                <a:uFillTx/>
                <a:latin typeface="Raleway"/>
                <a:sym typeface="Raleway"/>
              </a:rPr>
              <a:t>60%</a:t>
            </a:r>
          </a:p>
        </p:txBody>
      </p:sp>
      <p:sp>
        <p:nvSpPr>
          <p:cNvPr id="214" name="Google Shape;1900;p61">
            <a:extLst>
              <a:ext uri="{FF2B5EF4-FFF2-40B4-BE49-F238E27FC236}">
                <a16:creationId xmlns:a16="http://schemas.microsoft.com/office/drawing/2014/main" id="{79FB82C6-EB0E-1931-E5F7-43CD0D691A20}"/>
              </a:ext>
            </a:extLst>
          </p:cNvPr>
          <p:cNvSpPr txBox="1">
            <a:spLocks/>
          </p:cNvSpPr>
          <p:nvPr/>
        </p:nvSpPr>
        <p:spPr>
          <a:xfrm>
            <a:off x="5439413" y="4533027"/>
            <a:ext cx="1212204"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400" b="0" i="0" u="none" strike="noStrike" kern="0" cap="none" spc="0" normalizeH="0" baseline="0" noProof="0">
                <a:ln>
                  <a:noFill/>
                </a:ln>
                <a:solidFill>
                  <a:srgbClr val="263238"/>
                </a:solidFill>
                <a:effectLst/>
                <a:uLnTx/>
                <a:uFillTx/>
                <a:latin typeface="Raleway"/>
                <a:sym typeface="Raleway"/>
              </a:rPr>
              <a:t>25-35</a:t>
            </a:r>
          </a:p>
        </p:txBody>
      </p:sp>
      <p:grpSp>
        <p:nvGrpSpPr>
          <p:cNvPr id="215" name="Google Shape;1902;p61">
            <a:extLst>
              <a:ext uri="{FF2B5EF4-FFF2-40B4-BE49-F238E27FC236}">
                <a16:creationId xmlns:a16="http://schemas.microsoft.com/office/drawing/2014/main" id="{A13E48BA-CE4E-E208-68EF-25A7B5098927}"/>
              </a:ext>
            </a:extLst>
          </p:cNvPr>
          <p:cNvGrpSpPr/>
          <p:nvPr/>
        </p:nvGrpSpPr>
        <p:grpSpPr>
          <a:xfrm>
            <a:off x="983701" y="4738971"/>
            <a:ext cx="1260404" cy="1487386"/>
            <a:chOff x="1013974" y="2487400"/>
            <a:chExt cx="2038049" cy="2405075"/>
          </a:xfrm>
        </p:grpSpPr>
        <p:sp>
          <p:nvSpPr>
            <p:cNvPr id="216" name="Google Shape;1903;p61">
              <a:extLst>
                <a:ext uri="{FF2B5EF4-FFF2-40B4-BE49-F238E27FC236}">
                  <a16:creationId xmlns:a16="http://schemas.microsoft.com/office/drawing/2014/main" id="{D7691AA6-41C9-1BC9-3066-3968184CE95F}"/>
                </a:ext>
              </a:extLst>
            </p:cNvPr>
            <p:cNvSpPr/>
            <p:nvPr/>
          </p:nvSpPr>
          <p:spPr>
            <a:xfrm>
              <a:off x="1640875" y="2487400"/>
              <a:ext cx="729525" cy="645175"/>
            </a:xfrm>
            <a:custGeom>
              <a:avLst/>
              <a:gdLst/>
              <a:ahLst/>
              <a:cxnLst/>
              <a:rect l="l" t="t" r="r" b="b"/>
              <a:pathLst>
                <a:path w="29181" h="25807" extrusionOk="0">
                  <a:moveTo>
                    <a:pt x="12180" y="0"/>
                  </a:moveTo>
                  <a:cubicBezTo>
                    <a:pt x="11066" y="0"/>
                    <a:pt x="9851" y="1043"/>
                    <a:pt x="8724" y="1043"/>
                  </a:cubicBezTo>
                  <a:cubicBezTo>
                    <a:pt x="8508" y="1043"/>
                    <a:pt x="8294" y="1005"/>
                    <a:pt x="8086" y="913"/>
                  </a:cubicBezTo>
                  <a:cubicBezTo>
                    <a:pt x="7125" y="483"/>
                    <a:pt x="6322" y="307"/>
                    <a:pt x="5652" y="307"/>
                  </a:cubicBezTo>
                  <a:cubicBezTo>
                    <a:pt x="2675" y="307"/>
                    <a:pt x="2311" y="3770"/>
                    <a:pt x="2311" y="3770"/>
                  </a:cubicBezTo>
                  <a:cubicBezTo>
                    <a:pt x="0" y="5047"/>
                    <a:pt x="1034" y="7934"/>
                    <a:pt x="1034" y="7934"/>
                  </a:cubicBezTo>
                  <a:cubicBezTo>
                    <a:pt x="1789" y="10402"/>
                    <a:pt x="3847" y="10457"/>
                    <a:pt x="4030" y="10457"/>
                  </a:cubicBezTo>
                  <a:cubicBezTo>
                    <a:pt x="4039" y="10457"/>
                    <a:pt x="4043" y="10457"/>
                    <a:pt x="4043" y="10457"/>
                  </a:cubicBezTo>
                  <a:cubicBezTo>
                    <a:pt x="4408" y="11065"/>
                    <a:pt x="4134" y="10700"/>
                    <a:pt x="4529" y="11308"/>
                  </a:cubicBezTo>
                  <a:cubicBezTo>
                    <a:pt x="5012" y="12066"/>
                    <a:pt x="5910" y="12372"/>
                    <a:pt x="6818" y="12372"/>
                  </a:cubicBezTo>
                  <a:cubicBezTo>
                    <a:pt x="7113" y="12372"/>
                    <a:pt x="7408" y="12340"/>
                    <a:pt x="7691" y="12281"/>
                  </a:cubicBezTo>
                  <a:cubicBezTo>
                    <a:pt x="8815" y="12007"/>
                    <a:pt x="9849" y="11399"/>
                    <a:pt x="10973" y="11004"/>
                  </a:cubicBezTo>
                  <a:cubicBezTo>
                    <a:pt x="11458" y="10842"/>
                    <a:pt x="11991" y="10741"/>
                    <a:pt x="12513" y="10741"/>
                  </a:cubicBezTo>
                  <a:cubicBezTo>
                    <a:pt x="13169" y="10741"/>
                    <a:pt x="13809" y="10902"/>
                    <a:pt x="14317" y="11308"/>
                  </a:cubicBezTo>
                  <a:cubicBezTo>
                    <a:pt x="15320" y="12129"/>
                    <a:pt x="15563" y="13740"/>
                    <a:pt x="16749" y="14256"/>
                  </a:cubicBezTo>
                  <a:cubicBezTo>
                    <a:pt x="17049" y="14387"/>
                    <a:pt x="17368" y="14427"/>
                    <a:pt x="17694" y="14427"/>
                  </a:cubicBezTo>
                  <a:cubicBezTo>
                    <a:pt x="18245" y="14427"/>
                    <a:pt x="18818" y="14310"/>
                    <a:pt x="19364" y="14310"/>
                  </a:cubicBezTo>
                  <a:cubicBezTo>
                    <a:pt x="19702" y="14310"/>
                    <a:pt x="20029" y="14355"/>
                    <a:pt x="20335" y="14500"/>
                  </a:cubicBezTo>
                  <a:cubicBezTo>
                    <a:pt x="21186" y="14925"/>
                    <a:pt x="21490" y="15959"/>
                    <a:pt x="21673" y="16870"/>
                  </a:cubicBezTo>
                  <a:cubicBezTo>
                    <a:pt x="22281" y="19819"/>
                    <a:pt x="22554" y="22828"/>
                    <a:pt x="22463" y="25807"/>
                  </a:cubicBezTo>
                  <a:cubicBezTo>
                    <a:pt x="24195" y="24378"/>
                    <a:pt x="25928" y="22889"/>
                    <a:pt x="27113" y="20974"/>
                  </a:cubicBezTo>
                  <a:cubicBezTo>
                    <a:pt x="28268" y="19028"/>
                    <a:pt x="28816" y="16566"/>
                    <a:pt x="27904" y="14500"/>
                  </a:cubicBezTo>
                  <a:cubicBezTo>
                    <a:pt x="27417" y="13405"/>
                    <a:pt x="28998" y="11764"/>
                    <a:pt x="29059" y="10548"/>
                  </a:cubicBezTo>
                  <a:cubicBezTo>
                    <a:pt x="29180" y="8177"/>
                    <a:pt x="27721" y="6354"/>
                    <a:pt x="26019" y="5898"/>
                  </a:cubicBezTo>
                  <a:cubicBezTo>
                    <a:pt x="25712" y="5815"/>
                    <a:pt x="25452" y="5781"/>
                    <a:pt x="25232" y="5781"/>
                  </a:cubicBezTo>
                  <a:cubicBezTo>
                    <a:pt x="24237" y="5781"/>
                    <a:pt x="24074" y="6475"/>
                    <a:pt x="24074" y="6475"/>
                  </a:cubicBezTo>
                  <a:cubicBezTo>
                    <a:pt x="24074" y="4378"/>
                    <a:pt x="22372" y="2676"/>
                    <a:pt x="20274" y="2676"/>
                  </a:cubicBezTo>
                  <a:cubicBezTo>
                    <a:pt x="19082" y="2722"/>
                    <a:pt x="17855" y="3338"/>
                    <a:pt x="16724" y="3338"/>
                  </a:cubicBezTo>
                  <a:cubicBezTo>
                    <a:pt x="16356" y="3338"/>
                    <a:pt x="15998" y="3273"/>
                    <a:pt x="15654" y="3101"/>
                  </a:cubicBezTo>
                  <a:cubicBezTo>
                    <a:pt x="14438" y="2463"/>
                    <a:pt x="14074" y="761"/>
                    <a:pt x="12858" y="153"/>
                  </a:cubicBezTo>
                  <a:cubicBezTo>
                    <a:pt x="12637" y="45"/>
                    <a:pt x="12411" y="0"/>
                    <a:pt x="12180"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7" name="Google Shape;1904;p61">
              <a:extLst>
                <a:ext uri="{FF2B5EF4-FFF2-40B4-BE49-F238E27FC236}">
                  <a16:creationId xmlns:a16="http://schemas.microsoft.com/office/drawing/2014/main" id="{CA6FC1F7-1AF7-67D3-4282-E040DC52B864}"/>
                </a:ext>
              </a:extLst>
            </p:cNvPr>
            <p:cNvSpPr/>
            <p:nvPr/>
          </p:nvSpPr>
          <p:spPr>
            <a:xfrm>
              <a:off x="1760925" y="2662750"/>
              <a:ext cx="551725" cy="908275"/>
            </a:xfrm>
            <a:custGeom>
              <a:avLst/>
              <a:gdLst/>
              <a:ahLst/>
              <a:cxnLst/>
              <a:rect l="l" t="t" r="r" b="b"/>
              <a:pathLst>
                <a:path w="22069" h="36331" extrusionOk="0">
                  <a:moveTo>
                    <a:pt x="6783" y="1"/>
                  </a:moveTo>
                  <a:cubicBezTo>
                    <a:pt x="3457" y="1"/>
                    <a:pt x="624" y="2615"/>
                    <a:pt x="396" y="6027"/>
                  </a:cubicBezTo>
                  <a:cubicBezTo>
                    <a:pt x="153" y="10069"/>
                    <a:pt x="1" y="14993"/>
                    <a:pt x="487" y="18033"/>
                  </a:cubicBezTo>
                  <a:cubicBezTo>
                    <a:pt x="1430" y="24112"/>
                    <a:pt x="6111" y="24872"/>
                    <a:pt x="6111" y="24872"/>
                  </a:cubicBezTo>
                  <a:lnTo>
                    <a:pt x="5989" y="29097"/>
                  </a:lnTo>
                  <a:cubicBezTo>
                    <a:pt x="5807" y="33626"/>
                    <a:pt x="9180" y="36331"/>
                    <a:pt x="12676" y="36331"/>
                  </a:cubicBezTo>
                  <a:cubicBezTo>
                    <a:pt x="16172" y="36331"/>
                    <a:pt x="19393" y="33322"/>
                    <a:pt x="19272" y="28854"/>
                  </a:cubicBezTo>
                  <a:lnTo>
                    <a:pt x="19606" y="15176"/>
                  </a:lnTo>
                  <a:cubicBezTo>
                    <a:pt x="20214" y="15115"/>
                    <a:pt x="20761" y="14841"/>
                    <a:pt x="21156" y="14416"/>
                  </a:cubicBezTo>
                  <a:cubicBezTo>
                    <a:pt x="21734" y="13717"/>
                    <a:pt x="22038" y="12835"/>
                    <a:pt x="22038" y="11923"/>
                  </a:cubicBezTo>
                  <a:cubicBezTo>
                    <a:pt x="22068" y="11315"/>
                    <a:pt x="21947" y="10738"/>
                    <a:pt x="21704" y="10191"/>
                  </a:cubicBezTo>
                  <a:cubicBezTo>
                    <a:pt x="21491" y="9765"/>
                    <a:pt x="20670" y="8762"/>
                    <a:pt x="19758" y="8671"/>
                  </a:cubicBezTo>
                  <a:lnTo>
                    <a:pt x="19910" y="3321"/>
                  </a:lnTo>
                  <a:cubicBezTo>
                    <a:pt x="19910" y="2197"/>
                    <a:pt x="19089" y="1285"/>
                    <a:pt x="17995" y="1163"/>
                  </a:cubicBezTo>
                  <a:lnTo>
                    <a:pt x="7478" y="39"/>
                  </a:lnTo>
                  <a:cubicBezTo>
                    <a:pt x="7245" y="13"/>
                    <a:pt x="7013" y="1"/>
                    <a:pt x="6783" y="1"/>
                  </a:cubicBezTo>
                  <a:close/>
                </a:path>
              </a:pathLst>
            </a:custGeom>
            <a:solidFill>
              <a:srgbClr val="FFBE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8" name="Google Shape;1905;p61">
              <a:extLst>
                <a:ext uri="{FF2B5EF4-FFF2-40B4-BE49-F238E27FC236}">
                  <a16:creationId xmlns:a16="http://schemas.microsoft.com/office/drawing/2014/main" id="{37825D06-B0D2-C42F-8A31-D671FEAF893C}"/>
                </a:ext>
              </a:extLst>
            </p:cNvPr>
            <p:cNvSpPr/>
            <p:nvPr/>
          </p:nvSpPr>
          <p:spPr>
            <a:xfrm>
              <a:off x="1829325" y="2877950"/>
              <a:ext cx="39550" cy="37350"/>
            </a:xfrm>
            <a:custGeom>
              <a:avLst/>
              <a:gdLst/>
              <a:ahLst/>
              <a:cxnLst/>
              <a:rect l="l" t="t" r="r" b="b"/>
              <a:pathLst>
                <a:path w="1582" h="1494" extrusionOk="0">
                  <a:moveTo>
                    <a:pt x="763" y="0"/>
                  </a:moveTo>
                  <a:cubicBezTo>
                    <a:pt x="363" y="0"/>
                    <a:pt x="30" y="295"/>
                    <a:pt x="1" y="701"/>
                  </a:cubicBezTo>
                  <a:cubicBezTo>
                    <a:pt x="1" y="1127"/>
                    <a:pt x="335" y="1461"/>
                    <a:pt x="760" y="1492"/>
                  </a:cubicBezTo>
                  <a:cubicBezTo>
                    <a:pt x="779" y="1493"/>
                    <a:pt x="796" y="1493"/>
                    <a:pt x="814" y="1493"/>
                  </a:cubicBezTo>
                  <a:cubicBezTo>
                    <a:pt x="1214" y="1493"/>
                    <a:pt x="1523" y="1171"/>
                    <a:pt x="1581" y="792"/>
                  </a:cubicBezTo>
                  <a:cubicBezTo>
                    <a:pt x="1581" y="337"/>
                    <a:pt x="1247" y="2"/>
                    <a:pt x="821" y="2"/>
                  </a:cubicBezTo>
                  <a:cubicBezTo>
                    <a:pt x="802" y="1"/>
                    <a:pt x="782" y="0"/>
                    <a:pt x="763"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9" name="Google Shape;1906;p61">
              <a:extLst>
                <a:ext uri="{FF2B5EF4-FFF2-40B4-BE49-F238E27FC236}">
                  <a16:creationId xmlns:a16="http://schemas.microsoft.com/office/drawing/2014/main" id="{D197515E-154E-B9F1-18AA-9CA0768AE2DE}"/>
                </a:ext>
              </a:extLst>
            </p:cNvPr>
            <p:cNvSpPr/>
            <p:nvPr/>
          </p:nvSpPr>
          <p:spPr>
            <a:xfrm>
              <a:off x="1795900" y="2856725"/>
              <a:ext cx="79050" cy="21050"/>
            </a:xfrm>
            <a:custGeom>
              <a:avLst/>
              <a:gdLst/>
              <a:ahLst/>
              <a:cxnLst/>
              <a:rect l="l" t="t" r="r" b="b"/>
              <a:pathLst>
                <a:path w="3162" h="842" extrusionOk="0">
                  <a:moveTo>
                    <a:pt x="1581" y="0"/>
                  </a:moveTo>
                  <a:cubicBezTo>
                    <a:pt x="1125" y="0"/>
                    <a:pt x="699" y="152"/>
                    <a:pt x="365" y="395"/>
                  </a:cubicBezTo>
                  <a:cubicBezTo>
                    <a:pt x="91" y="608"/>
                    <a:pt x="0" y="790"/>
                    <a:pt x="61" y="821"/>
                  </a:cubicBezTo>
                  <a:cubicBezTo>
                    <a:pt x="72" y="835"/>
                    <a:pt x="90" y="841"/>
                    <a:pt x="114" y="841"/>
                  </a:cubicBezTo>
                  <a:cubicBezTo>
                    <a:pt x="298" y="841"/>
                    <a:pt x="857" y="486"/>
                    <a:pt x="1581" y="486"/>
                  </a:cubicBezTo>
                  <a:cubicBezTo>
                    <a:pt x="2349" y="486"/>
                    <a:pt x="2920" y="834"/>
                    <a:pt x="3090" y="834"/>
                  </a:cubicBezTo>
                  <a:cubicBezTo>
                    <a:pt x="3108" y="834"/>
                    <a:pt x="3122" y="830"/>
                    <a:pt x="3131" y="821"/>
                  </a:cubicBezTo>
                  <a:cubicBezTo>
                    <a:pt x="3161" y="760"/>
                    <a:pt x="3070" y="578"/>
                    <a:pt x="2797" y="395"/>
                  </a:cubicBezTo>
                  <a:cubicBezTo>
                    <a:pt x="2432" y="152"/>
                    <a:pt x="2006" y="0"/>
                    <a:pt x="1581"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0" name="Google Shape;1907;p61">
              <a:extLst>
                <a:ext uri="{FF2B5EF4-FFF2-40B4-BE49-F238E27FC236}">
                  <a16:creationId xmlns:a16="http://schemas.microsoft.com/office/drawing/2014/main" id="{2F5D3AB6-C85A-6037-C358-894707B7A428}"/>
                </a:ext>
              </a:extLst>
            </p:cNvPr>
            <p:cNvSpPr/>
            <p:nvPr/>
          </p:nvSpPr>
          <p:spPr>
            <a:xfrm>
              <a:off x="2031450" y="2881750"/>
              <a:ext cx="39550" cy="37350"/>
            </a:xfrm>
            <a:custGeom>
              <a:avLst/>
              <a:gdLst/>
              <a:ahLst/>
              <a:cxnLst/>
              <a:rect l="l" t="t" r="r" b="b"/>
              <a:pathLst>
                <a:path w="1582" h="1494" extrusionOk="0">
                  <a:moveTo>
                    <a:pt x="763" y="0"/>
                  </a:moveTo>
                  <a:cubicBezTo>
                    <a:pt x="363" y="0"/>
                    <a:pt x="30" y="295"/>
                    <a:pt x="1" y="701"/>
                  </a:cubicBezTo>
                  <a:cubicBezTo>
                    <a:pt x="1" y="1127"/>
                    <a:pt x="335" y="1492"/>
                    <a:pt x="761" y="1492"/>
                  </a:cubicBezTo>
                  <a:cubicBezTo>
                    <a:pt x="779" y="1493"/>
                    <a:pt x="797" y="1493"/>
                    <a:pt x="814" y="1493"/>
                  </a:cubicBezTo>
                  <a:cubicBezTo>
                    <a:pt x="1214" y="1493"/>
                    <a:pt x="1523" y="1171"/>
                    <a:pt x="1581" y="792"/>
                  </a:cubicBezTo>
                  <a:cubicBezTo>
                    <a:pt x="1581" y="367"/>
                    <a:pt x="1247" y="2"/>
                    <a:pt x="822" y="2"/>
                  </a:cubicBezTo>
                  <a:cubicBezTo>
                    <a:pt x="802" y="1"/>
                    <a:pt x="782" y="0"/>
                    <a:pt x="763"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1" name="Google Shape;1908;p61">
              <a:extLst>
                <a:ext uri="{FF2B5EF4-FFF2-40B4-BE49-F238E27FC236}">
                  <a16:creationId xmlns:a16="http://schemas.microsoft.com/office/drawing/2014/main" id="{0E25800F-7BAE-5616-58DA-C72DF65AC9D7}"/>
                </a:ext>
              </a:extLst>
            </p:cNvPr>
            <p:cNvSpPr/>
            <p:nvPr/>
          </p:nvSpPr>
          <p:spPr>
            <a:xfrm>
              <a:off x="2001825" y="2861175"/>
              <a:ext cx="79050" cy="20400"/>
            </a:xfrm>
            <a:custGeom>
              <a:avLst/>
              <a:gdLst/>
              <a:ahLst/>
              <a:cxnLst/>
              <a:rect l="l" t="t" r="r" b="b"/>
              <a:pathLst>
                <a:path w="3162" h="816" extrusionOk="0">
                  <a:moveTo>
                    <a:pt x="1465" y="1"/>
                  </a:moveTo>
                  <a:cubicBezTo>
                    <a:pt x="1053" y="1"/>
                    <a:pt x="671" y="147"/>
                    <a:pt x="365" y="369"/>
                  </a:cubicBezTo>
                  <a:cubicBezTo>
                    <a:pt x="92" y="582"/>
                    <a:pt x="0" y="764"/>
                    <a:pt x="61" y="795"/>
                  </a:cubicBezTo>
                  <a:cubicBezTo>
                    <a:pt x="72" y="809"/>
                    <a:pt x="90" y="815"/>
                    <a:pt x="115" y="815"/>
                  </a:cubicBezTo>
                  <a:cubicBezTo>
                    <a:pt x="292" y="815"/>
                    <a:pt x="817" y="489"/>
                    <a:pt x="1502" y="489"/>
                  </a:cubicBezTo>
                  <a:cubicBezTo>
                    <a:pt x="1528" y="489"/>
                    <a:pt x="1554" y="490"/>
                    <a:pt x="1581" y="491"/>
                  </a:cubicBezTo>
                  <a:cubicBezTo>
                    <a:pt x="2344" y="491"/>
                    <a:pt x="2912" y="808"/>
                    <a:pt x="3087" y="808"/>
                  </a:cubicBezTo>
                  <a:cubicBezTo>
                    <a:pt x="3107" y="808"/>
                    <a:pt x="3122" y="804"/>
                    <a:pt x="3131" y="795"/>
                  </a:cubicBezTo>
                  <a:cubicBezTo>
                    <a:pt x="3162" y="734"/>
                    <a:pt x="3070" y="552"/>
                    <a:pt x="2797" y="369"/>
                  </a:cubicBezTo>
                  <a:cubicBezTo>
                    <a:pt x="2463" y="147"/>
                    <a:pt x="2079" y="1"/>
                    <a:pt x="1690" y="1"/>
                  </a:cubicBezTo>
                  <a:cubicBezTo>
                    <a:pt x="1653" y="1"/>
                    <a:pt x="1617" y="2"/>
                    <a:pt x="1581" y="4"/>
                  </a:cubicBezTo>
                  <a:cubicBezTo>
                    <a:pt x="1542" y="2"/>
                    <a:pt x="1504" y="1"/>
                    <a:pt x="1465"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2" name="Google Shape;1909;p61">
              <a:extLst>
                <a:ext uri="{FF2B5EF4-FFF2-40B4-BE49-F238E27FC236}">
                  <a16:creationId xmlns:a16="http://schemas.microsoft.com/office/drawing/2014/main" id="{6D61FAD6-79A5-685E-9E55-01B7861A9209}"/>
                </a:ext>
              </a:extLst>
            </p:cNvPr>
            <p:cNvSpPr/>
            <p:nvPr/>
          </p:nvSpPr>
          <p:spPr>
            <a:xfrm>
              <a:off x="1873400" y="2862025"/>
              <a:ext cx="66125" cy="175950"/>
            </a:xfrm>
            <a:custGeom>
              <a:avLst/>
              <a:gdLst/>
              <a:ahLst/>
              <a:cxnLst/>
              <a:rect l="l" t="t" r="r" b="b"/>
              <a:pathLst>
                <a:path w="2645" h="7038" extrusionOk="0">
                  <a:moveTo>
                    <a:pt x="2551" y="1"/>
                  </a:moveTo>
                  <a:cubicBezTo>
                    <a:pt x="2420" y="1"/>
                    <a:pt x="1665" y="1843"/>
                    <a:pt x="791" y="4135"/>
                  </a:cubicBezTo>
                  <a:cubicBezTo>
                    <a:pt x="578" y="4712"/>
                    <a:pt x="365" y="5259"/>
                    <a:pt x="183" y="5776"/>
                  </a:cubicBezTo>
                  <a:cubicBezTo>
                    <a:pt x="31" y="6050"/>
                    <a:pt x="1" y="6354"/>
                    <a:pt x="61" y="6627"/>
                  </a:cubicBezTo>
                  <a:cubicBezTo>
                    <a:pt x="122" y="6779"/>
                    <a:pt x="244" y="6901"/>
                    <a:pt x="426" y="6931"/>
                  </a:cubicBezTo>
                  <a:cubicBezTo>
                    <a:pt x="548" y="6961"/>
                    <a:pt x="669" y="6992"/>
                    <a:pt x="791" y="6992"/>
                  </a:cubicBezTo>
                  <a:cubicBezTo>
                    <a:pt x="1019" y="7022"/>
                    <a:pt x="1247" y="7037"/>
                    <a:pt x="1475" y="7037"/>
                  </a:cubicBezTo>
                  <a:cubicBezTo>
                    <a:pt x="1703" y="7037"/>
                    <a:pt x="1931" y="7022"/>
                    <a:pt x="2159" y="6992"/>
                  </a:cubicBezTo>
                  <a:cubicBezTo>
                    <a:pt x="1703" y="6840"/>
                    <a:pt x="1247" y="6779"/>
                    <a:pt x="791" y="6749"/>
                  </a:cubicBezTo>
                  <a:cubicBezTo>
                    <a:pt x="578" y="6718"/>
                    <a:pt x="396" y="6688"/>
                    <a:pt x="335" y="6536"/>
                  </a:cubicBezTo>
                  <a:cubicBezTo>
                    <a:pt x="335" y="6293"/>
                    <a:pt x="365" y="6080"/>
                    <a:pt x="487" y="5898"/>
                  </a:cubicBezTo>
                  <a:lnTo>
                    <a:pt x="1125" y="4287"/>
                  </a:lnTo>
                  <a:cubicBezTo>
                    <a:pt x="2007" y="1946"/>
                    <a:pt x="2645" y="31"/>
                    <a:pt x="2554" y="1"/>
                  </a:cubicBezTo>
                  <a:cubicBezTo>
                    <a:pt x="2553" y="1"/>
                    <a:pt x="2552" y="1"/>
                    <a:pt x="2551"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3" name="Google Shape;1910;p61">
              <a:extLst>
                <a:ext uri="{FF2B5EF4-FFF2-40B4-BE49-F238E27FC236}">
                  <a16:creationId xmlns:a16="http://schemas.microsoft.com/office/drawing/2014/main" id="{58637387-FF24-CD1A-D555-E89B0621CFCC}"/>
                </a:ext>
              </a:extLst>
            </p:cNvPr>
            <p:cNvSpPr/>
            <p:nvPr/>
          </p:nvSpPr>
          <p:spPr>
            <a:xfrm>
              <a:off x="1911400" y="3230575"/>
              <a:ext cx="204425" cy="100850"/>
            </a:xfrm>
            <a:custGeom>
              <a:avLst/>
              <a:gdLst/>
              <a:ahLst/>
              <a:cxnLst/>
              <a:rect l="l" t="t" r="r" b="b"/>
              <a:pathLst>
                <a:path w="8177" h="4034" extrusionOk="0">
                  <a:moveTo>
                    <a:pt x="8177" y="1"/>
                  </a:moveTo>
                  <a:lnTo>
                    <a:pt x="8177" y="1"/>
                  </a:lnTo>
                  <a:cubicBezTo>
                    <a:pt x="5794" y="1431"/>
                    <a:pt x="3031" y="2160"/>
                    <a:pt x="233" y="2160"/>
                  </a:cubicBezTo>
                  <a:cubicBezTo>
                    <a:pt x="175" y="2160"/>
                    <a:pt x="118" y="2159"/>
                    <a:pt x="61" y="2159"/>
                  </a:cubicBezTo>
                  <a:lnTo>
                    <a:pt x="0" y="3983"/>
                  </a:lnTo>
                  <a:cubicBezTo>
                    <a:pt x="362" y="4017"/>
                    <a:pt x="710" y="4033"/>
                    <a:pt x="1045" y="4033"/>
                  </a:cubicBezTo>
                  <a:cubicBezTo>
                    <a:pt x="6322" y="4033"/>
                    <a:pt x="8177" y="1"/>
                    <a:pt x="8177" y="1"/>
                  </a:cubicBezTo>
                  <a:close/>
                </a:path>
              </a:pathLst>
            </a:custGeom>
            <a:solidFill>
              <a:srgbClr val="EB996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4" name="Google Shape;1911;p61">
              <a:extLst>
                <a:ext uri="{FF2B5EF4-FFF2-40B4-BE49-F238E27FC236}">
                  <a16:creationId xmlns:a16="http://schemas.microsoft.com/office/drawing/2014/main" id="{EA9F2090-2D20-2730-DA2F-34DBBAF4EEAB}"/>
                </a:ext>
              </a:extLst>
            </p:cNvPr>
            <p:cNvSpPr/>
            <p:nvPr/>
          </p:nvSpPr>
          <p:spPr>
            <a:xfrm>
              <a:off x="1992700" y="2828800"/>
              <a:ext cx="97300" cy="28375"/>
            </a:xfrm>
            <a:custGeom>
              <a:avLst/>
              <a:gdLst/>
              <a:ahLst/>
              <a:cxnLst/>
              <a:rect l="l" t="t" r="r" b="b"/>
              <a:pathLst>
                <a:path w="3892" h="1135" extrusionOk="0">
                  <a:moveTo>
                    <a:pt x="1651" y="0"/>
                  </a:moveTo>
                  <a:cubicBezTo>
                    <a:pt x="1266" y="0"/>
                    <a:pt x="890" y="68"/>
                    <a:pt x="548" y="205"/>
                  </a:cubicBezTo>
                  <a:cubicBezTo>
                    <a:pt x="183" y="357"/>
                    <a:pt x="1" y="540"/>
                    <a:pt x="61" y="631"/>
                  </a:cubicBezTo>
                  <a:cubicBezTo>
                    <a:pt x="122" y="874"/>
                    <a:pt x="973" y="752"/>
                    <a:pt x="1946" y="874"/>
                  </a:cubicBezTo>
                  <a:cubicBezTo>
                    <a:pt x="2661" y="963"/>
                    <a:pt x="3294" y="1135"/>
                    <a:pt x="3628" y="1135"/>
                  </a:cubicBezTo>
                  <a:cubicBezTo>
                    <a:pt x="3748" y="1135"/>
                    <a:pt x="3829" y="1113"/>
                    <a:pt x="3861" y="1056"/>
                  </a:cubicBezTo>
                  <a:cubicBezTo>
                    <a:pt x="3891" y="965"/>
                    <a:pt x="3770" y="752"/>
                    <a:pt x="3435" y="540"/>
                  </a:cubicBezTo>
                  <a:cubicBezTo>
                    <a:pt x="3010" y="236"/>
                    <a:pt x="2524" y="84"/>
                    <a:pt x="2037" y="23"/>
                  </a:cubicBezTo>
                  <a:cubicBezTo>
                    <a:pt x="1908" y="8"/>
                    <a:pt x="1779" y="0"/>
                    <a:pt x="1651"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5" name="Google Shape;1912;p61">
              <a:extLst>
                <a:ext uri="{FF2B5EF4-FFF2-40B4-BE49-F238E27FC236}">
                  <a16:creationId xmlns:a16="http://schemas.microsoft.com/office/drawing/2014/main" id="{E7758481-579B-1835-5479-3DF67FA36714}"/>
                </a:ext>
              </a:extLst>
            </p:cNvPr>
            <p:cNvSpPr/>
            <p:nvPr/>
          </p:nvSpPr>
          <p:spPr>
            <a:xfrm>
              <a:off x="1792100" y="2807475"/>
              <a:ext cx="74475" cy="23175"/>
            </a:xfrm>
            <a:custGeom>
              <a:avLst/>
              <a:gdLst/>
              <a:ahLst/>
              <a:cxnLst/>
              <a:rect l="l" t="t" r="r" b="b"/>
              <a:pathLst>
                <a:path w="2979" h="927" extrusionOk="0">
                  <a:moveTo>
                    <a:pt x="1553" y="0"/>
                  </a:moveTo>
                  <a:cubicBezTo>
                    <a:pt x="1132" y="0"/>
                    <a:pt x="707" y="130"/>
                    <a:pt x="335" y="390"/>
                  </a:cubicBezTo>
                  <a:cubicBezTo>
                    <a:pt x="91" y="572"/>
                    <a:pt x="0" y="754"/>
                    <a:pt x="91" y="845"/>
                  </a:cubicBezTo>
                  <a:cubicBezTo>
                    <a:pt x="142" y="906"/>
                    <a:pt x="237" y="927"/>
                    <a:pt x="366" y="927"/>
                  </a:cubicBezTo>
                  <a:cubicBezTo>
                    <a:pt x="625" y="927"/>
                    <a:pt x="1024" y="845"/>
                    <a:pt x="1490" y="845"/>
                  </a:cubicBezTo>
                  <a:cubicBezTo>
                    <a:pt x="1889" y="845"/>
                    <a:pt x="2249" y="885"/>
                    <a:pt x="2512" y="885"/>
                  </a:cubicBezTo>
                  <a:cubicBezTo>
                    <a:pt x="2710" y="885"/>
                    <a:pt x="2853" y="863"/>
                    <a:pt x="2918" y="785"/>
                  </a:cubicBezTo>
                  <a:cubicBezTo>
                    <a:pt x="2979" y="693"/>
                    <a:pt x="2888" y="481"/>
                    <a:pt x="2614" y="298"/>
                  </a:cubicBezTo>
                  <a:cubicBezTo>
                    <a:pt x="2288" y="100"/>
                    <a:pt x="1922" y="0"/>
                    <a:pt x="1553"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6" name="Google Shape;1913;p61">
              <a:extLst>
                <a:ext uri="{FF2B5EF4-FFF2-40B4-BE49-F238E27FC236}">
                  <a16:creationId xmlns:a16="http://schemas.microsoft.com/office/drawing/2014/main" id="{8A0D5A1B-34B3-D936-5D47-B35CCB80ABC6}"/>
                </a:ext>
              </a:extLst>
            </p:cNvPr>
            <p:cNvSpPr/>
            <p:nvPr/>
          </p:nvSpPr>
          <p:spPr>
            <a:xfrm>
              <a:off x="1931925" y="3143950"/>
              <a:ext cx="50175" cy="11425"/>
            </a:xfrm>
            <a:custGeom>
              <a:avLst/>
              <a:gdLst/>
              <a:ahLst/>
              <a:cxnLst/>
              <a:rect l="l" t="t" r="r" b="b"/>
              <a:pathLst>
                <a:path w="2007" h="457" extrusionOk="0">
                  <a:moveTo>
                    <a:pt x="1003" y="1"/>
                  </a:moveTo>
                  <a:cubicBezTo>
                    <a:pt x="730" y="1"/>
                    <a:pt x="456" y="92"/>
                    <a:pt x="243" y="213"/>
                  </a:cubicBezTo>
                  <a:cubicBezTo>
                    <a:pt x="61" y="335"/>
                    <a:pt x="0" y="426"/>
                    <a:pt x="0" y="457"/>
                  </a:cubicBezTo>
                  <a:cubicBezTo>
                    <a:pt x="334" y="335"/>
                    <a:pt x="669" y="244"/>
                    <a:pt x="1003" y="213"/>
                  </a:cubicBezTo>
                  <a:cubicBezTo>
                    <a:pt x="1337" y="244"/>
                    <a:pt x="1672" y="305"/>
                    <a:pt x="1976" y="426"/>
                  </a:cubicBezTo>
                  <a:cubicBezTo>
                    <a:pt x="2006" y="426"/>
                    <a:pt x="1915" y="305"/>
                    <a:pt x="1763" y="213"/>
                  </a:cubicBezTo>
                  <a:cubicBezTo>
                    <a:pt x="1520" y="92"/>
                    <a:pt x="1246" y="1"/>
                    <a:pt x="1003" y="1"/>
                  </a:cubicBezTo>
                  <a:close/>
                </a:path>
              </a:pathLst>
            </a:custGeom>
            <a:solidFill>
              <a:srgbClr val="EB996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7" name="Google Shape;1914;p61">
              <a:extLst>
                <a:ext uri="{FF2B5EF4-FFF2-40B4-BE49-F238E27FC236}">
                  <a16:creationId xmlns:a16="http://schemas.microsoft.com/office/drawing/2014/main" id="{58D01F41-127B-1B64-E055-ED6FFF2809DE}"/>
                </a:ext>
              </a:extLst>
            </p:cNvPr>
            <p:cNvSpPr/>
            <p:nvPr/>
          </p:nvSpPr>
          <p:spPr>
            <a:xfrm>
              <a:off x="2241200" y="2923975"/>
              <a:ext cx="37250" cy="77350"/>
            </a:xfrm>
            <a:custGeom>
              <a:avLst/>
              <a:gdLst/>
              <a:ahLst/>
              <a:cxnLst/>
              <a:rect l="l" t="t" r="r" b="b"/>
              <a:pathLst>
                <a:path w="1490" h="3094" extrusionOk="0">
                  <a:moveTo>
                    <a:pt x="258" y="0"/>
                  </a:moveTo>
                  <a:cubicBezTo>
                    <a:pt x="137" y="0"/>
                    <a:pt x="61" y="31"/>
                    <a:pt x="61" y="46"/>
                  </a:cubicBezTo>
                  <a:cubicBezTo>
                    <a:pt x="274" y="76"/>
                    <a:pt x="486" y="137"/>
                    <a:pt x="638" y="258"/>
                  </a:cubicBezTo>
                  <a:cubicBezTo>
                    <a:pt x="1064" y="562"/>
                    <a:pt x="1277" y="1049"/>
                    <a:pt x="1277" y="1565"/>
                  </a:cubicBezTo>
                  <a:cubicBezTo>
                    <a:pt x="1246" y="2052"/>
                    <a:pt x="1003" y="2538"/>
                    <a:pt x="578" y="2812"/>
                  </a:cubicBezTo>
                  <a:cubicBezTo>
                    <a:pt x="395" y="2903"/>
                    <a:pt x="182" y="2994"/>
                    <a:pt x="0" y="3085"/>
                  </a:cubicBezTo>
                  <a:cubicBezTo>
                    <a:pt x="42" y="3090"/>
                    <a:pt x="83" y="3093"/>
                    <a:pt x="123" y="3093"/>
                  </a:cubicBezTo>
                  <a:cubicBezTo>
                    <a:pt x="316" y="3093"/>
                    <a:pt x="493" y="3034"/>
                    <a:pt x="669" y="2933"/>
                  </a:cubicBezTo>
                  <a:cubicBezTo>
                    <a:pt x="882" y="2812"/>
                    <a:pt x="1064" y="2629"/>
                    <a:pt x="1216" y="2417"/>
                  </a:cubicBezTo>
                  <a:cubicBezTo>
                    <a:pt x="1368" y="2173"/>
                    <a:pt x="1489" y="1869"/>
                    <a:pt x="1489" y="1565"/>
                  </a:cubicBezTo>
                  <a:cubicBezTo>
                    <a:pt x="1489" y="988"/>
                    <a:pt x="1216" y="441"/>
                    <a:pt x="730" y="137"/>
                  </a:cubicBezTo>
                  <a:cubicBezTo>
                    <a:pt x="547" y="31"/>
                    <a:pt x="380" y="0"/>
                    <a:pt x="258" y="0"/>
                  </a:cubicBezTo>
                  <a:close/>
                </a:path>
              </a:pathLst>
            </a:custGeom>
            <a:solidFill>
              <a:srgbClr val="EB996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8" name="Google Shape;1915;p61">
              <a:extLst>
                <a:ext uri="{FF2B5EF4-FFF2-40B4-BE49-F238E27FC236}">
                  <a16:creationId xmlns:a16="http://schemas.microsoft.com/office/drawing/2014/main" id="{AC31B55D-31A1-5208-EEC0-F02A01033DC0}"/>
                </a:ext>
              </a:extLst>
            </p:cNvPr>
            <p:cNvSpPr/>
            <p:nvPr/>
          </p:nvSpPr>
          <p:spPr>
            <a:xfrm>
              <a:off x="1717625" y="2620900"/>
              <a:ext cx="545625" cy="326575"/>
            </a:xfrm>
            <a:custGeom>
              <a:avLst/>
              <a:gdLst/>
              <a:ahLst/>
              <a:cxnLst/>
              <a:rect l="l" t="t" r="r" b="b"/>
              <a:pathLst>
                <a:path w="21825" h="13063" extrusionOk="0">
                  <a:moveTo>
                    <a:pt x="3867" y="1"/>
                  </a:moveTo>
                  <a:cubicBezTo>
                    <a:pt x="2903" y="1"/>
                    <a:pt x="1938" y="14"/>
                    <a:pt x="973" y="41"/>
                  </a:cubicBezTo>
                  <a:lnTo>
                    <a:pt x="973" y="254"/>
                  </a:lnTo>
                  <a:cubicBezTo>
                    <a:pt x="0" y="2898"/>
                    <a:pt x="2341" y="4783"/>
                    <a:pt x="4134" y="5208"/>
                  </a:cubicBezTo>
                  <a:cubicBezTo>
                    <a:pt x="4543" y="5300"/>
                    <a:pt x="4955" y="5338"/>
                    <a:pt x="5366" y="5338"/>
                  </a:cubicBezTo>
                  <a:cubicBezTo>
                    <a:pt x="7063" y="5338"/>
                    <a:pt x="8748" y="4706"/>
                    <a:pt x="10098" y="4706"/>
                  </a:cubicBezTo>
                  <a:cubicBezTo>
                    <a:pt x="10468" y="4706"/>
                    <a:pt x="10812" y="4753"/>
                    <a:pt x="11125" y="4874"/>
                  </a:cubicBezTo>
                  <a:cubicBezTo>
                    <a:pt x="12282" y="5342"/>
                    <a:pt x="13414" y="6210"/>
                    <a:pt x="14635" y="6210"/>
                  </a:cubicBezTo>
                  <a:cubicBezTo>
                    <a:pt x="14761" y="6210"/>
                    <a:pt x="14888" y="6201"/>
                    <a:pt x="15016" y="6181"/>
                  </a:cubicBezTo>
                  <a:cubicBezTo>
                    <a:pt x="15562" y="6106"/>
                    <a:pt x="16108" y="5829"/>
                    <a:pt x="16637" y="5829"/>
                  </a:cubicBezTo>
                  <a:cubicBezTo>
                    <a:pt x="16756" y="5829"/>
                    <a:pt x="16874" y="5843"/>
                    <a:pt x="16992" y="5877"/>
                  </a:cubicBezTo>
                  <a:cubicBezTo>
                    <a:pt x="17812" y="6090"/>
                    <a:pt x="18147" y="7123"/>
                    <a:pt x="18116" y="7974"/>
                  </a:cubicBezTo>
                  <a:cubicBezTo>
                    <a:pt x="18116" y="9038"/>
                    <a:pt x="17752" y="10102"/>
                    <a:pt x="17873" y="11166"/>
                  </a:cubicBezTo>
                  <a:cubicBezTo>
                    <a:pt x="18009" y="12090"/>
                    <a:pt x="18777" y="13062"/>
                    <a:pt x="19677" y="13062"/>
                  </a:cubicBezTo>
                  <a:cubicBezTo>
                    <a:pt x="19783" y="13062"/>
                    <a:pt x="19891" y="13049"/>
                    <a:pt x="20001" y="13020"/>
                  </a:cubicBezTo>
                  <a:cubicBezTo>
                    <a:pt x="20973" y="12685"/>
                    <a:pt x="21673" y="11774"/>
                    <a:pt x="21703" y="10740"/>
                  </a:cubicBezTo>
                  <a:cubicBezTo>
                    <a:pt x="21825" y="9281"/>
                    <a:pt x="21551" y="7549"/>
                    <a:pt x="21642" y="6059"/>
                  </a:cubicBezTo>
                  <a:cubicBezTo>
                    <a:pt x="21703" y="4783"/>
                    <a:pt x="21703" y="3354"/>
                    <a:pt x="20882" y="2351"/>
                  </a:cubicBezTo>
                  <a:cubicBezTo>
                    <a:pt x="20062" y="1348"/>
                    <a:pt x="18663" y="1074"/>
                    <a:pt x="17356" y="922"/>
                  </a:cubicBezTo>
                  <a:cubicBezTo>
                    <a:pt x="12875" y="296"/>
                    <a:pt x="8373" y="1"/>
                    <a:pt x="3867"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9" name="Google Shape;1916;p61">
              <a:extLst>
                <a:ext uri="{FF2B5EF4-FFF2-40B4-BE49-F238E27FC236}">
                  <a16:creationId xmlns:a16="http://schemas.microsoft.com/office/drawing/2014/main" id="{9D0D450D-B798-8965-1264-D828188FD039}"/>
                </a:ext>
              </a:extLst>
            </p:cNvPr>
            <p:cNvSpPr/>
            <p:nvPr/>
          </p:nvSpPr>
          <p:spPr>
            <a:xfrm>
              <a:off x="1660625" y="2542625"/>
              <a:ext cx="559300" cy="132500"/>
            </a:xfrm>
            <a:custGeom>
              <a:avLst/>
              <a:gdLst/>
              <a:ahLst/>
              <a:cxnLst/>
              <a:rect l="l" t="t" r="r" b="b"/>
              <a:pathLst>
                <a:path w="22372" h="5300" extrusionOk="0">
                  <a:moveTo>
                    <a:pt x="7056" y="0"/>
                  </a:moveTo>
                  <a:cubicBezTo>
                    <a:pt x="6861" y="0"/>
                    <a:pt x="6667" y="14"/>
                    <a:pt x="6475" y="41"/>
                  </a:cubicBezTo>
                  <a:cubicBezTo>
                    <a:pt x="6050" y="132"/>
                    <a:pt x="5685" y="284"/>
                    <a:pt x="5350" y="527"/>
                  </a:cubicBezTo>
                  <a:cubicBezTo>
                    <a:pt x="5016" y="771"/>
                    <a:pt x="4742" y="1014"/>
                    <a:pt x="4469" y="1257"/>
                  </a:cubicBezTo>
                  <a:cubicBezTo>
                    <a:pt x="4226" y="1500"/>
                    <a:pt x="3952" y="1682"/>
                    <a:pt x="3648" y="1865"/>
                  </a:cubicBezTo>
                  <a:cubicBezTo>
                    <a:pt x="3420" y="1992"/>
                    <a:pt x="3171" y="2055"/>
                    <a:pt x="2901" y="2055"/>
                  </a:cubicBezTo>
                  <a:cubicBezTo>
                    <a:pt x="2847" y="2055"/>
                    <a:pt x="2792" y="2052"/>
                    <a:pt x="2736" y="2047"/>
                  </a:cubicBezTo>
                  <a:cubicBezTo>
                    <a:pt x="2463" y="2047"/>
                    <a:pt x="2159" y="1956"/>
                    <a:pt x="1885" y="1926"/>
                  </a:cubicBezTo>
                  <a:cubicBezTo>
                    <a:pt x="1817" y="1918"/>
                    <a:pt x="1749" y="1914"/>
                    <a:pt x="1681" y="1914"/>
                  </a:cubicBezTo>
                  <a:cubicBezTo>
                    <a:pt x="1477" y="1914"/>
                    <a:pt x="1277" y="1948"/>
                    <a:pt x="1095" y="2017"/>
                  </a:cubicBezTo>
                  <a:cubicBezTo>
                    <a:pt x="669" y="2199"/>
                    <a:pt x="366" y="2503"/>
                    <a:pt x="153" y="2898"/>
                  </a:cubicBezTo>
                  <a:cubicBezTo>
                    <a:pt x="62" y="3141"/>
                    <a:pt x="1" y="3415"/>
                    <a:pt x="1" y="3689"/>
                  </a:cubicBezTo>
                  <a:cubicBezTo>
                    <a:pt x="1" y="3780"/>
                    <a:pt x="31" y="3871"/>
                    <a:pt x="62" y="3962"/>
                  </a:cubicBezTo>
                  <a:cubicBezTo>
                    <a:pt x="92" y="3962"/>
                    <a:pt x="62" y="3871"/>
                    <a:pt x="62" y="3689"/>
                  </a:cubicBezTo>
                  <a:cubicBezTo>
                    <a:pt x="62" y="3415"/>
                    <a:pt x="122" y="3141"/>
                    <a:pt x="244" y="2929"/>
                  </a:cubicBezTo>
                  <a:cubicBezTo>
                    <a:pt x="426" y="2564"/>
                    <a:pt x="761" y="2260"/>
                    <a:pt x="1125" y="2108"/>
                  </a:cubicBezTo>
                  <a:cubicBezTo>
                    <a:pt x="1280" y="2050"/>
                    <a:pt x="1446" y="2029"/>
                    <a:pt x="1609" y="2029"/>
                  </a:cubicBezTo>
                  <a:cubicBezTo>
                    <a:pt x="1703" y="2029"/>
                    <a:pt x="1796" y="2036"/>
                    <a:pt x="1885" y="2047"/>
                  </a:cubicBezTo>
                  <a:cubicBezTo>
                    <a:pt x="2159" y="2078"/>
                    <a:pt x="2432" y="2169"/>
                    <a:pt x="2767" y="2169"/>
                  </a:cubicBezTo>
                  <a:cubicBezTo>
                    <a:pt x="2822" y="2174"/>
                    <a:pt x="2878" y="2176"/>
                    <a:pt x="2934" y="2176"/>
                  </a:cubicBezTo>
                  <a:cubicBezTo>
                    <a:pt x="3212" y="2176"/>
                    <a:pt x="3486" y="2113"/>
                    <a:pt x="3739" y="1986"/>
                  </a:cubicBezTo>
                  <a:cubicBezTo>
                    <a:pt x="4043" y="1804"/>
                    <a:pt x="4347" y="1591"/>
                    <a:pt x="4621" y="1379"/>
                  </a:cubicBezTo>
                  <a:cubicBezTo>
                    <a:pt x="5138" y="892"/>
                    <a:pt x="5715" y="345"/>
                    <a:pt x="6505" y="193"/>
                  </a:cubicBezTo>
                  <a:cubicBezTo>
                    <a:pt x="6690" y="166"/>
                    <a:pt x="6876" y="152"/>
                    <a:pt x="7063" y="152"/>
                  </a:cubicBezTo>
                  <a:cubicBezTo>
                    <a:pt x="7705" y="152"/>
                    <a:pt x="8348" y="312"/>
                    <a:pt x="8937" y="619"/>
                  </a:cubicBezTo>
                  <a:cubicBezTo>
                    <a:pt x="9727" y="1075"/>
                    <a:pt x="10457" y="1591"/>
                    <a:pt x="11126" y="2230"/>
                  </a:cubicBezTo>
                  <a:cubicBezTo>
                    <a:pt x="11825" y="2838"/>
                    <a:pt x="12585" y="3354"/>
                    <a:pt x="13436" y="3749"/>
                  </a:cubicBezTo>
                  <a:cubicBezTo>
                    <a:pt x="13792" y="3902"/>
                    <a:pt x="14170" y="3970"/>
                    <a:pt x="14551" y="3970"/>
                  </a:cubicBezTo>
                  <a:cubicBezTo>
                    <a:pt x="14625" y="3970"/>
                    <a:pt x="14699" y="3967"/>
                    <a:pt x="14773" y="3962"/>
                  </a:cubicBezTo>
                  <a:cubicBezTo>
                    <a:pt x="15199" y="3901"/>
                    <a:pt x="15594" y="3780"/>
                    <a:pt x="15989" y="3567"/>
                  </a:cubicBezTo>
                  <a:cubicBezTo>
                    <a:pt x="16627" y="3172"/>
                    <a:pt x="17326" y="2838"/>
                    <a:pt x="18056" y="2594"/>
                  </a:cubicBezTo>
                  <a:cubicBezTo>
                    <a:pt x="18439" y="2485"/>
                    <a:pt x="18833" y="2430"/>
                    <a:pt x="19231" y="2430"/>
                  </a:cubicBezTo>
                  <a:cubicBezTo>
                    <a:pt x="19497" y="2430"/>
                    <a:pt x="19764" y="2455"/>
                    <a:pt x="20032" y="2503"/>
                  </a:cubicBezTo>
                  <a:cubicBezTo>
                    <a:pt x="20548" y="2625"/>
                    <a:pt x="21065" y="2868"/>
                    <a:pt x="21460" y="3233"/>
                  </a:cubicBezTo>
                  <a:cubicBezTo>
                    <a:pt x="21764" y="3537"/>
                    <a:pt x="22007" y="3871"/>
                    <a:pt x="22159" y="4266"/>
                  </a:cubicBezTo>
                  <a:cubicBezTo>
                    <a:pt x="22281" y="4570"/>
                    <a:pt x="22372" y="4935"/>
                    <a:pt x="22372" y="5300"/>
                  </a:cubicBezTo>
                  <a:lnTo>
                    <a:pt x="22372" y="5208"/>
                  </a:lnTo>
                  <a:cubicBezTo>
                    <a:pt x="22372" y="5148"/>
                    <a:pt x="22372" y="5087"/>
                    <a:pt x="22372" y="4996"/>
                  </a:cubicBezTo>
                  <a:cubicBezTo>
                    <a:pt x="22372" y="4752"/>
                    <a:pt x="22311" y="4479"/>
                    <a:pt x="22220" y="4236"/>
                  </a:cubicBezTo>
                  <a:cubicBezTo>
                    <a:pt x="22038" y="3810"/>
                    <a:pt x="21825" y="3476"/>
                    <a:pt x="21491" y="3172"/>
                  </a:cubicBezTo>
                  <a:cubicBezTo>
                    <a:pt x="21095" y="2777"/>
                    <a:pt x="20579" y="2503"/>
                    <a:pt x="20032" y="2382"/>
                  </a:cubicBezTo>
                  <a:cubicBezTo>
                    <a:pt x="19742" y="2316"/>
                    <a:pt x="19448" y="2284"/>
                    <a:pt x="19152" y="2284"/>
                  </a:cubicBezTo>
                  <a:cubicBezTo>
                    <a:pt x="18764" y="2284"/>
                    <a:pt x="18375" y="2339"/>
                    <a:pt x="17995" y="2442"/>
                  </a:cubicBezTo>
                  <a:cubicBezTo>
                    <a:pt x="17266" y="2686"/>
                    <a:pt x="16536" y="3020"/>
                    <a:pt x="15867" y="3415"/>
                  </a:cubicBezTo>
                  <a:cubicBezTo>
                    <a:pt x="15533" y="3597"/>
                    <a:pt x="15138" y="3719"/>
                    <a:pt x="14743" y="3780"/>
                  </a:cubicBezTo>
                  <a:cubicBezTo>
                    <a:pt x="14652" y="3793"/>
                    <a:pt x="14561" y="3799"/>
                    <a:pt x="14470" y="3799"/>
                  </a:cubicBezTo>
                  <a:cubicBezTo>
                    <a:pt x="14137" y="3799"/>
                    <a:pt x="13807" y="3717"/>
                    <a:pt x="13496" y="3597"/>
                  </a:cubicBezTo>
                  <a:cubicBezTo>
                    <a:pt x="12676" y="3202"/>
                    <a:pt x="11916" y="2686"/>
                    <a:pt x="11247" y="2078"/>
                  </a:cubicBezTo>
                  <a:cubicBezTo>
                    <a:pt x="10578" y="1470"/>
                    <a:pt x="9819" y="923"/>
                    <a:pt x="8998" y="467"/>
                  </a:cubicBezTo>
                  <a:cubicBezTo>
                    <a:pt x="8409" y="160"/>
                    <a:pt x="7729" y="0"/>
                    <a:pt x="7056" y="0"/>
                  </a:cubicBez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0" name="Google Shape;1917;p61">
              <a:extLst>
                <a:ext uri="{FF2B5EF4-FFF2-40B4-BE49-F238E27FC236}">
                  <a16:creationId xmlns:a16="http://schemas.microsoft.com/office/drawing/2014/main" id="{08CB779D-9322-95CA-BC23-E17E4327D8DE}"/>
                </a:ext>
              </a:extLst>
            </p:cNvPr>
            <p:cNvSpPr/>
            <p:nvPr/>
          </p:nvSpPr>
          <p:spPr>
            <a:xfrm>
              <a:off x="1707750" y="2633125"/>
              <a:ext cx="512175" cy="114750"/>
            </a:xfrm>
            <a:custGeom>
              <a:avLst/>
              <a:gdLst/>
              <a:ahLst/>
              <a:cxnLst/>
              <a:rect l="l" t="t" r="r" b="b"/>
              <a:pathLst>
                <a:path w="20487" h="4590" extrusionOk="0">
                  <a:moveTo>
                    <a:pt x="17592" y="0"/>
                  </a:moveTo>
                  <a:cubicBezTo>
                    <a:pt x="17514" y="0"/>
                    <a:pt x="17435" y="3"/>
                    <a:pt x="17356" y="8"/>
                  </a:cubicBezTo>
                  <a:cubicBezTo>
                    <a:pt x="16718" y="69"/>
                    <a:pt x="16080" y="221"/>
                    <a:pt x="15472" y="494"/>
                  </a:cubicBezTo>
                  <a:cubicBezTo>
                    <a:pt x="14803" y="798"/>
                    <a:pt x="14165" y="1132"/>
                    <a:pt x="13526" y="1528"/>
                  </a:cubicBezTo>
                  <a:cubicBezTo>
                    <a:pt x="12827" y="1953"/>
                    <a:pt x="12098" y="2287"/>
                    <a:pt x="11338" y="2561"/>
                  </a:cubicBezTo>
                  <a:cubicBezTo>
                    <a:pt x="10868" y="2742"/>
                    <a:pt x="10365" y="2826"/>
                    <a:pt x="9863" y="2826"/>
                  </a:cubicBezTo>
                  <a:cubicBezTo>
                    <a:pt x="9520" y="2826"/>
                    <a:pt x="9178" y="2787"/>
                    <a:pt x="8845" y="2713"/>
                  </a:cubicBezTo>
                  <a:cubicBezTo>
                    <a:pt x="8025" y="2409"/>
                    <a:pt x="7265" y="1984"/>
                    <a:pt x="6596" y="1436"/>
                  </a:cubicBezTo>
                  <a:cubicBezTo>
                    <a:pt x="5958" y="920"/>
                    <a:pt x="5228" y="525"/>
                    <a:pt x="4468" y="251"/>
                  </a:cubicBezTo>
                  <a:cubicBezTo>
                    <a:pt x="4126" y="137"/>
                    <a:pt x="3778" y="83"/>
                    <a:pt x="3429" y="83"/>
                  </a:cubicBezTo>
                  <a:cubicBezTo>
                    <a:pt x="3033" y="83"/>
                    <a:pt x="2637" y="152"/>
                    <a:pt x="2250" y="281"/>
                  </a:cubicBezTo>
                  <a:cubicBezTo>
                    <a:pt x="1642" y="525"/>
                    <a:pt x="1095" y="920"/>
                    <a:pt x="699" y="1467"/>
                  </a:cubicBezTo>
                  <a:cubicBezTo>
                    <a:pt x="395" y="1892"/>
                    <a:pt x="183" y="2379"/>
                    <a:pt x="91" y="2926"/>
                  </a:cubicBezTo>
                  <a:cubicBezTo>
                    <a:pt x="0" y="3321"/>
                    <a:pt x="61" y="3746"/>
                    <a:pt x="243" y="4111"/>
                  </a:cubicBezTo>
                  <a:cubicBezTo>
                    <a:pt x="365" y="4354"/>
                    <a:pt x="578" y="4506"/>
                    <a:pt x="851" y="4567"/>
                  </a:cubicBezTo>
                  <a:cubicBezTo>
                    <a:pt x="897" y="4582"/>
                    <a:pt x="943" y="4590"/>
                    <a:pt x="988" y="4590"/>
                  </a:cubicBezTo>
                  <a:cubicBezTo>
                    <a:pt x="1034" y="4590"/>
                    <a:pt x="1079" y="4582"/>
                    <a:pt x="1125" y="4567"/>
                  </a:cubicBezTo>
                  <a:cubicBezTo>
                    <a:pt x="1034" y="4567"/>
                    <a:pt x="943" y="4537"/>
                    <a:pt x="882" y="4537"/>
                  </a:cubicBezTo>
                  <a:cubicBezTo>
                    <a:pt x="639" y="4476"/>
                    <a:pt x="426" y="4294"/>
                    <a:pt x="304" y="4081"/>
                  </a:cubicBezTo>
                  <a:cubicBezTo>
                    <a:pt x="152" y="3716"/>
                    <a:pt x="122" y="3321"/>
                    <a:pt x="213" y="2956"/>
                  </a:cubicBezTo>
                  <a:cubicBezTo>
                    <a:pt x="304" y="2439"/>
                    <a:pt x="517" y="1953"/>
                    <a:pt x="821" y="1528"/>
                  </a:cubicBezTo>
                  <a:cubicBezTo>
                    <a:pt x="1216" y="1041"/>
                    <a:pt x="1733" y="646"/>
                    <a:pt x="2310" y="433"/>
                  </a:cubicBezTo>
                  <a:cubicBezTo>
                    <a:pt x="2672" y="308"/>
                    <a:pt x="3041" y="247"/>
                    <a:pt x="3410" y="247"/>
                  </a:cubicBezTo>
                  <a:cubicBezTo>
                    <a:pt x="3755" y="247"/>
                    <a:pt x="4100" y="300"/>
                    <a:pt x="4438" y="403"/>
                  </a:cubicBezTo>
                  <a:cubicBezTo>
                    <a:pt x="5168" y="707"/>
                    <a:pt x="5867" y="1102"/>
                    <a:pt x="6505" y="1619"/>
                  </a:cubicBezTo>
                  <a:cubicBezTo>
                    <a:pt x="7174" y="2166"/>
                    <a:pt x="7964" y="2591"/>
                    <a:pt x="8785" y="2895"/>
                  </a:cubicBezTo>
                  <a:cubicBezTo>
                    <a:pt x="9135" y="2980"/>
                    <a:pt x="9491" y="3021"/>
                    <a:pt x="9843" y="3021"/>
                  </a:cubicBezTo>
                  <a:cubicBezTo>
                    <a:pt x="10377" y="3021"/>
                    <a:pt x="10904" y="2926"/>
                    <a:pt x="11399" y="2743"/>
                  </a:cubicBezTo>
                  <a:cubicBezTo>
                    <a:pt x="12189" y="2470"/>
                    <a:pt x="12918" y="2105"/>
                    <a:pt x="13618" y="1680"/>
                  </a:cubicBezTo>
                  <a:cubicBezTo>
                    <a:pt x="14225" y="1315"/>
                    <a:pt x="14894" y="950"/>
                    <a:pt x="15563" y="646"/>
                  </a:cubicBezTo>
                  <a:cubicBezTo>
                    <a:pt x="16110" y="373"/>
                    <a:pt x="16748" y="221"/>
                    <a:pt x="17356" y="160"/>
                  </a:cubicBezTo>
                  <a:cubicBezTo>
                    <a:pt x="17471" y="148"/>
                    <a:pt x="17586" y="143"/>
                    <a:pt x="17701" y="143"/>
                  </a:cubicBezTo>
                  <a:cubicBezTo>
                    <a:pt x="18501" y="143"/>
                    <a:pt x="19298" y="419"/>
                    <a:pt x="19909" y="950"/>
                  </a:cubicBezTo>
                  <a:cubicBezTo>
                    <a:pt x="20153" y="1163"/>
                    <a:pt x="20335" y="1436"/>
                    <a:pt x="20487" y="1740"/>
                  </a:cubicBezTo>
                  <a:cubicBezTo>
                    <a:pt x="20487" y="1680"/>
                    <a:pt x="20457" y="1588"/>
                    <a:pt x="20396" y="1497"/>
                  </a:cubicBezTo>
                  <a:cubicBezTo>
                    <a:pt x="20274" y="1284"/>
                    <a:pt x="20153" y="1072"/>
                    <a:pt x="19940" y="889"/>
                  </a:cubicBezTo>
                  <a:cubicBezTo>
                    <a:pt x="19299" y="304"/>
                    <a:pt x="18454" y="0"/>
                    <a:pt x="17592" y="0"/>
                  </a:cubicBez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1" name="Google Shape;1918;p61">
              <a:extLst>
                <a:ext uri="{FF2B5EF4-FFF2-40B4-BE49-F238E27FC236}">
                  <a16:creationId xmlns:a16="http://schemas.microsoft.com/office/drawing/2014/main" id="{F0A9FFE3-503C-9A84-89FD-533CA8A6D1BB}"/>
                </a:ext>
              </a:extLst>
            </p:cNvPr>
            <p:cNvSpPr/>
            <p:nvPr/>
          </p:nvSpPr>
          <p:spPr>
            <a:xfrm>
              <a:off x="2223700" y="2679575"/>
              <a:ext cx="117825" cy="320775"/>
            </a:xfrm>
            <a:custGeom>
              <a:avLst/>
              <a:gdLst/>
              <a:ahLst/>
              <a:cxnLst/>
              <a:rect l="l" t="t" r="r" b="b"/>
              <a:pathLst>
                <a:path w="4713" h="12831" extrusionOk="0">
                  <a:moveTo>
                    <a:pt x="1046" y="0"/>
                  </a:moveTo>
                  <a:cubicBezTo>
                    <a:pt x="900" y="0"/>
                    <a:pt x="753" y="12"/>
                    <a:pt x="609" y="34"/>
                  </a:cubicBezTo>
                  <a:cubicBezTo>
                    <a:pt x="427" y="65"/>
                    <a:pt x="275" y="126"/>
                    <a:pt x="153" y="186"/>
                  </a:cubicBezTo>
                  <a:cubicBezTo>
                    <a:pt x="92" y="217"/>
                    <a:pt x="31" y="247"/>
                    <a:pt x="1" y="277"/>
                  </a:cubicBezTo>
                  <a:cubicBezTo>
                    <a:pt x="214" y="217"/>
                    <a:pt x="396" y="156"/>
                    <a:pt x="609" y="126"/>
                  </a:cubicBezTo>
                  <a:cubicBezTo>
                    <a:pt x="737" y="105"/>
                    <a:pt x="863" y="96"/>
                    <a:pt x="988" y="96"/>
                  </a:cubicBezTo>
                  <a:cubicBezTo>
                    <a:pt x="1427" y="96"/>
                    <a:pt x="1848" y="216"/>
                    <a:pt x="2250" y="429"/>
                  </a:cubicBezTo>
                  <a:cubicBezTo>
                    <a:pt x="2949" y="885"/>
                    <a:pt x="3375" y="1676"/>
                    <a:pt x="3375" y="2527"/>
                  </a:cubicBezTo>
                  <a:cubicBezTo>
                    <a:pt x="3314" y="3013"/>
                    <a:pt x="3162" y="3499"/>
                    <a:pt x="2949" y="3925"/>
                  </a:cubicBezTo>
                  <a:cubicBezTo>
                    <a:pt x="2645" y="4411"/>
                    <a:pt x="2493" y="4958"/>
                    <a:pt x="2433" y="5506"/>
                  </a:cubicBezTo>
                  <a:cubicBezTo>
                    <a:pt x="2433" y="6053"/>
                    <a:pt x="2615" y="6600"/>
                    <a:pt x="2919" y="7086"/>
                  </a:cubicBezTo>
                  <a:cubicBezTo>
                    <a:pt x="3193" y="7542"/>
                    <a:pt x="3527" y="7968"/>
                    <a:pt x="3770" y="8332"/>
                  </a:cubicBezTo>
                  <a:cubicBezTo>
                    <a:pt x="4044" y="8697"/>
                    <a:pt x="4256" y="9092"/>
                    <a:pt x="4378" y="9518"/>
                  </a:cubicBezTo>
                  <a:cubicBezTo>
                    <a:pt x="4500" y="9913"/>
                    <a:pt x="4560" y="10278"/>
                    <a:pt x="4530" y="10673"/>
                  </a:cubicBezTo>
                  <a:cubicBezTo>
                    <a:pt x="4500" y="11250"/>
                    <a:pt x="4348" y="11797"/>
                    <a:pt x="4074" y="12284"/>
                  </a:cubicBezTo>
                  <a:cubicBezTo>
                    <a:pt x="3892" y="12648"/>
                    <a:pt x="3740" y="12831"/>
                    <a:pt x="3740" y="12831"/>
                  </a:cubicBezTo>
                  <a:cubicBezTo>
                    <a:pt x="3740" y="12831"/>
                    <a:pt x="3800" y="12800"/>
                    <a:pt x="3892" y="12709"/>
                  </a:cubicBezTo>
                  <a:cubicBezTo>
                    <a:pt x="3983" y="12588"/>
                    <a:pt x="4074" y="12466"/>
                    <a:pt x="4165" y="12345"/>
                  </a:cubicBezTo>
                  <a:cubicBezTo>
                    <a:pt x="4469" y="11828"/>
                    <a:pt x="4652" y="11281"/>
                    <a:pt x="4682" y="10703"/>
                  </a:cubicBezTo>
                  <a:cubicBezTo>
                    <a:pt x="4712" y="10278"/>
                    <a:pt x="4652" y="9883"/>
                    <a:pt x="4560" y="9487"/>
                  </a:cubicBezTo>
                  <a:cubicBezTo>
                    <a:pt x="4408" y="9031"/>
                    <a:pt x="4196" y="8606"/>
                    <a:pt x="3922" y="8241"/>
                  </a:cubicBezTo>
                  <a:cubicBezTo>
                    <a:pt x="3679" y="7816"/>
                    <a:pt x="3345" y="7420"/>
                    <a:pt x="3101" y="6995"/>
                  </a:cubicBezTo>
                  <a:cubicBezTo>
                    <a:pt x="2797" y="6539"/>
                    <a:pt x="2645" y="6022"/>
                    <a:pt x="2615" y="5506"/>
                  </a:cubicBezTo>
                  <a:cubicBezTo>
                    <a:pt x="2676" y="4989"/>
                    <a:pt x="2828" y="4472"/>
                    <a:pt x="3101" y="4016"/>
                  </a:cubicBezTo>
                  <a:cubicBezTo>
                    <a:pt x="3375" y="3560"/>
                    <a:pt x="3496" y="3043"/>
                    <a:pt x="3557" y="2527"/>
                  </a:cubicBezTo>
                  <a:cubicBezTo>
                    <a:pt x="3557" y="1615"/>
                    <a:pt x="3101" y="794"/>
                    <a:pt x="2311" y="308"/>
                  </a:cubicBezTo>
                  <a:cubicBezTo>
                    <a:pt x="1924" y="103"/>
                    <a:pt x="1485" y="0"/>
                    <a:pt x="1046" y="0"/>
                  </a:cubicBez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2" name="Google Shape;1919;p61">
              <a:extLst>
                <a:ext uri="{FF2B5EF4-FFF2-40B4-BE49-F238E27FC236}">
                  <a16:creationId xmlns:a16="http://schemas.microsoft.com/office/drawing/2014/main" id="{8AB66974-0848-78BE-6B3E-6D5FEC1D0B18}"/>
                </a:ext>
              </a:extLst>
            </p:cNvPr>
            <p:cNvSpPr/>
            <p:nvPr/>
          </p:nvSpPr>
          <p:spPr>
            <a:xfrm>
              <a:off x="1714575" y="2789850"/>
              <a:ext cx="205200" cy="199675"/>
            </a:xfrm>
            <a:custGeom>
              <a:avLst/>
              <a:gdLst/>
              <a:ahLst/>
              <a:cxnLst/>
              <a:rect l="l" t="t" r="r" b="b"/>
              <a:pathLst>
                <a:path w="8208" h="7987" extrusionOk="0">
                  <a:moveTo>
                    <a:pt x="4284" y="138"/>
                  </a:moveTo>
                  <a:cubicBezTo>
                    <a:pt x="5992" y="138"/>
                    <a:pt x="7589" y="1270"/>
                    <a:pt x="8025" y="3040"/>
                  </a:cubicBezTo>
                  <a:cubicBezTo>
                    <a:pt x="8115" y="3339"/>
                    <a:pt x="8146" y="3668"/>
                    <a:pt x="8205" y="3968"/>
                  </a:cubicBezTo>
                  <a:lnTo>
                    <a:pt x="8205" y="3968"/>
                  </a:lnTo>
                  <a:cubicBezTo>
                    <a:pt x="8146" y="4296"/>
                    <a:pt x="8115" y="4595"/>
                    <a:pt x="8025" y="4894"/>
                  </a:cubicBezTo>
                  <a:cubicBezTo>
                    <a:pt x="7813" y="5745"/>
                    <a:pt x="7296" y="6475"/>
                    <a:pt x="6597" y="7022"/>
                  </a:cubicBezTo>
                  <a:cubicBezTo>
                    <a:pt x="5927" y="7514"/>
                    <a:pt x="5117" y="7777"/>
                    <a:pt x="4300" y="7777"/>
                  </a:cubicBezTo>
                  <a:cubicBezTo>
                    <a:pt x="3855" y="7777"/>
                    <a:pt x="3408" y="7699"/>
                    <a:pt x="2980" y="7538"/>
                  </a:cubicBezTo>
                  <a:cubicBezTo>
                    <a:pt x="2645" y="7417"/>
                    <a:pt x="2311" y="7234"/>
                    <a:pt x="2037" y="7022"/>
                  </a:cubicBezTo>
                  <a:cubicBezTo>
                    <a:pt x="1703" y="6809"/>
                    <a:pt x="1429" y="6535"/>
                    <a:pt x="1217" y="6201"/>
                  </a:cubicBezTo>
                  <a:cubicBezTo>
                    <a:pt x="244" y="4864"/>
                    <a:pt x="244" y="3040"/>
                    <a:pt x="1217" y="1702"/>
                  </a:cubicBezTo>
                  <a:cubicBezTo>
                    <a:pt x="1673" y="1095"/>
                    <a:pt x="2281" y="639"/>
                    <a:pt x="2980" y="365"/>
                  </a:cubicBezTo>
                  <a:cubicBezTo>
                    <a:pt x="3410" y="211"/>
                    <a:pt x="3851" y="138"/>
                    <a:pt x="4284" y="138"/>
                  </a:cubicBezTo>
                  <a:close/>
                  <a:moveTo>
                    <a:pt x="4297" y="0"/>
                  </a:moveTo>
                  <a:cubicBezTo>
                    <a:pt x="3824" y="0"/>
                    <a:pt x="3365" y="81"/>
                    <a:pt x="2919" y="243"/>
                  </a:cubicBezTo>
                  <a:cubicBezTo>
                    <a:pt x="2159" y="517"/>
                    <a:pt x="1521" y="1003"/>
                    <a:pt x="1034" y="1642"/>
                  </a:cubicBezTo>
                  <a:cubicBezTo>
                    <a:pt x="1" y="3040"/>
                    <a:pt x="1" y="4955"/>
                    <a:pt x="1034" y="6353"/>
                  </a:cubicBezTo>
                  <a:cubicBezTo>
                    <a:pt x="1277" y="6687"/>
                    <a:pt x="1551" y="6961"/>
                    <a:pt x="1885" y="7204"/>
                  </a:cubicBezTo>
                  <a:cubicBezTo>
                    <a:pt x="2189" y="7447"/>
                    <a:pt x="2554" y="7630"/>
                    <a:pt x="2919" y="7751"/>
                  </a:cubicBezTo>
                  <a:cubicBezTo>
                    <a:pt x="3350" y="7909"/>
                    <a:pt x="3804" y="7987"/>
                    <a:pt x="4258" y="7987"/>
                  </a:cubicBezTo>
                  <a:cubicBezTo>
                    <a:pt x="5115" y="7987"/>
                    <a:pt x="5973" y="7710"/>
                    <a:pt x="6688" y="7174"/>
                  </a:cubicBezTo>
                  <a:cubicBezTo>
                    <a:pt x="7387" y="6596"/>
                    <a:pt x="7904" y="5806"/>
                    <a:pt x="8117" y="4924"/>
                  </a:cubicBezTo>
                  <a:cubicBezTo>
                    <a:pt x="8175" y="4630"/>
                    <a:pt x="8206" y="4306"/>
                    <a:pt x="8208" y="3982"/>
                  </a:cubicBezTo>
                  <a:lnTo>
                    <a:pt x="8208" y="3982"/>
                  </a:lnTo>
                  <a:cubicBezTo>
                    <a:pt x="8208" y="3982"/>
                    <a:pt x="8208" y="3982"/>
                    <a:pt x="8208" y="3982"/>
                  </a:cubicBezTo>
                  <a:cubicBezTo>
                    <a:pt x="8208" y="3977"/>
                    <a:pt x="8208" y="3972"/>
                    <a:pt x="8208" y="3967"/>
                  </a:cubicBezTo>
                  <a:lnTo>
                    <a:pt x="8208" y="3967"/>
                  </a:lnTo>
                  <a:cubicBezTo>
                    <a:pt x="8208" y="3962"/>
                    <a:pt x="8208" y="3957"/>
                    <a:pt x="8208" y="3952"/>
                  </a:cubicBezTo>
                  <a:lnTo>
                    <a:pt x="8208" y="3952"/>
                  </a:lnTo>
                  <a:cubicBezTo>
                    <a:pt x="8208" y="3952"/>
                    <a:pt x="8208" y="3952"/>
                    <a:pt x="8208" y="3952"/>
                  </a:cubicBezTo>
                  <a:lnTo>
                    <a:pt x="8208" y="3952"/>
                  </a:lnTo>
                  <a:cubicBezTo>
                    <a:pt x="8206" y="3630"/>
                    <a:pt x="8175" y="3335"/>
                    <a:pt x="8086" y="3040"/>
                  </a:cubicBezTo>
                  <a:cubicBezTo>
                    <a:pt x="7721" y="1520"/>
                    <a:pt x="6506" y="365"/>
                    <a:pt x="5016" y="61"/>
                  </a:cubicBezTo>
                  <a:cubicBezTo>
                    <a:pt x="4773" y="21"/>
                    <a:pt x="4533" y="0"/>
                    <a:pt x="4297"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3" name="Google Shape;1920;p61">
              <a:extLst>
                <a:ext uri="{FF2B5EF4-FFF2-40B4-BE49-F238E27FC236}">
                  <a16:creationId xmlns:a16="http://schemas.microsoft.com/office/drawing/2014/main" id="{F3FF72E3-1543-0F1F-AF8A-2DFDA2710EFF}"/>
                </a:ext>
              </a:extLst>
            </p:cNvPr>
            <p:cNvSpPr/>
            <p:nvPr/>
          </p:nvSpPr>
          <p:spPr>
            <a:xfrm>
              <a:off x="1938000" y="2789850"/>
              <a:ext cx="204425" cy="199675"/>
            </a:xfrm>
            <a:custGeom>
              <a:avLst/>
              <a:gdLst/>
              <a:ahLst/>
              <a:cxnLst/>
              <a:rect l="l" t="t" r="r" b="b"/>
              <a:pathLst>
                <a:path w="8177" h="7987" extrusionOk="0">
                  <a:moveTo>
                    <a:pt x="4279" y="0"/>
                  </a:moveTo>
                  <a:cubicBezTo>
                    <a:pt x="3806" y="0"/>
                    <a:pt x="3334" y="81"/>
                    <a:pt x="2888" y="243"/>
                  </a:cubicBezTo>
                  <a:cubicBezTo>
                    <a:pt x="2158" y="517"/>
                    <a:pt x="1490" y="1003"/>
                    <a:pt x="1034" y="1642"/>
                  </a:cubicBezTo>
                  <a:cubicBezTo>
                    <a:pt x="0" y="3040"/>
                    <a:pt x="0" y="4955"/>
                    <a:pt x="1034" y="6353"/>
                  </a:cubicBezTo>
                  <a:cubicBezTo>
                    <a:pt x="1277" y="6687"/>
                    <a:pt x="1550" y="6961"/>
                    <a:pt x="1885" y="7204"/>
                  </a:cubicBezTo>
                  <a:cubicBezTo>
                    <a:pt x="2189" y="7447"/>
                    <a:pt x="2523" y="7630"/>
                    <a:pt x="2888" y="7751"/>
                  </a:cubicBezTo>
                  <a:cubicBezTo>
                    <a:pt x="3330" y="7909"/>
                    <a:pt x="3790" y="7987"/>
                    <a:pt x="4248" y="7987"/>
                  </a:cubicBezTo>
                  <a:cubicBezTo>
                    <a:pt x="5110" y="7987"/>
                    <a:pt x="5961" y="7710"/>
                    <a:pt x="6657" y="7174"/>
                  </a:cubicBezTo>
                  <a:cubicBezTo>
                    <a:pt x="7386" y="6596"/>
                    <a:pt x="7873" y="5836"/>
                    <a:pt x="8085" y="4955"/>
                  </a:cubicBezTo>
                  <a:cubicBezTo>
                    <a:pt x="8146" y="4620"/>
                    <a:pt x="8177" y="4316"/>
                    <a:pt x="8146" y="3982"/>
                  </a:cubicBezTo>
                  <a:lnTo>
                    <a:pt x="8146" y="3982"/>
                  </a:lnTo>
                  <a:cubicBezTo>
                    <a:pt x="8116" y="4286"/>
                    <a:pt x="8055" y="4620"/>
                    <a:pt x="7994" y="4924"/>
                  </a:cubicBezTo>
                  <a:cubicBezTo>
                    <a:pt x="7537" y="6657"/>
                    <a:pt x="5974" y="7780"/>
                    <a:pt x="4287" y="7780"/>
                  </a:cubicBezTo>
                  <a:cubicBezTo>
                    <a:pt x="3843" y="7780"/>
                    <a:pt x="3391" y="7703"/>
                    <a:pt x="2949" y="7538"/>
                  </a:cubicBezTo>
                  <a:cubicBezTo>
                    <a:pt x="2614" y="7417"/>
                    <a:pt x="2280" y="7234"/>
                    <a:pt x="2006" y="7022"/>
                  </a:cubicBezTo>
                  <a:cubicBezTo>
                    <a:pt x="1672" y="6809"/>
                    <a:pt x="1398" y="6535"/>
                    <a:pt x="1186" y="6201"/>
                  </a:cubicBezTo>
                  <a:cubicBezTo>
                    <a:pt x="213" y="4864"/>
                    <a:pt x="213" y="3040"/>
                    <a:pt x="1186" y="1702"/>
                  </a:cubicBezTo>
                  <a:cubicBezTo>
                    <a:pt x="1642" y="1095"/>
                    <a:pt x="2249" y="639"/>
                    <a:pt x="2949" y="365"/>
                  </a:cubicBezTo>
                  <a:cubicBezTo>
                    <a:pt x="3385" y="211"/>
                    <a:pt x="3830" y="138"/>
                    <a:pt x="4265" y="138"/>
                  </a:cubicBezTo>
                  <a:cubicBezTo>
                    <a:pt x="5981" y="138"/>
                    <a:pt x="7558" y="1270"/>
                    <a:pt x="7994" y="3040"/>
                  </a:cubicBezTo>
                  <a:cubicBezTo>
                    <a:pt x="8085" y="3344"/>
                    <a:pt x="8116" y="3678"/>
                    <a:pt x="8177" y="3982"/>
                  </a:cubicBezTo>
                  <a:cubicBezTo>
                    <a:pt x="8177" y="3678"/>
                    <a:pt x="8146" y="3344"/>
                    <a:pt x="8085" y="3040"/>
                  </a:cubicBezTo>
                  <a:cubicBezTo>
                    <a:pt x="7721" y="1520"/>
                    <a:pt x="6505" y="365"/>
                    <a:pt x="4985" y="61"/>
                  </a:cubicBezTo>
                  <a:cubicBezTo>
                    <a:pt x="4752" y="21"/>
                    <a:pt x="4516" y="0"/>
                    <a:pt x="4279"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4" name="Google Shape;1921;p61">
              <a:extLst>
                <a:ext uri="{FF2B5EF4-FFF2-40B4-BE49-F238E27FC236}">
                  <a16:creationId xmlns:a16="http://schemas.microsoft.com/office/drawing/2014/main" id="{3EE52593-C25E-4A07-042B-F5AB57A548FD}"/>
                </a:ext>
              </a:extLst>
            </p:cNvPr>
            <p:cNvSpPr/>
            <p:nvPr/>
          </p:nvSpPr>
          <p:spPr>
            <a:xfrm>
              <a:off x="1919000" y="2870400"/>
              <a:ext cx="33450" cy="5325"/>
            </a:xfrm>
            <a:custGeom>
              <a:avLst/>
              <a:gdLst/>
              <a:ahLst/>
              <a:cxnLst/>
              <a:rect l="l" t="t" r="r" b="b"/>
              <a:pathLst>
                <a:path w="1338" h="213" extrusionOk="0">
                  <a:moveTo>
                    <a:pt x="699" y="0"/>
                  </a:moveTo>
                  <a:cubicBezTo>
                    <a:pt x="304" y="0"/>
                    <a:pt x="0" y="61"/>
                    <a:pt x="0" y="122"/>
                  </a:cubicBezTo>
                  <a:cubicBezTo>
                    <a:pt x="0" y="152"/>
                    <a:pt x="304" y="213"/>
                    <a:pt x="699" y="213"/>
                  </a:cubicBezTo>
                  <a:cubicBezTo>
                    <a:pt x="912" y="213"/>
                    <a:pt x="1125" y="213"/>
                    <a:pt x="1338" y="152"/>
                  </a:cubicBezTo>
                  <a:lnTo>
                    <a:pt x="1338" y="61"/>
                  </a:lnTo>
                  <a:cubicBezTo>
                    <a:pt x="1125" y="31"/>
                    <a:pt x="912" y="0"/>
                    <a:pt x="699"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5" name="Google Shape;1922;p61">
              <a:extLst>
                <a:ext uri="{FF2B5EF4-FFF2-40B4-BE49-F238E27FC236}">
                  <a16:creationId xmlns:a16="http://schemas.microsoft.com/office/drawing/2014/main" id="{C86A3279-45DF-4CBD-2880-F62EBC0ABD27}"/>
                </a:ext>
              </a:extLst>
            </p:cNvPr>
            <p:cNvSpPr/>
            <p:nvPr/>
          </p:nvSpPr>
          <p:spPr>
            <a:xfrm>
              <a:off x="2140125" y="2885550"/>
              <a:ext cx="119325" cy="9475"/>
            </a:xfrm>
            <a:custGeom>
              <a:avLst/>
              <a:gdLst/>
              <a:ahLst/>
              <a:cxnLst/>
              <a:rect l="l" t="t" r="r" b="b"/>
              <a:pathLst>
                <a:path w="4773" h="379" extrusionOk="0">
                  <a:moveTo>
                    <a:pt x="842" y="1"/>
                  </a:moveTo>
                  <a:cubicBezTo>
                    <a:pt x="560" y="1"/>
                    <a:pt x="280" y="11"/>
                    <a:pt x="0" y="33"/>
                  </a:cubicBezTo>
                  <a:cubicBezTo>
                    <a:pt x="791" y="185"/>
                    <a:pt x="1581" y="276"/>
                    <a:pt x="2371" y="276"/>
                  </a:cubicBezTo>
                  <a:cubicBezTo>
                    <a:pt x="2964" y="344"/>
                    <a:pt x="3574" y="378"/>
                    <a:pt x="4175" y="378"/>
                  </a:cubicBezTo>
                  <a:cubicBezTo>
                    <a:pt x="4376" y="378"/>
                    <a:pt x="4575" y="374"/>
                    <a:pt x="4773" y="367"/>
                  </a:cubicBezTo>
                  <a:cubicBezTo>
                    <a:pt x="3982" y="215"/>
                    <a:pt x="3192" y="124"/>
                    <a:pt x="2402" y="93"/>
                  </a:cubicBezTo>
                  <a:cubicBezTo>
                    <a:pt x="1872" y="34"/>
                    <a:pt x="1354" y="1"/>
                    <a:pt x="842"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6" name="Google Shape;1923;p61">
              <a:extLst>
                <a:ext uri="{FF2B5EF4-FFF2-40B4-BE49-F238E27FC236}">
                  <a16:creationId xmlns:a16="http://schemas.microsoft.com/office/drawing/2014/main" id="{D923F00E-BB40-8A4B-BBE8-CCA7D26A6BB2}"/>
                </a:ext>
              </a:extLst>
            </p:cNvPr>
            <p:cNvSpPr/>
            <p:nvPr/>
          </p:nvSpPr>
          <p:spPr>
            <a:xfrm>
              <a:off x="1946350" y="3031500"/>
              <a:ext cx="69925" cy="59300"/>
            </a:xfrm>
            <a:custGeom>
              <a:avLst/>
              <a:gdLst/>
              <a:ahLst/>
              <a:cxnLst/>
              <a:rect l="l" t="t" r="r" b="b"/>
              <a:pathLst>
                <a:path w="2797" h="2372" extrusionOk="0">
                  <a:moveTo>
                    <a:pt x="2736" y="0"/>
                  </a:moveTo>
                  <a:cubicBezTo>
                    <a:pt x="2706" y="0"/>
                    <a:pt x="2736" y="243"/>
                    <a:pt x="2615" y="578"/>
                  </a:cubicBezTo>
                  <a:cubicBezTo>
                    <a:pt x="2371" y="1520"/>
                    <a:pt x="1551" y="2189"/>
                    <a:pt x="608" y="2219"/>
                  </a:cubicBezTo>
                  <a:cubicBezTo>
                    <a:pt x="531" y="2225"/>
                    <a:pt x="460" y="2228"/>
                    <a:pt x="395" y="2228"/>
                  </a:cubicBezTo>
                  <a:cubicBezTo>
                    <a:pt x="217" y="2228"/>
                    <a:pt x="88" y="2210"/>
                    <a:pt x="32" y="2210"/>
                  </a:cubicBezTo>
                  <a:cubicBezTo>
                    <a:pt x="11" y="2210"/>
                    <a:pt x="1" y="2213"/>
                    <a:pt x="1" y="2219"/>
                  </a:cubicBezTo>
                  <a:cubicBezTo>
                    <a:pt x="183" y="2341"/>
                    <a:pt x="396" y="2371"/>
                    <a:pt x="608" y="2371"/>
                  </a:cubicBezTo>
                  <a:cubicBezTo>
                    <a:pt x="628" y="2372"/>
                    <a:pt x="648" y="2372"/>
                    <a:pt x="668" y="2372"/>
                  </a:cubicBezTo>
                  <a:cubicBezTo>
                    <a:pt x="1678" y="2372"/>
                    <a:pt x="2587" y="1621"/>
                    <a:pt x="2736" y="608"/>
                  </a:cubicBezTo>
                  <a:cubicBezTo>
                    <a:pt x="2797" y="395"/>
                    <a:pt x="2797" y="182"/>
                    <a:pt x="2736"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7" name="Google Shape;1924;p61">
              <a:extLst>
                <a:ext uri="{FF2B5EF4-FFF2-40B4-BE49-F238E27FC236}">
                  <a16:creationId xmlns:a16="http://schemas.microsoft.com/office/drawing/2014/main" id="{E7353B36-36B7-B234-5646-3EC563378593}"/>
                </a:ext>
              </a:extLst>
            </p:cNvPr>
            <p:cNvSpPr/>
            <p:nvPr/>
          </p:nvSpPr>
          <p:spPr>
            <a:xfrm>
              <a:off x="1596050" y="3713100"/>
              <a:ext cx="43325" cy="1177100"/>
            </a:xfrm>
            <a:custGeom>
              <a:avLst/>
              <a:gdLst/>
              <a:ahLst/>
              <a:cxnLst/>
              <a:rect l="l" t="t" r="r" b="b"/>
              <a:pathLst>
                <a:path w="1733" h="47084" extrusionOk="0">
                  <a:moveTo>
                    <a:pt x="1672" y="1"/>
                  </a:moveTo>
                  <a:cubicBezTo>
                    <a:pt x="1672" y="62"/>
                    <a:pt x="1672" y="92"/>
                    <a:pt x="1672" y="123"/>
                  </a:cubicBezTo>
                  <a:cubicBezTo>
                    <a:pt x="1702" y="92"/>
                    <a:pt x="1702" y="62"/>
                    <a:pt x="1672" y="1"/>
                  </a:cubicBezTo>
                  <a:close/>
                  <a:moveTo>
                    <a:pt x="1672" y="487"/>
                  </a:moveTo>
                  <a:cubicBezTo>
                    <a:pt x="1641" y="822"/>
                    <a:pt x="1641" y="1278"/>
                    <a:pt x="1641" y="1855"/>
                  </a:cubicBezTo>
                  <a:cubicBezTo>
                    <a:pt x="1641" y="3071"/>
                    <a:pt x="1611" y="4803"/>
                    <a:pt x="1611" y="6901"/>
                  </a:cubicBezTo>
                  <a:cubicBezTo>
                    <a:pt x="1581" y="11186"/>
                    <a:pt x="1398" y="17053"/>
                    <a:pt x="1094" y="23557"/>
                  </a:cubicBezTo>
                  <a:cubicBezTo>
                    <a:pt x="760" y="30062"/>
                    <a:pt x="426" y="35928"/>
                    <a:pt x="243" y="40184"/>
                  </a:cubicBezTo>
                  <a:cubicBezTo>
                    <a:pt x="152" y="42312"/>
                    <a:pt x="91" y="44044"/>
                    <a:pt x="61" y="45230"/>
                  </a:cubicBezTo>
                  <a:cubicBezTo>
                    <a:pt x="31" y="45837"/>
                    <a:pt x="31" y="46293"/>
                    <a:pt x="31" y="46597"/>
                  </a:cubicBezTo>
                  <a:cubicBezTo>
                    <a:pt x="61" y="46293"/>
                    <a:pt x="91" y="45837"/>
                    <a:pt x="122" y="45230"/>
                  </a:cubicBezTo>
                  <a:cubicBezTo>
                    <a:pt x="182" y="44044"/>
                    <a:pt x="243" y="42312"/>
                    <a:pt x="365" y="40214"/>
                  </a:cubicBezTo>
                  <a:cubicBezTo>
                    <a:pt x="608" y="35928"/>
                    <a:pt x="942" y="30062"/>
                    <a:pt x="1277" y="23557"/>
                  </a:cubicBezTo>
                  <a:cubicBezTo>
                    <a:pt x="1611" y="17053"/>
                    <a:pt x="1733" y="11186"/>
                    <a:pt x="1733" y="6901"/>
                  </a:cubicBezTo>
                  <a:cubicBezTo>
                    <a:pt x="1702" y="4803"/>
                    <a:pt x="1702" y="3071"/>
                    <a:pt x="1702" y="1855"/>
                  </a:cubicBezTo>
                  <a:cubicBezTo>
                    <a:pt x="1672" y="1278"/>
                    <a:pt x="1672" y="822"/>
                    <a:pt x="1672" y="487"/>
                  </a:cubicBezTo>
                  <a:close/>
                  <a:moveTo>
                    <a:pt x="31" y="46962"/>
                  </a:moveTo>
                  <a:cubicBezTo>
                    <a:pt x="0" y="46992"/>
                    <a:pt x="0" y="47053"/>
                    <a:pt x="31" y="47084"/>
                  </a:cubicBezTo>
                  <a:cubicBezTo>
                    <a:pt x="31" y="47053"/>
                    <a:pt x="31" y="46992"/>
                    <a:pt x="31" y="46962"/>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8" name="Google Shape;1925;p61">
              <a:extLst>
                <a:ext uri="{FF2B5EF4-FFF2-40B4-BE49-F238E27FC236}">
                  <a16:creationId xmlns:a16="http://schemas.microsoft.com/office/drawing/2014/main" id="{12BE0719-6244-B894-A828-3FD0F9728474}"/>
                </a:ext>
              </a:extLst>
            </p:cNvPr>
            <p:cNvSpPr/>
            <p:nvPr/>
          </p:nvSpPr>
          <p:spPr>
            <a:xfrm>
              <a:off x="2282975" y="3495675"/>
              <a:ext cx="735601" cy="1394525"/>
            </a:xfrm>
            <a:custGeom>
              <a:avLst/>
              <a:gdLst/>
              <a:ahLst/>
              <a:cxnLst/>
              <a:rect l="l" t="t" r="r" b="b"/>
              <a:pathLst>
                <a:path w="29424" h="55781" extrusionOk="0">
                  <a:moveTo>
                    <a:pt x="5831" y="0"/>
                  </a:moveTo>
                  <a:cubicBezTo>
                    <a:pt x="4752" y="0"/>
                    <a:pt x="3767" y="252"/>
                    <a:pt x="3101" y="734"/>
                  </a:cubicBezTo>
                  <a:cubicBezTo>
                    <a:pt x="1338" y="2011"/>
                    <a:pt x="366" y="4199"/>
                    <a:pt x="183" y="6357"/>
                  </a:cubicBezTo>
                  <a:cubicBezTo>
                    <a:pt x="1" y="8546"/>
                    <a:pt x="548" y="10734"/>
                    <a:pt x="1369" y="12741"/>
                  </a:cubicBezTo>
                  <a:cubicBezTo>
                    <a:pt x="2706" y="15993"/>
                    <a:pt x="4682" y="18607"/>
                    <a:pt x="7630" y="21950"/>
                  </a:cubicBezTo>
                  <a:lnTo>
                    <a:pt x="15229" y="31920"/>
                  </a:lnTo>
                  <a:lnTo>
                    <a:pt x="578" y="46206"/>
                  </a:lnTo>
                  <a:lnTo>
                    <a:pt x="6657" y="55781"/>
                  </a:lnTo>
                  <a:lnTo>
                    <a:pt x="19120" y="45750"/>
                  </a:lnTo>
                  <a:lnTo>
                    <a:pt x="29424" y="34838"/>
                  </a:lnTo>
                  <a:lnTo>
                    <a:pt x="10913" y="2163"/>
                  </a:lnTo>
                  <a:cubicBezTo>
                    <a:pt x="9645" y="687"/>
                    <a:pt x="7611" y="0"/>
                    <a:pt x="5831" y="0"/>
                  </a:cubicBezTo>
                  <a:close/>
                </a:path>
              </a:pathLst>
            </a:custGeom>
            <a:solidFill>
              <a:srgbClr val="5F4AC2"/>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39" name="Google Shape;1926;p61">
              <a:extLst>
                <a:ext uri="{FF2B5EF4-FFF2-40B4-BE49-F238E27FC236}">
                  <a16:creationId xmlns:a16="http://schemas.microsoft.com/office/drawing/2014/main" id="{27C0216B-1BB3-F599-B2CA-E9693359DCA9}"/>
                </a:ext>
              </a:extLst>
            </p:cNvPr>
            <p:cNvSpPr/>
            <p:nvPr/>
          </p:nvSpPr>
          <p:spPr>
            <a:xfrm>
              <a:off x="1232050" y="4300875"/>
              <a:ext cx="142125" cy="24825"/>
            </a:xfrm>
            <a:custGeom>
              <a:avLst/>
              <a:gdLst/>
              <a:ahLst/>
              <a:cxnLst/>
              <a:rect l="l" t="t" r="r" b="b"/>
              <a:pathLst>
                <a:path w="5685" h="993" extrusionOk="0">
                  <a:moveTo>
                    <a:pt x="2510" y="0"/>
                  </a:moveTo>
                  <a:cubicBezTo>
                    <a:pt x="1916" y="0"/>
                    <a:pt x="1343" y="114"/>
                    <a:pt x="791" y="290"/>
                  </a:cubicBezTo>
                  <a:cubicBezTo>
                    <a:pt x="487" y="381"/>
                    <a:pt x="213" y="502"/>
                    <a:pt x="1" y="685"/>
                  </a:cubicBezTo>
                  <a:cubicBezTo>
                    <a:pt x="1" y="687"/>
                    <a:pt x="3" y="689"/>
                    <a:pt x="7" y="689"/>
                  </a:cubicBezTo>
                  <a:cubicBezTo>
                    <a:pt x="55" y="689"/>
                    <a:pt x="352" y="550"/>
                    <a:pt x="852" y="411"/>
                  </a:cubicBezTo>
                  <a:cubicBezTo>
                    <a:pt x="1386" y="258"/>
                    <a:pt x="1964" y="191"/>
                    <a:pt x="2548" y="191"/>
                  </a:cubicBezTo>
                  <a:cubicBezTo>
                    <a:pt x="2661" y="191"/>
                    <a:pt x="2775" y="194"/>
                    <a:pt x="2888" y="198"/>
                  </a:cubicBezTo>
                  <a:cubicBezTo>
                    <a:pt x="3557" y="229"/>
                    <a:pt x="4256" y="381"/>
                    <a:pt x="4894" y="654"/>
                  </a:cubicBezTo>
                  <a:cubicBezTo>
                    <a:pt x="5345" y="823"/>
                    <a:pt x="5638" y="992"/>
                    <a:pt x="5680" y="992"/>
                  </a:cubicBezTo>
                  <a:cubicBezTo>
                    <a:pt x="5683" y="992"/>
                    <a:pt x="5685" y="991"/>
                    <a:pt x="5685" y="989"/>
                  </a:cubicBezTo>
                  <a:cubicBezTo>
                    <a:pt x="5472" y="776"/>
                    <a:pt x="5198" y="624"/>
                    <a:pt x="4925" y="502"/>
                  </a:cubicBezTo>
                  <a:cubicBezTo>
                    <a:pt x="4286" y="229"/>
                    <a:pt x="3587" y="46"/>
                    <a:pt x="2888" y="16"/>
                  </a:cubicBezTo>
                  <a:cubicBezTo>
                    <a:pt x="2761" y="6"/>
                    <a:pt x="2635" y="0"/>
                    <a:pt x="2510"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0" name="Google Shape;1927;p61">
              <a:extLst>
                <a:ext uri="{FF2B5EF4-FFF2-40B4-BE49-F238E27FC236}">
                  <a16:creationId xmlns:a16="http://schemas.microsoft.com/office/drawing/2014/main" id="{DB257530-AA80-8443-CD4C-C403C0F303D4}"/>
                </a:ext>
              </a:extLst>
            </p:cNvPr>
            <p:cNvSpPr/>
            <p:nvPr/>
          </p:nvSpPr>
          <p:spPr>
            <a:xfrm>
              <a:off x="1013974" y="3374199"/>
              <a:ext cx="2038049" cy="1516001"/>
            </a:xfrm>
            <a:custGeom>
              <a:avLst/>
              <a:gdLst/>
              <a:ahLst/>
              <a:cxnLst/>
              <a:rect l="l" t="t" r="r" b="b"/>
              <a:pathLst>
                <a:path w="81522" h="60640" extrusionOk="0">
                  <a:moveTo>
                    <a:pt x="24742" y="26840"/>
                  </a:moveTo>
                  <a:lnTo>
                    <a:pt x="23952" y="45472"/>
                  </a:lnTo>
                  <a:lnTo>
                    <a:pt x="13952" y="38025"/>
                  </a:lnTo>
                  <a:lnTo>
                    <a:pt x="24742" y="26840"/>
                  </a:lnTo>
                  <a:close/>
                  <a:moveTo>
                    <a:pt x="57873" y="26050"/>
                  </a:moveTo>
                  <a:cubicBezTo>
                    <a:pt x="60731" y="29302"/>
                    <a:pt x="65989" y="35806"/>
                    <a:pt x="65989" y="36779"/>
                  </a:cubicBezTo>
                  <a:lnTo>
                    <a:pt x="56688" y="46080"/>
                  </a:lnTo>
                  <a:lnTo>
                    <a:pt x="56414" y="40548"/>
                  </a:lnTo>
                  <a:lnTo>
                    <a:pt x="57873" y="26050"/>
                  </a:lnTo>
                  <a:close/>
                  <a:moveTo>
                    <a:pt x="35259" y="0"/>
                  </a:moveTo>
                  <a:lnTo>
                    <a:pt x="35259" y="2645"/>
                  </a:lnTo>
                  <a:cubicBezTo>
                    <a:pt x="28390" y="2827"/>
                    <a:pt x="24742" y="4712"/>
                    <a:pt x="20152" y="10031"/>
                  </a:cubicBezTo>
                  <a:cubicBezTo>
                    <a:pt x="19909" y="10305"/>
                    <a:pt x="19423" y="10761"/>
                    <a:pt x="18906" y="11308"/>
                  </a:cubicBezTo>
                  <a:lnTo>
                    <a:pt x="5319" y="27265"/>
                  </a:lnTo>
                  <a:cubicBezTo>
                    <a:pt x="2553" y="30335"/>
                    <a:pt x="0" y="34560"/>
                    <a:pt x="608" y="38664"/>
                  </a:cubicBezTo>
                  <a:cubicBezTo>
                    <a:pt x="1246" y="43284"/>
                    <a:pt x="3951" y="46323"/>
                    <a:pt x="9088" y="49788"/>
                  </a:cubicBezTo>
                  <a:lnTo>
                    <a:pt x="23374" y="59059"/>
                  </a:lnTo>
                  <a:lnTo>
                    <a:pt x="23314" y="60640"/>
                  </a:lnTo>
                  <a:lnTo>
                    <a:pt x="57417" y="60640"/>
                  </a:lnTo>
                  <a:cubicBezTo>
                    <a:pt x="57417" y="60640"/>
                    <a:pt x="80518" y="43588"/>
                    <a:pt x="81096" y="37265"/>
                  </a:cubicBezTo>
                  <a:cubicBezTo>
                    <a:pt x="81521" y="32281"/>
                    <a:pt x="73558" y="21703"/>
                    <a:pt x="63649" y="9271"/>
                  </a:cubicBezTo>
                  <a:cubicBezTo>
                    <a:pt x="58542" y="2493"/>
                    <a:pt x="53041" y="3040"/>
                    <a:pt x="50244" y="2949"/>
                  </a:cubicBezTo>
                  <a:lnTo>
                    <a:pt x="50244" y="0"/>
                  </a:lnTo>
                  <a:cubicBezTo>
                    <a:pt x="48147" y="0"/>
                    <a:pt x="45320" y="1855"/>
                    <a:pt x="43861" y="3192"/>
                  </a:cubicBezTo>
                  <a:lnTo>
                    <a:pt x="42432" y="5168"/>
                  </a:lnTo>
                  <a:cubicBezTo>
                    <a:pt x="41673" y="2979"/>
                    <a:pt x="39910" y="1247"/>
                    <a:pt x="37691" y="548"/>
                  </a:cubicBezTo>
                  <a:cubicBezTo>
                    <a:pt x="36900" y="274"/>
                    <a:pt x="36080" y="92"/>
                    <a:pt x="35259" y="0"/>
                  </a:cubicBezTo>
                  <a:close/>
                </a:path>
              </a:pathLst>
            </a:custGeom>
            <a:solidFill>
              <a:srgbClr val="8C77C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1" name="Google Shape;1928;p61">
              <a:extLst>
                <a:ext uri="{FF2B5EF4-FFF2-40B4-BE49-F238E27FC236}">
                  <a16:creationId xmlns:a16="http://schemas.microsoft.com/office/drawing/2014/main" id="{C42EB175-B40A-66D4-A289-6D807979BF5B}"/>
                </a:ext>
              </a:extLst>
            </p:cNvPr>
            <p:cNvSpPr/>
            <p:nvPr/>
          </p:nvSpPr>
          <p:spPr>
            <a:xfrm>
              <a:off x="2074025" y="3448675"/>
              <a:ext cx="195300" cy="157325"/>
            </a:xfrm>
            <a:custGeom>
              <a:avLst/>
              <a:gdLst/>
              <a:ahLst/>
              <a:cxnLst/>
              <a:rect l="l" t="t" r="r" b="b"/>
              <a:pathLst>
                <a:path w="7812" h="6293" extrusionOk="0">
                  <a:moveTo>
                    <a:pt x="7812" y="0"/>
                  </a:moveTo>
                  <a:lnTo>
                    <a:pt x="7812" y="0"/>
                  </a:lnTo>
                  <a:cubicBezTo>
                    <a:pt x="7690" y="122"/>
                    <a:pt x="7599" y="274"/>
                    <a:pt x="7477" y="395"/>
                  </a:cubicBezTo>
                  <a:lnTo>
                    <a:pt x="6657" y="1550"/>
                  </a:lnTo>
                  <a:cubicBezTo>
                    <a:pt x="5745" y="2797"/>
                    <a:pt x="4711" y="3982"/>
                    <a:pt x="3648" y="5076"/>
                  </a:cubicBezTo>
                  <a:cubicBezTo>
                    <a:pt x="3366" y="5358"/>
                    <a:pt x="3085" y="5617"/>
                    <a:pt x="2822" y="5874"/>
                  </a:cubicBezTo>
                  <a:lnTo>
                    <a:pt x="2822" y="5874"/>
                  </a:lnTo>
                  <a:cubicBezTo>
                    <a:pt x="2790" y="5244"/>
                    <a:pt x="2615" y="4619"/>
                    <a:pt x="2340" y="4043"/>
                  </a:cubicBezTo>
                  <a:cubicBezTo>
                    <a:pt x="2067" y="3526"/>
                    <a:pt x="1733" y="3070"/>
                    <a:pt x="1337" y="2675"/>
                  </a:cubicBezTo>
                  <a:cubicBezTo>
                    <a:pt x="1064" y="2371"/>
                    <a:pt x="760" y="2189"/>
                    <a:pt x="395" y="2067"/>
                  </a:cubicBezTo>
                  <a:cubicBezTo>
                    <a:pt x="369" y="2062"/>
                    <a:pt x="343" y="2059"/>
                    <a:pt x="317" y="2059"/>
                  </a:cubicBezTo>
                  <a:cubicBezTo>
                    <a:pt x="193" y="2059"/>
                    <a:pt x="76" y="2118"/>
                    <a:pt x="0" y="2219"/>
                  </a:cubicBezTo>
                  <a:cubicBezTo>
                    <a:pt x="77" y="2161"/>
                    <a:pt x="154" y="2140"/>
                    <a:pt x="239" y="2140"/>
                  </a:cubicBezTo>
                  <a:cubicBezTo>
                    <a:pt x="288" y="2140"/>
                    <a:pt x="340" y="2147"/>
                    <a:pt x="395" y="2158"/>
                  </a:cubicBezTo>
                  <a:cubicBezTo>
                    <a:pt x="730" y="2280"/>
                    <a:pt x="1033" y="2493"/>
                    <a:pt x="1246" y="2766"/>
                  </a:cubicBezTo>
                  <a:cubicBezTo>
                    <a:pt x="2128" y="3648"/>
                    <a:pt x="2644" y="4833"/>
                    <a:pt x="2644" y="6079"/>
                  </a:cubicBezTo>
                  <a:lnTo>
                    <a:pt x="2644" y="6292"/>
                  </a:lnTo>
                  <a:lnTo>
                    <a:pt x="2796" y="6171"/>
                  </a:lnTo>
                  <a:cubicBezTo>
                    <a:pt x="3131" y="5867"/>
                    <a:pt x="3465" y="5563"/>
                    <a:pt x="3769" y="5228"/>
                  </a:cubicBezTo>
                  <a:cubicBezTo>
                    <a:pt x="4894" y="4104"/>
                    <a:pt x="5866" y="2918"/>
                    <a:pt x="6778" y="1642"/>
                  </a:cubicBezTo>
                  <a:cubicBezTo>
                    <a:pt x="7113" y="1125"/>
                    <a:pt x="7386" y="730"/>
                    <a:pt x="7569" y="456"/>
                  </a:cubicBezTo>
                  <a:cubicBezTo>
                    <a:pt x="7660" y="304"/>
                    <a:pt x="7751" y="152"/>
                    <a:pt x="7812" y="0"/>
                  </a:cubicBezTo>
                  <a:close/>
                </a:path>
              </a:pathLst>
            </a:custGeom>
            <a:solidFill>
              <a:srgbClr val="5F4AC2"/>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42" name="Google Shape;1929;p61">
              <a:extLst>
                <a:ext uri="{FF2B5EF4-FFF2-40B4-BE49-F238E27FC236}">
                  <a16:creationId xmlns:a16="http://schemas.microsoft.com/office/drawing/2014/main" id="{44AEFB22-B487-36D5-5941-B8593017385C}"/>
                </a:ext>
              </a:extLst>
            </p:cNvPr>
            <p:cNvSpPr/>
            <p:nvPr/>
          </p:nvSpPr>
          <p:spPr>
            <a:xfrm>
              <a:off x="1895450" y="3441075"/>
              <a:ext cx="179350" cy="145150"/>
            </a:xfrm>
            <a:custGeom>
              <a:avLst/>
              <a:gdLst/>
              <a:ahLst/>
              <a:cxnLst/>
              <a:rect l="l" t="t" r="r" b="b"/>
              <a:pathLst>
                <a:path w="7174" h="5806" extrusionOk="0">
                  <a:moveTo>
                    <a:pt x="0" y="0"/>
                  </a:moveTo>
                  <a:lnTo>
                    <a:pt x="0" y="0"/>
                  </a:lnTo>
                  <a:cubicBezTo>
                    <a:pt x="61" y="122"/>
                    <a:pt x="152" y="243"/>
                    <a:pt x="243" y="365"/>
                  </a:cubicBezTo>
                  <a:cubicBezTo>
                    <a:pt x="426" y="639"/>
                    <a:pt x="669" y="1003"/>
                    <a:pt x="942" y="1399"/>
                  </a:cubicBezTo>
                  <a:cubicBezTo>
                    <a:pt x="1550" y="2280"/>
                    <a:pt x="2371" y="3465"/>
                    <a:pt x="3313" y="4803"/>
                  </a:cubicBezTo>
                  <a:lnTo>
                    <a:pt x="3951" y="5654"/>
                  </a:lnTo>
                  <a:lnTo>
                    <a:pt x="4043" y="5806"/>
                  </a:lnTo>
                  <a:lnTo>
                    <a:pt x="4103" y="5623"/>
                  </a:lnTo>
                  <a:cubicBezTo>
                    <a:pt x="4286" y="5016"/>
                    <a:pt x="4529" y="4438"/>
                    <a:pt x="4833" y="3891"/>
                  </a:cubicBezTo>
                  <a:cubicBezTo>
                    <a:pt x="5076" y="3465"/>
                    <a:pt x="5441" y="3101"/>
                    <a:pt x="5866" y="2827"/>
                  </a:cubicBezTo>
                  <a:cubicBezTo>
                    <a:pt x="6140" y="2645"/>
                    <a:pt x="6444" y="2554"/>
                    <a:pt x="6778" y="2523"/>
                  </a:cubicBezTo>
                  <a:lnTo>
                    <a:pt x="7173" y="2523"/>
                  </a:lnTo>
                  <a:cubicBezTo>
                    <a:pt x="7084" y="2479"/>
                    <a:pt x="6979" y="2450"/>
                    <a:pt x="6881" y="2450"/>
                  </a:cubicBezTo>
                  <a:cubicBezTo>
                    <a:pt x="6846" y="2450"/>
                    <a:pt x="6811" y="2454"/>
                    <a:pt x="6778" y="2462"/>
                  </a:cubicBezTo>
                  <a:cubicBezTo>
                    <a:pt x="6444" y="2462"/>
                    <a:pt x="6110" y="2554"/>
                    <a:pt x="5806" y="2736"/>
                  </a:cubicBezTo>
                  <a:cubicBezTo>
                    <a:pt x="5350" y="2979"/>
                    <a:pt x="4955" y="3374"/>
                    <a:pt x="4711" y="3830"/>
                  </a:cubicBezTo>
                  <a:cubicBezTo>
                    <a:pt x="4405" y="4331"/>
                    <a:pt x="4175" y="4858"/>
                    <a:pt x="3999" y="5411"/>
                  </a:cubicBezTo>
                  <a:lnTo>
                    <a:pt x="3999" y="5411"/>
                  </a:lnTo>
                  <a:lnTo>
                    <a:pt x="3496" y="4681"/>
                  </a:lnTo>
                  <a:cubicBezTo>
                    <a:pt x="2553" y="3374"/>
                    <a:pt x="1702" y="2189"/>
                    <a:pt x="1064" y="1338"/>
                  </a:cubicBezTo>
                  <a:lnTo>
                    <a:pt x="304" y="335"/>
                  </a:lnTo>
                  <a:cubicBezTo>
                    <a:pt x="213" y="213"/>
                    <a:pt x="122" y="91"/>
                    <a:pt x="0"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3" name="Google Shape;1930;p61">
              <a:extLst>
                <a:ext uri="{FF2B5EF4-FFF2-40B4-BE49-F238E27FC236}">
                  <a16:creationId xmlns:a16="http://schemas.microsoft.com/office/drawing/2014/main" id="{9D1BD4A6-97FA-F504-FCB2-A6605E09B6E0}"/>
                </a:ext>
              </a:extLst>
            </p:cNvPr>
            <p:cNvSpPr/>
            <p:nvPr/>
          </p:nvSpPr>
          <p:spPr>
            <a:xfrm>
              <a:off x="2074025" y="3457800"/>
              <a:ext cx="212025" cy="201050"/>
            </a:xfrm>
            <a:custGeom>
              <a:avLst/>
              <a:gdLst/>
              <a:ahLst/>
              <a:cxnLst/>
              <a:rect l="l" t="t" r="r" b="b"/>
              <a:pathLst>
                <a:path w="8481" h="8042" extrusionOk="0">
                  <a:moveTo>
                    <a:pt x="8024" y="0"/>
                  </a:moveTo>
                  <a:cubicBezTo>
                    <a:pt x="7873" y="61"/>
                    <a:pt x="7751" y="152"/>
                    <a:pt x="7660" y="274"/>
                  </a:cubicBezTo>
                  <a:cubicBezTo>
                    <a:pt x="6079" y="2097"/>
                    <a:pt x="4316" y="4012"/>
                    <a:pt x="2736" y="5836"/>
                  </a:cubicBezTo>
                  <a:cubicBezTo>
                    <a:pt x="2827" y="4803"/>
                    <a:pt x="2492" y="3799"/>
                    <a:pt x="1885" y="3009"/>
                  </a:cubicBezTo>
                  <a:cubicBezTo>
                    <a:pt x="1364" y="2389"/>
                    <a:pt x="802" y="1749"/>
                    <a:pt x="333" y="1749"/>
                  </a:cubicBezTo>
                  <a:cubicBezTo>
                    <a:pt x="227" y="1749"/>
                    <a:pt x="126" y="1781"/>
                    <a:pt x="30" y="1854"/>
                  </a:cubicBezTo>
                  <a:lnTo>
                    <a:pt x="0" y="1854"/>
                  </a:lnTo>
                  <a:cubicBezTo>
                    <a:pt x="1155" y="3100"/>
                    <a:pt x="1702" y="4803"/>
                    <a:pt x="1489" y="6505"/>
                  </a:cubicBezTo>
                  <a:cubicBezTo>
                    <a:pt x="1429" y="7052"/>
                    <a:pt x="1368" y="7812"/>
                    <a:pt x="1885" y="7994"/>
                  </a:cubicBezTo>
                  <a:cubicBezTo>
                    <a:pt x="1963" y="8027"/>
                    <a:pt x="2043" y="8041"/>
                    <a:pt x="2123" y="8041"/>
                  </a:cubicBezTo>
                  <a:cubicBezTo>
                    <a:pt x="2414" y="8041"/>
                    <a:pt x="2703" y="7850"/>
                    <a:pt x="2918" y="7660"/>
                  </a:cubicBezTo>
                  <a:cubicBezTo>
                    <a:pt x="5137" y="5866"/>
                    <a:pt x="6961" y="3647"/>
                    <a:pt x="8298" y="1125"/>
                  </a:cubicBezTo>
                  <a:cubicBezTo>
                    <a:pt x="8420" y="912"/>
                    <a:pt x="8480" y="699"/>
                    <a:pt x="8480" y="456"/>
                  </a:cubicBezTo>
                  <a:cubicBezTo>
                    <a:pt x="8480" y="213"/>
                    <a:pt x="8268" y="30"/>
                    <a:pt x="8024" y="0"/>
                  </a:cubicBezTo>
                  <a:close/>
                </a:path>
              </a:pathLst>
            </a:custGeom>
            <a:solidFill>
              <a:srgbClr val="5F4AC2">
                <a:alpha val="6470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4" name="Google Shape;1931;p61">
              <a:extLst>
                <a:ext uri="{FF2B5EF4-FFF2-40B4-BE49-F238E27FC236}">
                  <a16:creationId xmlns:a16="http://schemas.microsoft.com/office/drawing/2014/main" id="{208B97B3-2523-E841-40B6-27F5B23DD5A1}"/>
                </a:ext>
              </a:extLst>
            </p:cNvPr>
            <p:cNvSpPr/>
            <p:nvPr/>
          </p:nvSpPr>
          <p:spPr>
            <a:xfrm>
              <a:off x="2298175" y="4293675"/>
              <a:ext cx="365550" cy="580575"/>
            </a:xfrm>
            <a:custGeom>
              <a:avLst/>
              <a:gdLst/>
              <a:ahLst/>
              <a:cxnLst/>
              <a:rect l="l" t="t" r="r" b="b"/>
              <a:pathLst>
                <a:path w="14622" h="23223" extrusionOk="0">
                  <a:moveTo>
                    <a:pt x="14621" y="0"/>
                  </a:moveTo>
                  <a:cubicBezTo>
                    <a:pt x="14530" y="61"/>
                    <a:pt x="14439" y="122"/>
                    <a:pt x="14378" y="183"/>
                  </a:cubicBezTo>
                  <a:lnTo>
                    <a:pt x="13709" y="821"/>
                  </a:lnTo>
                  <a:cubicBezTo>
                    <a:pt x="13162" y="1368"/>
                    <a:pt x="12341" y="2158"/>
                    <a:pt x="11369" y="3131"/>
                  </a:cubicBezTo>
                  <a:lnTo>
                    <a:pt x="3618" y="10791"/>
                  </a:lnTo>
                  <a:lnTo>
                    <a:pt x="31" y="14347"/>
                  </a:lnTo>
                  <a:lnTo>
                    <a:pt x="1" y="14408"/>
                  </a:lnTo>
                  <a:lnTo>
                    <a:pt x="31" y="14468"/>
                  </a:lnTo>
                  <a:cubicBezTo>
                    <a:pt x="1642" y="17022"/>
                    <a:pt x="3010" y="19210"/>
                    <a:pt x="4013" y="20791"/>
                  </a:cubicBezTo>
                  <a:lnTo>
                    <a:pt x="5198" y="22584"/>
                  </a:lnTo>
                  <a:cubicBezTo>
                    <a:pt x="5320" y="22797"/>
                    <a:pt x="5411" y="22949"/>
                    <a:pt x="5502" y="23070"/>
                  </a:cubicBezTo>
                  <a:cubicBezTo>
                    <a:pt x="5442" y="22949"/>
                    <a:pt x="5350" y="22766"/>
                    <a:pt x="5229" y="22584"/>
                  </a:cubicBezTo>
                  <a:cubicBezTo>
                    <a:pt x="4955" y="22128"/>
                    <a:pt x="4560" y="21490"/>
                    <a:pt x="4104" y="20730"/>
                  </a:cubicBezTo>
                  <a:cubicBezTo>
                    <a:pt x="3141" y="19165"/>
                    <a:pt x="1790" y="17004"/>
                    <a:pt x="200" y="14453"/>
                  </a:cubicBezTo>
                  <a:lnTo>
                    <a:pt x="200" y="14453"/>
                  </a:lnTo>
                  <a:cubicBezTo>
                    <a:pt x="1311" y="13371"/>
                    <a:pt x="2481" y="12201"/>
                    <a:pt x="3739" y="10943"/>
                  </a:cubicBezTo>
                  <a:lnTo>
                    <a:pt x="11460" y="3252"/>
                  </a:lnTo>
                  <a:lnTo>
                    <a:pt x="13770" y="882"/>
                  </a:lnTo>
                  <a:cubicBezTo>
                    <a:pt x="14013" y="608"/>
                    <a:pt x="14256" y="395"/>
                    <a:pt x="14408" y="213"/>
                  </a:cubicBezTo>
                  <a:cubicBezTo>
                    <a:pt x="14469" y="152"/>
                    <a:pt x="14560" y="61"/>
                    <a:pt x="14621" y="0"/>
                  </a:cubicBezTo>
                  <a:close/>
                  <a:moveTo>
                    <a:pt x="5502" y="23070"/>
                  </a:moveTo>
                  <a:lnTo>
                    <a:pt x="5502" y="23070"/>
                  </a:lnTo>
                  <a:cubicBezTo>
                    <a:pt x="5533" y="23131"/>
                    <a:pt x="5563" y="23192"/>
                    <a:pt x="5624" y="23222"/>
                  </a:cubicBezTo>
                  <a:cubicBezTo>
                    <a:pt x="5594" y="23162"/>
                    <a:pt x="5563" y="23131"/>
                    <a:pt x="5502" y="2307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5" name="Google Shape;1932;p61">
              <a:extLst>
                <a:ext uri="{FF2B5EF4-FFF2-40B4-BE49-F238E27FC236}">
                  <a16:creationId xmlns:a16="http://schemas.microsoft.com/office/drawing/2014/main" id="{C9EF955D-8C2C-65A1-F2FB-F5BCB6F81672}"/>
                </a:ext>
              </a:extLst>
            </p:cNvPr>
            <p:cNvSpPr/>
            <p:nvPr/>
          </p:nvSpPr>
          <p:spPr>
            <a:xfrm>
              <a:off x="2265500" y="3545175"/>
              <a:ext cx="398225" cy="748525"/>
            </a:xfrm>
            <a:custGeom>
              <a:avLst/>
              <a:gdLst/>
              <a:ahLst/>
              <a:cxnLst/>
              <a:rect l="l" t="t" r="r" b="b"/>
              <a:pathLst>
                <a:path w="15929" h="29941" extrusionOk="0">
                  <a:moveTo>
                    <a:pt x="2736" y="1"/>
                  </a:moveTo>
                  <a:lnTo>
                    <a:pt x="2736" y="1"/>
                  </a:lnTo>
                  <a:cubicBezTo>
                    <a:pt x="2736" y="1"/>
                    <a:pt x="2706" y="1"/>
                    <a:pt x="2676" y="61"/>
                  </a:cubicBezTo>
                  <a:lnTo>
                    <a:pt x="2736" y="1"/>
                  </a:lnTo>
                  <a:close/>
                  <a:moveTo>
                    <a:pt x="2676" y="61"/>
                  </a:moveTo>
                  <a:lnTo>
                    <a:pt x="2493" y="244"/>
                  </a:lnTo>
                  <a:cubicBezTo>
                    <a:pt x="1338" y="1399"/>
                    <a:pt x="548" y="2888"/>
                    <a:pt x="274" y="4499"/>
                  </a:cubicBezTo>
                  <a:cubicBezTo>
                    <a:pt x="1" y="6414"/>
                    <a:pt x="274" y="8329"/>
                    <a:pt x="1065" y="10092"/>
                  </a:cubicBezTo>
                  <a:cubicBezTo>
                    <a:pt x="1521" y="11125"/>
                    <a:pt x="2068" y="12098"/>
                    <a:pt x="2767" y="13010"/>
                  </a:cubicBezTo>
                  <a:cubicBezTo>
                    <a:pt x="3496" y="13891"/>
                    <a:pt x="4256" y="14834"/>
                    <a:pt x="5016" y="15806"/>
                  </a:cubicBezTo>
                  <a:cubicBezTo>
                    <a:pt x="8086" y="19666"/>
                    <a:pt x="10730" y="23253"/>
                    <a:pt x="12706" y="25806"/>
                  </a:cubicBezTo>
                  <a:cubicBezTo>
                    <a:pt x="13679" y="27083"/>
                    <a:pt x="14469" y="28116"/>
                    <a:pt x="15047" y="28846"/>
                  </a:cubicBezTo>
                  <a:lnTo>
                    <a:pt x="15685" y="29667"/>
                  </a:lnTo>
                  <a:lnTo>
                    <a:pt x="15837" y="29879"/>
                  </a:lnTo>
                  <a:cubicBezTo>
                    <a:pt x="15898" y="29910"/>
                    <a:pt x="15928" y="29940"/>
                    <a:pt x="15928" y="29940"/>
                  </a:cubicBezTo>
                  <a:lnTo>
                    <a:pt x="15867" y="29879"/>
                  </a:lnTo>
                  <a:lnTo>
                    <a:pt x="15715" y="29636"/>
                  </a:lnTo>
                  <a:cubicBezTo>
                    <a:pt x="15563" y="29454"/>
                    <a:pt x="15351" y="29150"/>
                    <a:pt x="15077" y="28816"/>
                  </a:cubicBezTo>
                  <a:lnTo>
                    <a:pt x="12797" y="25746"/>
                  </a:lnTo>
                  <a:cubicBezTo>
                    <a:pt x="10882" y="23162"/>
                    <a:pt x="8238" y="19575"/>
                    <a:pt x="5168" y="15715"/>
                  </a:cubicBezTo>
                  <a:cubicBezTo>
                    <a:pt x="4408" y="14712"/>
                    <a:pt x="3648" y="13800"/>
                    <a:pt x="2919" y="12888"/>
                  </a:cubicBezTo>
                  <a:cubicBezTo>
                    <a:pt x="2250" y="12007"/>
                    <a:pt x="1673" y="11034"/>
                    <a:pt x="1247" y="10031"/>
                  </a:cubicBezTo>
                  <a:cubicBezTo>
                    <a:pt x="457" y="8298"/>
                    <a:pt x="153" y="6414"/>
                    <a:pt x="396" y="4529"/>
                  </a:cubicBezTo>
                  <a:cubicBezTo>
                    <a:pt x="609" y="3283"/>
                    <a:pt x="1095" y="2098"/>
                    <a:pt x="1855" y="1064"/>
                  </a:cubicBezTo>
                  <a:cubicBezTo>
                    <a:pt x="2128" y="730"/>
                    <a:pt x="2341" y="426"/>
                    <a:pt x="2493" y="274"/>
                  </a:cubicBezTo>
                  <a:lnTo>
                    <a:pt x="2676" y="61"/>
                  </a:lnTo>
                  <a:close/>
                </a:path>
              </a:pathLst>
            </a:custGeom>
            <a:solidFill>
              <a:srgbClr val="5F4AC2"/>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46" name="Google Shape;1933;p61">
              <a:extLst>
                <a:ext uri="{FF2B5EF4-FFF2-40B4-BE49-F238E27FC236}">
                  <a16:creationId xmlns:a16="http://schemas.microsoft.com/office/drawing/2014/main" id="{F36A3F34-3C2A-B6C6-A7C7-4154ABD65DCF}"/>
                </a:ext>
              </a:extLst>
            </p:cNvPr>
            <p:cNvSpPr/>
            <p:nvPr/>
          </p:nvSpPr>
          <p:spPr>
            <a:xfrm>
              <a:off x="2343775" y="3667525"/>
              <a:ext cx="310825" cy="216025"/>
            </a:xfrm>
            <a:custGeom>
              <a:avLst/>
              <a:gdLst/>
              <a:ahLst/>
              <a:cxnLst/>
              <a:rect l="l" t="t" r="r" b="b"/>
              <a:pathLst>
                <a:path w="12433" h="8641" extrusionOk="0">
                  <a:moveTo>
                    <a:pt x="12432" y="0"/>
                  </a:moveTo>
                  <a:cubicBezTo>
                    <a:pt x="12372" y="0"/>
                    <a:pt x="12311" y="31"/>
                    <a:pt x="12250" y="61"/>
                  </a:cubicBezTo>
                  <a:cubicBezTo>
                    <a:pt x="12098" y="91"/>
                    <a:pt x="11946" y="152"/>
                    <a:pt x="11794" y="213"/>
                  </a:cubicBezTo>
                  <a:cubicBezTo>
                    <a:pt x="11277" y="487"/>
                    <a:pt x="10791" y="821"/>
                    <a:pt x="10396" y="1216"/>
                  </a:cubicBezTo>
                  <a:cubicBezTo>
                    <a:pt x="9788" y="1854"/>
                    <a:pt x="9271" y="2523"/>
                    <a:pt x="8815" y="3253"/>
                  </a:cubicBezTo>
                  <a:cubicBezTo>
                    <a:pt x="8299" y="4073"/>
                    <a:pt x="7782" y="5015"/>
                    <a:pt x="7113" y="5897"/>
                  </a:cubicBezTo>
                  <a:cubicBezTo>
                    <a:pt x="6505" y="6718"/>
                    <a:pt x="5684" y="7386"/>
                    <a:pt x="4773" y="7842"/>
                  </a:cubicBezTo>
                  <a:cubicBezTo>
                    <a:pt x="4013" y="8207"/>
                    <a:pt x="3192" y="8450"/>
                    <a:pt x="2341" y="8481"/>
                  </a:cubicBezTo>
                  <a:cubicBezTo>
                    <a:pt x="2176" y="8493"/>
                    <a:pt x="2012" y="8499"/>
                    <a:pt x="1850" y="8499"/>
                  </a:cubicBezTo>
                  <a:cubicBezTo>
                    <a:pt x="1232" y="8499"/>
                    <a:pt x="626" y="8412"/>
                    <a:pt x="0" y="8268"/>
                  </a:cubicBezTo>
                  <a:lnTo>
                    <a:pt x="0" y="8268"/>
                  </a:lnTo>
                  <a:cubicBezTo>
                    <a:pt x="61" y="8298"/>
                    <a:pt x="122" y="8329"/>
                    <a:pt x="152" y="8329"/>
                  </a:cubicBezTo>
                  <a:cubicBezTo>
                    <a:pt x="304" y="8389"/>
                    <a:pt x="456" y="8450"/>
                    <a:pt x="608" y="8481"/>
                  </a:cubicBezTo>
                  <a:cubicBezTo>
                    <a:pt x="1087" y="8581"/>
                    <a:pt x="1565" y="8640"/>
                    <a:pt x="2044" y="8640"/>
                  </a:cubicBezTo>
                  <a:cubicBezTo>
                    <a:pt x="2143" y="8640"/>
                    <a:pt x="2242" y="8638"/>
                    <a:pt x="2341" y="8633"/>
                  </a:cubicBezTo>
                  <a:cubicBezTo>
                    <a:pt x="4317" y="8541"/>
                    <a:pt x="6140" y="7599"/>
                    <a:pt x="7295" y="6019"/>
                  </a:cubicBezTo>
                  <a:cubicBezTo>
                    <a:pt x="7903" y="5137"/>
                    <a:pt x="8451" y="4256"/>
                    <a:pt x="8998" y="3344"/>
                  </a:cubicBezTo>
                  <a:cubicBezTo>
                    <a:pt x="9423" y="2614"/>
                    <a:pt x="9909" y="1946"/>
                    <a:pt x="10517" y="1307"/>
                  </a:cubicBezTo>
                  <a:cubicBezTo>
                    <a:pt x="10913" y="912"/>
                    <a:pt x="11368" y="547"/>
                    <a:pt x="11855" y="274"/>
                  </a:cubicBezTo>
                  <a:cubicBezTo>
                    <a:pt x="12220" y="91"/>
                    <a:pt x="12432" y="31"/>
                    <a:pt x="12432"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7" name="Google Shape;1934;p61">
              <a:extLst>
                <a:ext uri="{FF2B5EF4-FFF2-40B4-BE49-F238E27FC236}">
                  <a16:creationId xmlns:a16="http://schemas.microsoft.com/office/drawing/2014/main" id="{EFEBC458-5074-EC27-0585-F473FF5D9A03}"/>
                </a:ext>
              </a:extLst>
            </p:cNvPr>
            <p:cNvSpPr/>
            <p:nvPr/>
          </p:nvSpPr>
          <p:spPr>
            <a:xfrm>
              <a:off x="1619600" y="4437150"/>
              <a:ext cx="808550" cy="162975"/>
            </a:xfrm>
            <a:custGeom>
              <a:avLst/>
              <a:gdLst/>
              <a:ahLst/>
              <a:cxnLst/>
              <a:rect l="l" t="t" r="r" b="b"/>
              <a:pathLst>
                <a:path w="32342" h="6519" extrusionOk="0">
                  <a:moveTo>
                    <a:pt x="2646" y="0"/>
                  </a:moveTo>
                  <a:cubicBezTo>
                    <a:pt x="2170" y="0"/>
                    <a:pt x="1697" y="86"/>
                    <a:pt x="1247" y="219"/>
                  </a:cubicBezTo>
                  <a:cubicBezTo>
                    <a:pt x="943" y="310"/>
                    <a:pt x="608" y="431"/>
                    <a:pt x="304" y="583"/>
                  </a:cubicBezTo>
                  <a:lnTo>
                    <a:pt x="92" y="735"/>
                  </a:lnTo>
                  <a:lnTo>
                    <a:pt x="0" y="796"/>
                  </a:lnTo>
                  <a:cubicBezTo>
                    <a:pt x="426" y="553"/>
                    <a:pt x="851" y="401"/>
                    <a:pt x="1277" y="279"/>
                  </a:cubicBezTo>
                  <a:cubicBezTo>
                    <a:pt x="1708" y="153"/>
                    <a:pt x="2138" y="89"/>
                    <a:pt x="2586" y="89"/>
                  </a:cubicBezTo>
                  <a:cubicBezTo>
                    <a:pt x="2676" y="89"/>
                    <a:pt x="2766" y="92"/>
                    <a:pt x="2858" y="97"/>
                  </a:cubicBezTo>
                  <a:cubicBezTo>
                    <a:pt x="3557" y="97"/>
                    <a:pt x="4256" y="219"/>
                    <a:pt x="4924" y="431"/>
                  </a:cubicBezTo>
                  <a:cubicBezTo>
                    <a:pt x="6444" y="887"/>
                    <a:pt x="8025" y="1921"/>
                    <a:pt x="9697" y="3167"/>
                  </a:cubicBezTo>
                  <a:cubicBezTo>
                    <a:pt x="10517" y="3775"/>
                    <a:pt x="11399" y="4444"/>
                    <a:pt x="12402" y="5021"/>
                  </a:cubicBezTo>
                  <a:cubicBezTo>
                    <a:pt x="13405" y="5659"/>
                    <a:pt x="14499" y="6115"/>
                    <a:pt x="15654" y="6359"/>
                  </a:cubicBezTo>
                  <a:cubicBezTo>
                    <a:pt x="16133" y="6459"/>
                    <a:pt x="16632" y="6518"/>
                    <a:pt x="17135" y="6518"/>
                  </a:cubicBezTo>
                  <a:cubicBezTo>
                    <a:pt x="17239" y="6518"/>
                    <a:pt x="17343" y="6516"/>
                    <a:pt x="17448" y="6511"/>
                  </a:cubicBezTo>
                  <a:cubicBezTo>
                    <a:pt x="18025" y="6450"/>
                    <a:pt x="18603" y="6359"/>
                    <a:pt x="19180" y="6237"/>
                  </a:cubicBezTo>
                  <a:cubicBezTo>
                    <a:pt x="20244" y="5933"/>
                    <a:pt x="21247" y="5538"/>
                    <a:pt x="22250" y="5052"/>
                  </a:cubicBezTo>
                  <a:cubicBezTo>
                    <a:pt x="23192" y="4626"/>
                    <a:pt x="24074" y="4170"/>
                    <a:pt x="24894" y="3775"/>
                  </a:cubicBezTo>
                  <a:cubicBezTo>
                    <a:pt x="25685" y="3410"/>
                    <a:pt x="26505" y="3137"/>
                    <a:pt x="27326" y="2893"/>
                  </a:cubicBezTo>
                  <a:cubicBezTo>
                    <a:pt x="28342" y="2581"/>
                    <a:pt x="29381" y="2425"/>
                    <a:pt x="30441" y="2425"/>
                  </a:cubicBezTo>
                  <a:cubicBezTo>
                    <a:pt x="30618" y="2425"/>
                    <a:pt x="30796" y="2429"/>
                    <a:pt x="30974" y="2438"/>
                  </a:cubicBezTo>
                  <a:cubicBezTo>
                    <a:pt x="31186" y="2438"/>
                    <a:pt x="31369" y="2468"/>
                    <a:pt x="31551" y="2498"/>
                  </a:cubicBezTo>
                  <a:cubicBezTo>
                    <a:pt x="31734" y="2529"/>
                    <a:pt x="31855" y="2529"/>
                    <a:pt x="31977" y="2559"/>
                  </a:cubicBezTo>
                  <a:lnTo>
                    <a:pt x="32250" y="2620"/>
                  </a:lnTo>
                  <a:lnTo>
                    <a:pt x="32341" y="2620"/>
                  </a:lnTo>
                  <a:cubicBezTo>
                    <a:pt x="31885" y="2468"/>
                    <a:pt x="31430" y="2377"/>
                    <a:pt x="30974" y="2346"/>
                  </a:cubicBezTo>
                  <a:cubicBezTo>
                    <a:pt x="30771" y="2337"/>
                    <a:pt x="30568" y="2331"/>
                    <a:pt x="30365" y="2331"/>
                  </a:cubicBezTo>
                  <a:cubicBezTo>
                    <a:pt x="29315" y="2331"/>
                    <a:pt x="28258" y="2466"/>
                    <a:pt x="27265" y="2772"/>
                  </a:cubicBezTo>
                  <a:cubicBezTo>
                    <a:pt x="26414" y="3015"/>
                    <a:pt x="25624" y="3289"/>
                    <a:pt x="24834" y="3653"/>
                  </a:cubicBezTo>
                  <a:cubicBezTo>
                    <a:pt x="23983" y="4018"/>
                    <a:pt x="23101" y="4474"/>
                    <a:pt x="22159" y="4900"/>
                  </a:cubicBezTo>
                  <a:cubicBezTo>
                    <a:pt x="21186" y="5386"/>
                    <a:pt x="20183" y="5781"/>
                    <a:pt x="19119" y="6055"/>
                  </a:cubicBezTo>
                  <a:cubicBezTo>
                    <a:pt x="18572" y="6207"/>
                    <a:pt x="17995" y="6267"/>
                    <a:pt x="17448" y="6328"/>
                  </a:cubicBezTo>
                  <a:cubicBezTo>
                    <a:pt x="16840" y="6328"/>
                    <a:pt x="16262" y="6298"/>
                    <a:pt x="15685" y="6176"/>
                  </a:cubicBezTo>
                  <a:cubicBezTo>
                    <a:pt x="14560" y="5933"/>
                    <a:pt x="13466" y="5477"/>
                    <a:pt x="12493" y="4869"/>
                  </a:cubicBezTo>
                  <a:cubicBezTo>
                    <a:pt x="11520" y="4292"/>
                    <a:pt x="10639" y="3653"/>
                    <a:pt x="9788" y="3015"/>
                  </a:cubicBezTo>
                  <a:cubicBezTo>
                    <a:pt x="8116" y="1799"/>
                    <a:pt x="6505" y="735"/>
                    <a:pt x="4955" y="310"/>
                  </a:cubicBezTo>
                  <a:cubicBezTo>
                    <a:pt x="4286" y="97"/>
                    <a:pt x="3587" y="6"/>
                    <a:pt x="2858" y="6"/>
                  </a:cubicBezTo>
                  <a:cubicBezTo>
                    <a:pt x="2787" y="2"/>
                    <a:pt x="2716" y="0"/>
                    <a:pt x="2646"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8" name="Google Shape;1935;p61">
              <a:extLst>
                <a:ext uri="{FF2B5EF4-FFF2-40B4-BE49-F238E27FC236}">
                  <a16:creationId xmlns:a16="http://schemas.microsoft.com/office/drawing/2014/main" id="{15822E2E-D41E-F5F4-1CF2-A519124CC647}"/>
                </a:ext>
              </a:extLst>
            </p:cNvPr>
            <p:cNvSpPr/>
            <p:nvPr/>
          </p:nvSpPr>
          <p:spPr>
            <a:xfrm>
              <a:off x="1316400" y="4418300"/>
              <a:ext cx="175550" cy="251525"/>
            </a:xfrm>
            <a:custGeom>
              <a:avLst/>
              <a:gdLst/>
              <a:ahLst/>
              <a:cxnLst/>
              <a:rect l="l" t="t" r="r" b="b"/>
              <a:pathLst>
                <a:path w="7022" h="10061" extrusionOk="0">
                  <a:moveTo>
                    <a:pt x="6900" y="0"/>
                  </a:moveTo>
                  <a:cubicBezTo>
                    <a:pt x="6870" y="182"/>
                    <a:pt x="6870" y="334"/>
                    <a:pt x="6870" y="517"/>
                  </a:cubicBezTo>
                  <a:cubicBezTo>
                    <a:pt x="6870" y="973"/>
                    <a:pt x="6840" y="1459"/>
                    <a:pt x="6748" y="1915"/>
                  </a:cubicBezTo>
                  <a:cubicBezTo>
                    <a:pt x="6627" y="2584"/>
                    <a:pt x="6353" y="3222"/>
                    <a:pt x="5958" y="3769"/>
                  </a:cubicBezTo>
                  <a:cubicBezTo>
                    <a:pt x="5441" y="4438"/>
                    <a:pt x="4803" y="4985"/>
                    <a:pt x="4043" y="5380"/>
                  </a:cubicBezTo>
                  <a:cubicBezTo>
                    <a:pt x="3283" y="5836"/>
                    <a:pt x="2523" y="6231"/>
                    <a:pt x="1885" y="6717"/>
                  </a:cubicBezTo>
                  <a:cubicBezTo>
                    <a:pt x="1308" y="7113"/>
                    <a:pt x="791" y="7599"/>
                    <a:pt x="396" y="8207"/>
                  </a:cubicBezTo>
                  <a:cubicBezTo>
                    <a:pt x="122" y="8602"/>
                    <a:pt x="1" y="9058"/>
                    <a:pt x="1" y="9544"/>
                  </a:cubicBezTo>
                  <a:cubicBezTo>
                    <a:pt x="31" y="9666"/>
                    <a:pt x="31" y="9818"/>
                    <a:pt x="61" y="9939"/>
                  </a:cubicBezTo>
                  <a:cubicBezTo>
                    <a:pt x="92" y="9970"/>
                    <a:pt x="92" y="10031"/>
                    <a:pt x="122" y="10061"/>
                  </a:cubicBezTo>
                  <a:cubicBezTo>
                    <a:pt x="152" y="10061"/>
                    <a:pt x="92" y="9879"/>
                    <a:pt x="92" y="9544"/>
                  </a:cubicBezTo>
                  <a:cubicBezTo>
                    <a:pt x="122" y="9088"/>
                    <a:pt x="274" y="8632"/>
                    <a:pt x="548" y="8268"/>
                  </a:cubicBezTo>
                  <a:cubicBezTo>
                    <a:pt x="943" y="7720"/>
                    <a:pt x="1429" y="7234"/>
                    <a:pt x="2007" y="6869"/>
                  </a:cubicBezTo>
                  <a:cubicBezTo>
                    <a:pt x="2615" y="6413"/>
                    <a:pt x="3405" y="6018"/>
                    <a:pt x="4165" y="5532"/>
                  </a:cubicBezTo>
                  <a:cubicBezTo>
                    <a:pt x="4925" y="5137"/>
                    <a:pt x="5593" y="4559"/>
                    <a:pt x="6110" y="3860"/>
                  </a:cubicBezTo>
                  <a:cubicBezTo>
                    <a:pt x="6536" y="3283"/>
                    <a:pt x="6809" y="2614"/>
                    <a:pt x="6900" y="1915"/>
                  </a:cubicBezTo>
                  <a:cubicBezTo>
                    <a:pt x="6992" y="1459"/>
                    <a:pt x="7022" y="973"/>
                    <a:pt x="6961" y="517"/>
                  </a:cubicBezTo>
                  <a:cubicBezTo>
                    <a:pt x="6961" y="395"/>
                    <a:pt x="6961" y="274"/>
                    <a:pt x="6931" y="152"/>
                  </a:cubicBezTo>
                  <a:cubicBezTo>
                    <a:pt x="6931" y="61"/>
                    <a:pt x="6900" y="0"/>
                    <a:pt x="6900"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49" name="Google Shape;1936;p61">
              <a:extLst>
                <a:ext uri="{FF2B5EF4-FFF2-40B4-BE49-F238E27FC236}">
                  <a16:creationId xmlns:a16="http://schemas.microsoft.com/office/drawing/2014/main" id="{5CD0F0E7-5ADE-8094-38CC-98AB6E6D59CC}"/>
                </a:ext>
              </a:extLst>
            </p:cNvPr>
            <p:cNvSpPr/>
            <p:nvPr/>
          </p:nvSpPr>
          <p:spPr>
            <a:xfrm>
              <a:off x="2594550" y="4024850"/>
              <a:ext cx="327525" cy="184950"/>
            </a:xfrm>
            <a:custGeom>
              <a:avLst/>
              <a:gdLst/>
              <a:ahLst/>
              <a:cxnLst/>
              <a:rect l="l" t="t" r="r" b="b"/>
              <a:pathLst>
                <a:path w="13101" h="7398" extrusionOk="0">
                  <a:moveTo>
                    <a:pt x="13036" y="1"/>
                  </a:moveTo>
                  <a:cubicBezTo>
                    <a:pt x="13009" y="1"/>
                    <a:pt x="12979" y="8"/>
                    <a:pt x="12949" y="24"/>
                  </a:cubicBezTo>
                  <a:cubicBezTo>
                    <a:pt x="12797" y="24"/>
                    <a:pt x="12645" y="54"/>
                    <a:pt x="12493" y="84"/>
                  </a:cubicBezTo>
                  <a:cubicBezTo>
                    <a:pt x="11915" y="175"/>
                    <a:pt x="11338" y="327"/>
                    <a:pt x="10821" y="601"/>
                  </a:cubicBezTo>
                  <a:cubicBezTo>
                    <a:pt x="10000" y="966"/>
                    <a:pt x="9301" y="1482"/>
                    <a:pt x="8724" y="2151"/>
                  </a:cubicBezTo>
                  <a:cubicBezTo>
                    <a:pt x="8359" y="2516"/>
                    <a:pt x="8055" y="2941"/>
                    <a:pt x="7812" y="3397"/>
                  </a:cubicBezTo>
                  <a:cubicBezTo>
                    <a:pt x="7538" y="3853"/>
                    <a:pt x="7356" y="4400"/>
                    <a:pt x="7113" y="4887"/>
                  </a:cubicBezTo>
                  <a:cubicBezTo>
                    <a:pt x="6687" y="5829"/>
                    <a:pt x="5866" y="6559"/>
                    <a:pt x="4894" y="6893"/>
                  </a:cubicBezTo>
                  <a:cubicBezTo>
                    <a:pt x="4212" y="7120"/>
                    <a:pt x="3509" y="7243"/>
                    <a:pt x="2802" y="7243"/>
                  </a:cubicBezTo>
                  <a:cubicBezTo>
                    <a:pt x="2659" y="7243"/>
                    <a:pt x="2515" y="7238"/>
                    <a:pt x="2371" y="7227"/>
                  </a:cubicBezTo>
                  <a:cubicBezTo>
                    <a:pt x="1641" y="7227"/>
                    <a:pt x="1034" y="7136"/>
                    <a:pt x="638" y="7106"/>
                  </a:cubicBezTo>
                  <a:cubicBezTo>
                    <a:pt x="426" y="7075"/>
                    <a:pt x="213" y="7045"/>
                    <a:pt x="0" y="7045"/>
                  </a:cubicBezTo>
                  <a:cubicBezTo>
                    <a:pt x="182" y="7106"/>
                    <a:pt x="395" y="7136"/>
                    <a:pt x="608" y="7166"/>
                  </a:cubicBezTo>
                  <a:cubicBezTo>
                    <a:pt x="1186" y="7288"/>
                    <a:pt x="1763" y="7349"/>
                    <a:pt x="2371" y="7379"/>
                  </a:cubicBezTo>
                  <a:cubicBezTo>
                    <a:pt x="2538" y="7391"/>
                    <a:pt x="2706" y="7397"/>
                    <a:pt x="2875" y="7397"/>
                  </a:cubicBezTo>
                  <a:cubicBezTo>
                    <a:pt x="3567" y="7397"/>
                    <a:pt x="4270" y="7295"/>
                    <a:pt x="4955" y="7075"/>
                  </a:cubicBezTo>
                  <a:cubicBezTo>
                    <a:pt x="5441" y="6893"/>
                    <a:pt x="5897" y="6650"/>
                    <a:pt x="6292" y="6315"/>
                  </a:cubicBezTo>
                  <a:cubicBezTo>
                    <a:pt x="6748" y="5951"/>
                    <a:pt x="7082" y="5495"/>
                    <a:pt x="7295" y="4978"/>
                  </a:cubicBezTo>
                  <a:cubicBezTo>
                    <a:pt x="7538" y="4461"/>
                    <a:pt x="7721" y="3945"/>
                    <a:pt x="7964" y="3489"/>
                  </a:cubicBezTo>
                  <a:cubicBezTo>
                    <a:pt x="8207" y="3033"/>
                    <a:pt x="8480" y="2607"/>
                    <a:pt x="8845" y="2242"/>
                  </a:cubicBezTo>
                  <a:cubicBezTo>
                    <a:pt x="9392" y="1604"/>
                    <a:pt x="10091" y="1087"/>
                    <a:pt x="10851" y="723"/>
                  </a:cubicBezTo>
                  <a:cubicBezTo>
                    <a:pt x="11581" y="388"/>
                    <a:pt x="12341" y="145"/>
                    <a:pt x="13101" y="24"/>
                  </a:cubicBezTo>
                  <a:cubicBezTo>
                    <a:pt x="13085" y="8"/>
                    <a:pt x="13063" y="1"/>
                    <a:pt x="13036"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0" name="Google Shape;1937;p61">
              <a:extLst>
                <a:ext uri="{FF2B5EF4-FFF2-40B4-BE49-F238E27FC236}">
                  <a16:creationId xmlns:a16="http://schemas.microsoft.com/office/drawing/2014/main" id="{118FA96E-4BB7-C20E-F165-3C8FD9D84605}"/>
                </a:ext>
              </a:extLst>
            </p:cNvPr>
            <p:cNvSpPr/>
            <p:nvPr/>
          </p:nvSpPr>
          <p:spPr>
            <a:xfrm>
              <a:off x="1631000" y="4006900"/>
              <a:ext cx="819175" cy="142400"/>
            </a:xfrm>
            <a:custGeom>
              <a:avLst/>
              <a:gdLst/>
              <a:ahLst/>
              <a:cxnLst/>
              <a:rect l="l" t="t" r="r" b="b"/>
              <a:pathLst>
                <a:path w="32767" h="5696" extrusionOk="0">
                  <a:moveTo>
                    <a:pt x="32767" y="3933"/>
                  </a:moveTo>
                  <a:cubicBezTo>
                    <a:pt x="32736" y="3933"/>
                    <a:pt x="32706" y="3933"/>
                    <a:pt x="32676" y="3963"/>
                  </a:cubicBezTo>
                  <a:lnTo>
                    <a:pt x="32767" y="3933"/>
                  </a:lnTo>
                  <a:close/>
                  <a:moveTo>
                    <a:pt x="13909" y="1"/>
                  </a:moveTo>
                  <a:cubicBezTo>
                    <a:pt x="13468" y="1"/>
                    <a:pt x="13017" y="35"/>
                    <a:pt x="12584" y="103"/>
                  </a:cubicBezTo>
                  <a:cubicBezTo>
                    <a:pt x="11490" y="346"/>
                    <a:pt x="10456" y="711"/>
                    <a:pt x="9484" y="1258"/>
                  </a:cubicBezTo>
                  <a:cubicBezTo>
                    <a:pt x="7630" y="2261"/>
                    <a:pt x="6079" y="3356"/>
                    <a:pt x="4712" y="4115"/>
                  </a:cubicBezTo>
                  <a:cubicBezTo>
                    <a:pt x="3648" y="4754"/>
                    <a:pt x="2462" y="5240"/>
                    <a:pt x="1277" y="5514"/>
                  </a:cubicBezTo>
                  <a:cubicBezTo>
                    <a:pt x="943" y="5605"/>
                    <a:pt x="608" y="5635"/>
                    <a:pt x="274" y="5666"/>
                  </a:cubicBezTo>
                  <a:lnTo>
                    <a:pt x="0" y="5696"/>
                  </a:lnTo>
                  <a:lnTo>
                    <a:pt x="274" y="5696"/>
                  </a:lnTo>
                  <a:cubicBezTo>
                    <a:pt x="608" y="5696"/>
                    <a:pt x="943" y="5666"/>
                    <a:pt x="1277" y="5605"/>
                  </a:cubicBezTo>
                  <a:cubicBezTo>
                    <a:pt x="2523" y="5331"/>
                    <a:pt x="3678" y="4875"/>
                    <a:pt x="4772" y="4237"/>
                  </a:cubicBezTo>
                  <a:cubicBezTo>
                    <a:pt x="6171" y="3477"/>
                    <a:pt x="7721" y="2383"/>
                    <a:pt x="9575" y="1410"/>
                  </a:cubicBezTo>
                  <a:cubicBezTo>
                    <a:pt x="10517" y="893"/>
                    <a:pt x="11551" y="529"/>
                    <a:pt x="12615" y="316"/>
                  </a:cubicBezTo>
                  <a:cubicBezTo>
                    <a:pt x="12979" y="235"/>
                    <a:pt x="13358" y="194"/>
                    <a:pt x="13740" y="194"/>
                  </a:cubicBezTo>
                  <a:cubicBezTo>
                    <a:pt x="13932" y="194"/>
                    <a:pt x="14124" y="205"/>
                    <a:pt x="14317" y="225"/>
                  </a:cubicBezTo>
                  <a:cubicBezTo>
                    <a:pt x="14894" y="286"/>
                    <a:pt x="15472" y="407"/>
                    <a:pt x="16019" y="590"/>
                  </a:cubicBezTo>
                  <a:cubicBezTo>
                    <a:pt x="17113" y="1015"/>
                    <a:pt x="18177" y="1532"/>
                    <a:pt x="19180" y="2140"/>
                  </a:cubicBezTo>
                  <a:cubicBezTo>
                    <a:pt x="20153" y="2687"/>
                    <a:pt x="21125" y="3173"/>
                    <a:pt x="22189" y="3538"/>
                  </a:cubicBezTo>
                  <a:cubicBezTo>
                    <a:pt x="23952" y="4146"/>
                    <a:pt x="25806" y="4450"/>
                    <a:pt x="27660" y="4480"/>
                  </a:cubicBezTo>
                  <a:cubicBezTo>
                    <a:pt x="28907" y="4480"/>
                    <a:pt x="30183" y="4389"/>
                    <a:pt x="31429" y="4207"/>
                  </a:cubicBezTo>
                  <a:cubicBezTo>
                    <a:pt x="31855" y="4146"/>
                    <a:pt x="32189" y="4085"/>
                    <a:pt x="32433" y="4024"/>
                  </a:cubicBezTo>
                  <a:lnTo>
                    <a:pt x="32676" y="3963"/>
                  </a:lnTo>
                  <a:lnTo>
                    <a:pt x="32433" y="3994"/>
                  </a:lnTo>
                  <a:cubicBezTo>
                    <a:pt x="32189" y="4024"/>
                    <a:pt x="31855" y="4085"/>
                    <a:pt x="31399" y="4146"/>
                  </a:cubicBezTo>
                  <a:cubicBezTo>
                    <a:pt x="30386" y="4272"/>
                    <a:pt x="29352" y="4336"/>
                    <a:pt x="28314" y="4336"/>
                  </a:cubicBezTo>
                  <a:cubicBezTo>
                    <a:pt x="28106" y="4336"/>
                    <a:pt x="27899" y="4333"/>
                    <a:pt x="27691" y="4328"/>
                  </a:cubicBezTo>
                  <a:cubicBezTo>
                    <a:pt x="25837" y="4298"/>
                    <a:pt x="23983" y="3994"/>
                    <a:pt x="22250" y="3386"/>
                  </a:cubicBezTo>
                  <a:cubicBezTo>
                    <a:pt x="21217" y="2991"/>
                    <a:pt x="20244" y="2535"/>
                    <a:pt x="19302" y="1988"/>
                  </a:cubicBezTo>
                  <a:cubicBezTo>
                    <a:pt x="18268" y="1380"/>
                    <a:pt x="17204" y="863"/>
                    <a:pt x="16110" y="407"/>
                  </a:cubicBezTo>
                  <a:cubicBezTo>
                    <a:pt x="15533" y="225"/>
                    <a:pt x="14955" y="73"/>
                    <a:pt x="14347" y="12"/>
                  </a:cubicBezTo>
                  <a:cubicBezTo>
                    <a:pt x="14203" y="4"/>
                    <a:pt x="14056" y="1"/>
                    <a:pt x="13909"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1" name="Google Shape;1938;p61">
              <a:extLst>
                <a:ext uri="{FF2B5EF4-FFF2-40B4-BE49-F238E27FC236}">
                  <a16:creationId xmlns:a16="http://schemas.microsoft.com/office/drawing/2014/main" id="{B16CFC2D-4055-CD72-000D-11005AEDA9CD}"/>
                </a:ext>
              </a:extLst>
            </p:cNvPr>
            <p:cNvSpPr/>
            <p:nvPr/>
          </p:nvSpPr>
          <p:spPr>
            <a:xfrm>
              <a:off x="1273850" y="3909925"/>
              <a:ext cx="250775" cy="250775"/>
            </a:xfrm>
            <a:custGeom>
              <a:avLst/>
              <a:gdLst/>
              <a:ahLst/>
              <a:cxnLst/>
              <a:rect l="l" t="t" r="r" b="b"/>
              <a:pathLst>
                <a:path w="10031" h="10031" extrusionOk="0">
                  <a:moveTo>
                    <a:pt x="0" y="0"/>
                  </a:moveTo>
                  <a:cubicBezTo>
                    <a:pt x="0" y="31"/>
                    <a:pt x="213" y="61"/>
                    <a:pt x="578" y="122"/>
                  </a:cubicBezTo>
                  <a:cubicBezTo>
                    <a:pt x="1125" y="244"/>
                    <a:pt x="1642" y="426"/>
                    <a:pt x="2098" y="669"/>
                  </a:cubicBezTo>
                  <a:cubicBezTo>
                    <a:pt x="2827" y="1034"/>
                    <a:pt x="3465" y="1551"/>
                    <a:pt x="3952" y="2219"/>
                  </a:cubicBezTo>
                  <a:cubicBezTo>
                    <a:pt x="4225" y="2584"/>
                    <a:pt x="4469" y="3010"/>
                    <a:pt x="4651" y="3435"/>
                  </a:cubicBezTo>
                  <a:cubicBezTo>
                    <a:pt x="4833" y="3921"/>
                    <a:pt x="4985" y="4408"/>
                    <a:pt x="5076" y="4924"/>
                  </a:cubicBezTo>
                  <a:cubicBezTo>
                    <a:pt x="5198" y="5441"/>
                    <a:pt x="5350" y="5928"/>
                    <a:pt x="5532" y="6444"/>
                  </a:cubicBezTo>
                  <a:cubicBezTo>
                    <a:pt x="5715" y="6900"/>
                    <a:pt x="5988" y="7326"/>
                    <a:pt x="6383" y="7660"/>
                  </a:cubicBezTo>
                  <a:cubicBezTo>
                    <a:pt x="6718" y="7934"/>
                    <a:pt x="7143" y="8116"/>
                    <a:pt x="7599" y="8207"/>
                  </a:cubicBezTo>
                  <a:cubicBezTo>
                    <a:pt x="7994" y="8298"/>
                    <a:pt x="8359" y="8359"/>
                    <a:pt x="8694" y="8450"/>
                  </a:cubicBezTo>
                  <a:cubicBezTo>
                    <a:pt x="9241" y="8572"/>
                    <a:pt x="9666" y="8937"/>
                    <a:pt x="9879" y="9423"/>
                  </a:cubicBezTo>
                  <a:cubicBezTo>
                    <a:pt x="9940" y="9636"/>
                    <a:pt x="9940" y="9818"/>
                    <a:pt x="9909" y="10031"/>
                  </a:cubicBezTo>
                  <a:cubicBezTo>
                    <a:pt x="9940" y="9970"/>
                    <a:pt x="9970" y="9909"/>
                    <a:pt x="10001" y="9879"/>
                  </a:cubicBezTo>
                  <a:cubicBezTo>
                    <a:pt x="10031" y="9727"/>
                    <a:pt x="10031" y="9545"/>
                    <a:pt x="10001" y="9423"/>
                  </a:cubicBezTo>
                  <a:cubicBezTo>
                    <a:pt x="9788" y="8876"/>
                    <a:pt x="9332" y="8450"/>
                    <a:pt x="8754" y="8329"/>
                  </a:cubicBezTo>
                  <a:cubicBezTo>
                    <a:pt x="8420" y="8207"/>
                    <a:pt x="8025" y="8146"/>
                    <a:pt x="7660" y="8055"/>
                  </a:cubicBezTo>
                  <a:cubicBezTo>
                    <a:pt x="7235" y="7964"/>
                    <a:pt x="6839" y="7782"/>
                    <a:pt x="6505" y="7508"/>
                  </a:cubicBezTo>
                  <a:cubicBezTo>
                    <a:pt x="6171" y="7204"/>
                    <a:pt x="5897" y="6809"/>
                    <a:pt x="5715" y="6383"/>
                  </a:cubicBezTo>
                  <a:cubicBezTo>
                    <a:pt x="5532" y="5897"/>
                    <a:pt x="5411" y="5380"/>
                    <a:pt x="5289" y="4894"/>
                  </a:cubicBezTo>
                  <a:cubicBezTo>
                    <a:pt x="5198" y="4377"/>
                    <a:pt x="5046" y="3861"/>
                    <a:pt x="4864" y="3374"/>
                  </a:cubicBezTo>
                  <a:cubicBezTo>
                    <a:pt x="4651" y="2918"/>
                    <a:pt x="4408" y="2493"/>
                    <a:pt x="4104" y="2098"/>
                  </a:cubicBezTo>
                  <a:cubicBezTo>
                    <a:pt x="3587" y="1459"/>
                    <a:pt x="2949" y="912"/>
                    <a:pt x="2189" y="547"/>
                  </a:cubicBezTo>
                  <a:cubicBezTo>
                    <a:pt x="1703" y="304"/>
                    <a:pt x="1155" y="122"/>
                    <a:pt x="608" y="61"/>
                  </a:cubicBezTo>
                  <a:cubicBezTo>
                    <a:pt x="456" y="31"/>
                    <a:pt x="304" y="31"/>
                    <a:pt x="152" y="0"/>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2" name="Google Shape;1939;p61">
              <a:extLst>
                <a:ext uri="{FF2B5EF4-FFF2-40B4-BE49-F238E27FC236}">
                  <a16:creationId xmlns:a16="http://schemas.microsoft.com/office/drawing/2014/main" id="{A6073C35-BA5A-21D2-ADEB-F657F10B13F1}"/>
                </a:ext>
              </a:extLst>
            </p:cNvPr>
            <p:cNvSpPr/>
            <p:nvPr/>
          </p:nvSpPr>
          <p:spPr>
            <a:xfrm>
              <a:off x="1556525" y="3567300"/>
              <a:ext cx="715075" cy="166000"/>
            </a:xfrm>
            <a:custGeom>
              <a:avLst/>
              <a:gdLst/>
              <a:ahLst/>
              <a:cxnLst/>
              <a:rect l="l" t="t" r="r" b="b"/>
              <a:pathLst>
                <a:path w="28603" h="6640" extrusionOk="0">
                  <a:moveTo>
                    <a:pt x="28567" y="4203"/>
                  </a:moveTo>
                  <a:cubicBezTo>
                    <a:pt x="28580" y="4210"/>
                    <a:pt x="28592" y="4217"/>
                    <a:pt x="28603" y="4222"/>
                  </a:cubicBezTo>
                  <a:cubicBezTo>
                    <a:pt x="28591" y="4216"/>
                    <a:pt x="28579" y="4209"/>
                    <a:pt x="28567" y="4203"/>
                  </a:cubicBezTo>
                  <a:close/>
                  <a:moveTo>
                    <a:pt x="2850" y="1"/>
                  </a:moveTo>
                  <a:cubicBezTo>
                    <a:pt x="2275" y="1"/>
                    <a:pt x="1703" y="69"/>
                    <a:pt x="1156" y="210"/>
                  </a:cubicBezTo>
                  <a:cubicBezTo>
                    <a:pt x="760" y="301"/>
                    <a:pt x="365" y="453"/>
                    <a:pt x="1" y="666"/>
                  </a:cubicBezTo>
                  <a:cubicBezTo>
                    <a:pt x="365" y="514"/>
                    <a:pt x="760" y="392"/>
                    <a:pt x="1156" y="271"/>
                  </a:cubicBezTo>
                  <a:cubicBezTo>
                    <a:pt x="1641" y="160"/>
                    <a:pt x="2138" y="106"/>
                    <a:pt x="2637" y="106"/>
                  </a:cubicBezTo>
                  <a:cubicBezTo>
                    <a:pt x="3232" y="106"/>
                    <a:pt x="3829" y="183"/>
                    <a:pt x="4408" y="331"/>
                  </a:cubicBezTo>
                  <a:cubicBezTo>
                    <a:pt x="5989" y="726"/>
                    <a:pt x="7478" y="1395"/>
                    <a:pt x="8846" y="2337"/>
                  </a:cubicBezTo>
                  <a:cubicBezTo>
                    <a:pt x="10396" y="3340"/>
                    <a:pt x="12007" y="4587"/>
                    <a:pt x="13952" y="5559"/>
                  </a:cubicBezTo>
                  <a:cubicBezTo>
                    <a:pt x="14894" y="6015"/>
                    <a:pt x="15898" y="6350"/>
                    <a:pt x="16931" y="6532"/>
                  </a:cubicBezTo>
                  <a:cubicBezTo>
                    <a:pt x="17326" y="6606"/>
                    <a:pt x="17726" y="6640"/>
                    <a:pt x="18124" y="6640"/>
                  </a:cubicBezTo>
                  <a:cubicBezTo>
                    <a:pt x="18708" y="6640"/>
                    <a:pt x="19289" y="6567"/>
                    <a:pt x="19849" y="6441"/>
                  </a:cubicBezTo>
                  <a:cubicBezTo>
                    <a:pt x="20700" y="6198"/>
                    <a:pt x="21521" y="5863"/>
                    <a:pt x="22281" y="5407"/>
                  </a:cubicBezTo>
                  <a:cubicBezTo>
                    <a:pt x="23010" y="5043"/>
                    <a:pt x="23679" y="4678"/>
                    <a:pt x="24317" y="4374"/>
                  </a:cubicBezTo>
                  <a:cubicBezTo>
                    <a:pt x="24895" y="4100"/>
                    <a:pt x="25472" y="3888"/>
                    <a:pt x="26110" y="3796"/>
                  </a:cubicBezTo>
                  <a:cubicBezTo>
                    <a:pt x="26338" y="3736"/>
                    <a:pt x="26566" y="3705"/>
                    <a:pt x="26798" y="3705"/>
                  </a:cubicBezTo>
                  <a:cubicBezTo>
                    <a:pt x="27030" y="3705"/>
                    <a:pt x="27265" y="3736"/>
                    <a:pt x="27509" y="3796"/>
                  </a:cubicBezTo>
                  <a:cubicBezTo>
                    <a:pt x="27861" y="3884"/>
                    <a:pt x="28241" y="4029"/>
                    <a:pt x="28567" y="4203"/>
                  </a:cubicBezTo>
                  <a:lnTo>
                    <a:pt x="28567" y="4203"/>
                  </a:lnTo>
                  <a:cubicBezTo>
                    <a:pt x="28509" y="4170"/>
                    <a:pt x="28435" y="4120"/>
                    <a:pt x="28360" y="4070"/>
                  </a:cubicBezTo>
                  <a:cubicBezTo>
                    <a:pt x="28117" y="3918"/>
                    <a:pt x="27813" y="3796"/>
                    <a:pt x="27539" y="3736"/>
                  </a:cubicBezTo>
                  <a:cubicBezTo>
                    <a:pt x="27245" y="3662"/>
                    <a:pt x="26950" y="3622"/>
                    <a:pt x="26662" y="3622"/>
                  </a:cubicBezTo>
                  <a:cubicBezTo>
                    <a:pt x="26475" y="3622"/>
                    <a:pt x="26290" y="3639"/>
                    <a:pt x="26110" y="3675"/>
                  </a:cubicBezTo>
                  <a:cubicBezTo>
                    <a:pt x="25472" y="3796"/>
                    <a:pt x="24864" y="3979"/>
                    <a:pt x="24287" y="4252"/>
                  </a:cubicBezTo>
                  <a:cubicBezTo>
                    <a:pt x="23648" y="4526"/>
                    <a:pt x="22949" y="4891"/>
                    <a:pt x="22250" y="5286"/>
                  </a:cubicBezTo>
                  <a:cubicBezTo>
                    <a:pt x="21460" y="5711"/>
                    <a:pt x="20670" y="6015"/>
                    <a:pt x="19819" y="6258"/>
                  </a:cubicBezTo>
                  <a:cubicBezTo>
                    <a:pt x="19269" y="6383"/>
                    <a:pt x="18719" y="6445"/>
                    <a:pt x="18170" y="6445"/>
                  </a:cubicBezTo>
                  <a:cubicBezTo>
                    <a:pt x="17777" y="6445"/>
                    <a:pt x="17384" y="6413"/>
                    <a:pt x="16992" y="6350"/>
                  </a:cubicBezTo>
                  <a:cubicBezTo>
                    <a:pt x="15958" y="6167"/>
                    <a:pt x="14986" y="5833"/>
                    <a:pt x="14043" y="5377"/>
                  </a:cubicBezTo>
                  <a:cubicBezTo>
                    <a:pt x="12128" y="4435"/>
                    <a:pt x="10517" y="3158"/>
                    <a:pt x="8967" y="2185"/>
                  </a:cubicBezTo>
                  <a:cubicBezTo>
                    <a:pt x="7599" y="1243"/>
                    <a:pt x="6080" y="574"/>
                    <a:pt x="4469" y="179"/>
                  </a:cubicBezTo>
                  <a:cubicBezTo>
                    <a:pt x="3938" y="61"/>
                    <a:pt x="3392" y="1"/>
                    <a:pt x="2850"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3" name="Google Shape;1940;p61">
              <a:extLst>
                <a:ext uri="{FF2B5EF4-FFF2-40B4-BE49-F238E27FC236}">
                  <a16:creationId xmlns:a16="http://schemas.microsoft.com/office/drawing/2014/main" id="{DFF3B65F-9721-5EF8-834F-2CD0BD4BD95B}"/>
                </a:ext>
              </a:extLst>
            </p:cNvPr>
            <p:cNvSpPr/>
            <p:nvPr/>
          </p:nvSpPr>
          <p:spPr>
            <a:xfrm>
              <a:off x="2072150" y="4684250"/>
              <a:ext cx="355250" cy="208225"/>
            </a:xfrm>
            <a:custGeom>
              <a:avLst/>
              <a:gdLst/>
              <a:ahLst/>
              <a:cxnLst/>
              <a:rect l="l" t="t" r="r" b="b"/>
              <a:pathLst>
                <a:path w="14210" h="8329" extrusionOk="0">
                  <a:moveTo>
                    <a:pt x="9771" y="0"/>
                  </a:moveTo>
                  <a:cubicBezTo>
                    <a:pt x="9255" y="244"/>
                    <a:pt x="6853" y="608"/>
                    <a:pt x="6093" y="882"/>
                  </a:cubicBezTo>
                  <a:cubicBezTo>
                    <a:pt x="5425" y="1125"/>
                    <a:pt x="4726" y="1247"/>
                    <a:pt x="4026" y="1247"/>
                  </a:cubicBezTo>
                  <a:cubicBezTo>
                    <a:pt x="3236" y="1247"/>
                    <a:pt x="2446" y="1186"/>
                    <a:pt x="1656" y="1034"/>
                  </a:cubicBezTo>
                  <a:lnTo>
                    <a:pt x="1504" y="973"/>
                  </a:lnTo>
                  <a:cubicBezTo>
                    <a:pt x="1382" y="943"/>
                    <a:pt x="1291" y="912"/>
                    <a:pt x="1169" y="912"/>
                  </a:cubicBezTo>
                  <a:cubicBezTo>
                    <a:pt x="1143" y="910"/>
                    <a:pt x="1117" y="909"/>
                    <a:pt x="1091" y="909"/>
                  </a:cubicBezTo>
                  <a:cubicBezTo>
                    <a:pt x="488" y="909"/>
                    <a:pt x="0" y="1573"/>
                    <a:pt x="379" y="2098"/>
                  </a:cubicBezTo>
                  <a:cubicBezTo>
                    <a:pt x="723" y="2613"/>
                    <a:pt x="2335" y="3291"/>
                    <a:pt x="4428" y="3291"/>
                  </a:cubicBezTo>
                  <a:cubicBezTo>
                    <a:pt x="4556" y="3291"/>
                    <a:pt x="4685" y="3288"/>
                    <a:pt x="4817" y="3283"/>
                  </a:cubicBezTo>
                  <a:lnTo>
                    <a:pt x="4938" y="3283"/>
                  </a:lnTo>
                  <a:cubicBezTo>
                    <a:pt x="6944" y="3283"/>
                    <a:pt x="5090" y="4985"/>
                    <a:pt x="3905" y="5988"/>
                  </a:cubicBezTo>
                  <a:cubicBezTo>
                    <a:pt x="3479" y="6323"/>
                    <a:pt x="3267" y="6870"/>
                    <a:pt x="3327" y="7417"/>
                  </a:cubicBezTo>
                  <a:cubicBezTo>
                    <a:pt x="3327" y="7630"/>
                    <a:pt x="3449" y="7812"/>
                    <a:pt x="3601" y="7934"/>
                  </a:cubicBezTo>
                  <a:cubicBezTo>
                    <a:pt x="3730" y="8010"/>
                    <a:pt x="3935" y="8038"/>
                    <a:pt x="4170" y="8038"/>
                  </a:cubicBezTo>
                  <a:cubicBezTo>
                    <a:pt x="4876" y="8038"/>
                    <a:pt x="5850" y="7782"/>
                    <a:pt x="5850" y="7782"/>
                  </a:cubicBezTo>
                  <a:lnTo>
                    <a:pt x="6914" y="8329"/>
                  </a:lnTo>
                  <a:lnTo>
                    <a:pt x="12993" y="8329"/>
                  </a:lnTo>
                  <a:lnTo>
                    <a:pt x="14209" y="7326"/>
                  </a:lnTo>
                  <a:lnTo>
                    <a:pt x="9771" y="0"/>
                  </a:lnTo>
                  <a:close/>
                </a:path>
              </a:pathLst>
            </a:custGeom>
            <a:solidFill>
              <a:srgbClr val="FFBE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4" name="Google Shape;1941;p61">
              <a:extLst>
                <a:ext uri="{FF2B5EF4-FFF2-40B4-BE49-F238E27FC236}">
                  <a16:creationId xmlns:a16="http://schemas.microsoft.com/office/drawing/2014/main" id="{B11DF1FA-699A-83BC-615A-484C7F059408}"/>
                </a:ext>
              </a:extLst>
            </p:cNvPr>
            <p:cNvSpPr/>
            <p:nvPr/>
          </p:nvSpPr>
          <p:spPr>
            <a:xfrm>
              <a:off x="1596800" y="3828625"/>
              <a:ext cx="37250" cy="1028150"/>
            </a:xfrm>
            <a:custGeom>
              <a:avLst/>
              <a:gdLst/>
              <a:ahLst/>
              <a:cxnLst/>
              <a:rect l="l" t="t" r="r" b="b"/>
              <a:pathLst>
                <a:path w="1490" h="41126" extrusionOk="0">
                  <a:moveTo>
                    <a:pt x="1490" y="0"/>
                  </a:moveTo>
                  <a:cubicBezTo>
                    <a:pt x="1490" y="304"/>
                    <a:pt x="1460" y="699"/>
                    <a:pt x="1460" y="1216"/>
                  </a:cubicBezTo>
                  <a:cubicBezTo>
                    <a:pt x="1460" y="2280"/>
                    <a:pt x="1429" y="3799"/>
                    <a:pt x="1368" y="5654"/>
                  </a:cubicBezTo>
                  <a:cubicBezTo>
                    <a:pt x="1277" y="9423"/>
                    <a:pt x="1125" y="14620"/>
                    <a:pt x="882" y="20365"/>
                  </a:cubicBezTo>
                  <a:cubicBezTo>
                    <a:pt x="669" y="26079"/>
                    <a:pt x="426" y="31247"/>
                    <a:pt x="274" y="35016"/>
                  </a:cubicBezTo>
                  <a:cubicBezTo>
                    <a:pt x="213" y="36900"/>
                    <a:pt x="152" y="38420"/>
                    <a:pt x="92" y="39484"/>
                  </a:cubicBezTo>
                  <a:cubicBezTo>
                    <a:pt x="72" y="39821"/>
                    <a:pt x="65" y="40107"/>
                    <a:pt x="63" y="40349"/>
                  </a:cubicBezTo>
                  <a:lnTo>
                    <a:pt x="63" y="40349"/>
                  </a:lnTo>
                  <a:cubicBezTo>
                    <a:pt x="82" y="40107"/>
                    <a:pt x="102" y="39821"/>
                    <a:pt x="122" y="39484"/>
                  </a:cubicBezTo>
                  <a:cubicBezTo>
                    <a:pt x="183" y="38420"/>
                    <a:pt x="274" y="36900"/>
                    <a:pt x="365" y="35046"/>
                  </a:cubicBezTo>
                  <a:cubicBezTo>
                    <a:pt x="578" y="31277"/>
                    <a:pt x="821" y="26110"/>
                    <a:pt x="1034" y="20365"/>
                  </a:cubicBezTo>
                  <a:cubicBezTo>
                    <a:pt x="1277" y="14620"/>
                    <a:pt x="1429" y="9423"/>
                    <a:pt x="1460" y="5654"/>
                  </a:cubicBezTo>
                  <a:cubicBezTo>
                    <a:pt x="1490" y="3799"/>
                    <a:pt x="1490" y="2280"/>
                    <a:pt x="1490" y="1216"/>
                  </a:cubicBezTo>
                  <a:lnTo>
                    <a:pt x="1490" y="0"/>
                  </a:lnTo>
                  <a:close/>
                  <a:moveTo>
                    <a:pt x="63" y="40349"/>
                  </a:moveTo>
                  <a:lnTo>
                    <a:pt x="63" y="40349"/>
                  </a:lnTo>
                  <a:cubicBezTo>
                    <a:pt x="52" y="40478"/>
                    <a:pt x="41" y="40594"/>
                    <a:pt x="31" y="40700"/>
                  </a:cubicBezTo>
                  <a:lnTo>
                    <a:pt x="1" y="41004"/>
                  </a:lnTo>
                  <a:cubicBezTo>
                    <a:pt x="31" y="41034"/>
                    <a:pt x="31" y="41064"/>
                    <a:pt x="61" y="41125"/>
                  </a:cubicBezTo>
                  <a:cubicBezTo>
                    <a:pt x="31" y="41064"/>
                    <a:pt x="31" y="41034"/>
                    <a:pt x="61" y="41004"/>
                  </a:cubicBezTo>
                  <a:lnTo>
                    <a:pt x="61" y="40700"/>
                  </a:lnTo>
                  <a:cubicBezTo>
                    <a:pt x="61" y="40594"/>
                    <a:pt x="61" y="40478"/>
                    <a:pt x="63" y="40349"/>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5" name="Google Shape;1942;p61">
              <a:extLst>
                <a:ext uri="{FF2B5EF4-FFF2-40B4-BE49-F238E27FC236}">
                  <a16:creationId xmlns:a16="http://schemas.microsoft.com/office/drawing/2014/main" id="{7139AC2C-4388-ED9C-0629-0AC5B11DB135}"/>
                </a:ext>
              </a:extLst>
            </p:cNvPr>
            <p:cNvSpPr/>
            <p:nvPr/>
          </p:nvSpPr>
          <p:spPr>
            <a:xfrm>
              <a:off x="2000300" y="3503375"/>
              <a:ext cx="74500" cy="1370875"/>
            </a:xfrm>
            <a:custGeom>
              <a:avLst/>
              <a:gdLst/>
              <a:ahLst/>
              <a:cxnLst/>
              <a:rect l="l" t="t" r="r" b="b"/>
              <a:pathLst>
                <a:path w="2980" h="54835" extrusionOk="0">
                  <a:moveTo>
                    <a:pt x="2949" y="1"/>
                  </a:moveTo>
                  <a:cubicBezTo>
                    <a:pt x="2949" y="1"/>
                    <a:pt x="2949" y="31"/>
                    <a:pt x="2949" y="153"/>
                  </a:cubicBezTo>
                  <a:cubicBezTo>
                    <a:pt x="2979" y="92"/>
                    <a:pt x="2979" y="62"/>
                    <a:pt x="2949" y="1"/>
                  </a:cubicBezTo>
                  <a:close/>
                  <a:moveTo>
                    <a:pt x="2949" y="153"/>
                  </a:moveTo>
                  <a:cubicBezTo>
                    <a:pt x="2919" y="244"/>
                    <a:pt x="2919" y="396"/>
                    <a:pt x="2888" y="548"/>
                  </a:cubicBezTo>
                  <a:cubicBezTo>
                    <a:pt x="2858" y="943"/>
                    <a:pt x="2827" y="1460"/>
                    <a:pt x="2767" y="2159"/>
                  </a:cubicBezTo>
                  <a:cubicBezTo>
                    <a:pt x="2645" y="3557"/>
                    <a:pt x="2463" y="5563"/>
                    <a:pt x="2250" y="8025"/>
                  </a:cubicBezTo>
                  <a:cubicBezTo>
                    <a:pt x="1824" y="12980"/>
                    <a:pt x="1156" y="19819"/>
                    <a:pt x="609" y="27387"/>
                  </a:cubicBezTo>
                  <a:cubicBezTo>
                    <a:pt x="335" y="31156"/>
                    <a:pt x="183" y="34773"/>
                    <a:pt x="92" y="38056"/>
                  </a:cubicBezTo>
                  <a:cubicBezTo>
                    <a:pt x="61" y="38877"/>
                    <a:pt x="31" y="39667"/>
                    <a:pt x="31" y="40457"/>
                  </a:cubicBezTo>
                  <a:lnTo>
                    <a:pt x="31" y="42737"/>
                  </a:lnTo>
                  <a:cubicBezTo>
                    <a:pt x="1" y="44196"/>
                    <a:pt x="61" y="45564"/>
                    <a:pt x="61" y="46810"/>
                  </a:cubicBezTo>
                  <a:cubicBezTo>
                    <a:pt x="61" y="48056"/>
                    <a:pt x="153" y="49181"/>
                    <a:pt x="183" y="50153"/>
                  </a:cubicBezTo>
                  <a:cubicBezTo>
                    <a:pt x="213" y="51156"/>
                    <a:pt x="274" y="52008"/>
                    <a:pt x="305" y="52676"/>
                  </a:cubicBezTo>
                  <a:lnTo>
                    <a:pt x="426" y="54287"/>
                  </a:lnTo>
                  <a:cubicBezTo>
                    <a:pt x="426" y="53922"/>
                    <a:pt x="396" y="53375"/>
                    <a:pt x="365" y="52676"/>
                  </a:cubicBezTo>
                  <a:cubicBezTo>
                    <a:pt x="335" y="52008"/>
                    <a:pt x="274" y="51126"/>
                    <a:pt x="244" y="50153"/>
                  </a:cubicBezTo>
                  <a:cubicBezTo>
                    <a:pt x="244" y="49181"/>
                    <a:pt x="183" y="48056"/>
                    <a:pt x="183" y="46810"/>
                  </a:cubicBezTo>
                  <a:cubicBezTo>
                    <a:pt x="183" y="45564"/>
                    <a:pt x="153" y="44196"/>
                    <a:pt x="183" y="42737"/>
                  </a:cubicBezTo>
                  <a:cubicBezTo>
                    <a:pt x="213" y="41977"/>
                    <a:pt x="183" y="41248"/>
                    <a:pt x="213" y="40457"/>
                  </a:cubicBezTo>
                  <a:cubicBezTo>
                    <a:pt x="213" y="39697"/>
                    <a:pt x="274" y="38877"/>
                    <a:pt x="274" y="38056"/>
                  </a:cubicBezTo>
                  <a:cubicBezTo>
                    <a:pt x="365" y="34773"/>
                    <a:pt x="548" y="31187"/>
                    <a:pt x="821" y="27387"/>
                  </a:cubicBezTo>
                  <a:cubicBezTo>
                    <a:pt x="1338" y="19819"/>
                    <a:pt x="2007" y="12980"/>
                    <a:pt x="2402" y="8025"/>
                  </a:cubicBezTo>
                  <a:cubicBezTo>
                    <a:pt x="2584" y="5563"/>
                    <a:pt x="2767" y="3557"/>
                    <a:pt x="2827" y="2159"/>
                  </a:cubicBezTo>
                  <a:cubicBezTo>
                    <a:pt x="2888" y="1490"/>
                    <a:pt x="2919" y="943"/>
                    <a:pt x="2949" y="578"/>
                  </a:cubicBezTo>
                  <a:lnTo>
                    <a:pt x="2949" y="153"/>
                  </a:lnTo>
                  <a:close/>
                  <a:moveTo>
                    <a:pt x="426" y="54287"/>
                  </a:moveTo>
                  <a:lnTo>
                    <a:pt x="426" y="54713"/>
                  </a:lnTo>
                  <a:cubicBezTo>
                    <a:pt x="426" y="54743"/>
                    <a:pt x="457" y="54804"/>
                    <a:pt x="457" y="54834"/>
                  </a:cubicBezTo>
                  <a:cubicBezTo>
                    <a:pt x="457" y="54804"/>
                    <a:pt x="457" y="54743"/>
                    <a:pt x="457" y="54713"/>
                  </a:cubicBezTo>
                  <a:cubicBezTo>
                    <a:pt x="457" y="54591"/>
                    <a:pt x="426" y="54470"/>
                    <a:pt x="426" y="54287"/>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6" name="Google Shape;1943;p61">
              <a:extLst>
                <a:ext uri="{FF2B5EF4-FFF2-40B4-BE49-F238E27FC236}">
                  <a16:creationId xmlns:a16="http://schemas.microsoft.com/office/drawing/2014/main" id="{D7ADB420-3558-46C7-52DE-3EAA61AE9F3E}"/>
                </a:ext>
              </a:extLst>
            </p:cNvPr>
            <p:cNvSpPr/>
            <p:nvPr/>
          </p:nvSpPr>
          <p:spPr>
            <a:xfrm>
              <a:off x="2068700" y="3937650"/>
              <a:ext cx="28900" cy="26525"/>
            </a:xfrm>
            <a:custGeom>
              <a:avLst/>
              <a:gdLst/>
              <a:ahLst/>
              <a:cxnLst/>
              <a:rect l="l" t="t" r="r" b="b"/>
              <a:pathLst>
                <a:path w="1156" h="1061" extrusionOk="0">
                  <a:moveTo>
                    <a:pt x="627" y="1"/>
                  </a:moveTo>
                  <a:cubicBezTo>
                    <a:pt x="547" y="1"/>
                    <a:pt x="502" y="31"/>
                    <a:pt x="517" y="46"/>
                  </a:cubicBezTo>
                  <a:cubicBezTo>
                    <a:pt x="517" y="77"/>
                    <a:pt x="699" y="46"/>
                    <a:pt x="821" y="229"/>
                  </a:cubicBezTo>
                  <a:cubicBezTo>
                    <a:pt x="912" y="350"/>
                    <a:pt x="943" y="472"/>
                    <a:pt x="943" y="594"/>
                  </a:cubicBezTo>
                  <a:cubicBezTo>
                    <a:pt x="872" y="771"/>
                    <a:pt x="708" y="865"/>
                    <a:pt x="548" y="865"/>
                  </a:cubicBezTo>
                  <a:cubicBezTo>
                    <a:pt x="433" y="865"/>
                    <a:pt x="320" y="817"/>
                    <a:pt x="243" y="715"/>
                  </a:cubicBezTo>
                  <a:cubicBezTo>
                    <a:pt x="183" y="594"/>
                    <a:pt x="183" y="442"/>
                    <a:pt x="243" y="320"/>
                  </a:cubicBezTo>
                  <a:cubicBezTo>
                    <a:pt x="335" y="107"/>
                    <a:pt x="487" y="77"/>
                    <a:pt x="487" y="46"/>
                  </a:cubicBezTo>
                  <a:cubicBezTo>
                    <a:pt x="487" y="39"/>
                    <a:pt x="473" y="33"/>
                    <a:pt x="451" y="33"/>
                  </a:cubicBezTo>
                  <a:cubicBezTo>
                    <a:pt x="384" y="33"/>
                    <a:pt x="236" y="84"/>
                    <a:pt x="122" y="290"/>
                  </a:cubicBezTo>
                  <a:cubicBezTo>
                    <a:pt x="31" y="442"/>
                    <a:pt x="0" y="624"/>
                    <a:pt x="91" y="776"/>
                  </a:cubicBezTo>
                  <a:cubicBezTo>
                    <a:pt x="209" y="971"/>
                    <a:pt x="393" y="1061"/>
                    <a:pt x="575" y="1061"/>
                  </a:cubicBezTo>
                  <a:cubicBezTo>
                    <a:pt x="817" y="1061"/>
                    <a:pt x="1055" y="902"/>
                    <a:pt x="1125" y="624"/>
                  </a:cubicBezTo>
                  <a:cubicBezTo>
                    <a:pt x="1155" y="442"/>
                    <a:pt x="1064" y="259"/>
                    <a:pt x="943" y="138"/>
                  </a:cubicBezTo>
                  <a:cubicBezTo>
                    <a:pt x="821" y="31"/>
                    <a:pt x="707" y="1"/>
                    <a:pt x="627"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7" name="Google Shape;1944;p61">
              <a:extLst>
                <a:ext uri="{FF2B5EF4-FFF2-40B4-BE49-F238E27FC236}">
                  <a16:creationId xmlns:a16="http://schemas.microsoft.com/office/drawing/2014/main" id="{89D49FFE-8F39-0F5E-4E0D-BC9CC0A130E3}"/>
                </a:ext>
              </a:extLst>
            </p:cNvPr>
            <p:cNvSpPr/>
            <p:nvPr/>
          </p:nvSpPr>
          <p:spPr>
            <a:xfrm>
              <a:off x="2042100" y="4363950"/>
              <a:ext cx="28900" cy="26650"/>
            </a:xfrm>
            <a:custGeom>
              <a:avLst/>
              <a:gdLst/>
              <a:ahLst/>
              <a:cxnLst/>
              <a:rect l="l" t="t" r="r" b="b"/>
              <a:pathLst>
                <a:path w="1156" h="1066" extrusionOk="0">
                  <a:moveTo>
                    <a:pt x="627" y="1"/>
                  </a:moveTo>
                  <a:cubicBezTo>
                    <a:pt x="548" y="1"/>
                    <a:pt x="502" y="31"/>
                    <a:pt x="517" y="46"/>
                  </a:cubicBezTo>
                  <a:cubicBezTo>
                    <a:pt x="517" y="77"/>
                    <a:pt x="700" y="46"/>
                    <a:pt x="821" y="259"/>
                  </a:cubicBezTo>
                  <a:cubicBezTo>
                    <a:pt x="912" y="350"/>
                    <a:pt x="943" y="472"/>
                    <a:pt x="943" y="593"/>
                  </a:cubicBezTo>
                  <a:cubicBezTo>
                    <a:pt x="890" y="788"/>
                    <a:pt x="723" y="900"/>
                    <a:pt x="558" y="900"/>
                  </a:cubicBezTo>
                  <a:cubicBezTo>
                    <a:pt x="439" y="900"/>
                    <a:pt x="320" y="842"/>
                    <a:pt x="244" y="715"/>
                  </a:cubicBezTo>
                  <a:cubicBezTo>
                    <a:pt x="183" y="593"/>
                    <a:pt x="183" y="472"/>
                    <a:pt x="244" y="350"/>
                  </a:cubicBezTo>
                  <a:cubicBezTo>
                    <a:pt x="335" y="107"/>
                    <a:pt x="487" y="77"/>
                    <a:pt x="487" y="46"/>
                  </a:cubicBezTo>
                  <a:cubicBezTo>
                    <a:pt x="487" y="39"/>
                    <a:pt x="473" y="33"/>
                    <a:pt x="451" y="33"/>
                  </a:cubicBezTo>
                  <a:cubicBezTo>
                    <a:pt x="382" y="33"/>
                    <a:pt x="228" y="84"/>
                    <a:pt x="92" y="289"/>
                  </a:cubicBezTo>
                  <a:cubicBezTo>
                    <a:pt x="31" y="441"/>
                    <a:pt x="0" y="624"/>
                    <a:pt x="92" y="806"/>
                  </a:cubicBezTo>
                  <a:cubicBezTo>
                    <a:pt x="192" y="956"/>
                    <a:pt x="353" y="1065"/>
                    <a:pt x="543" y="1065"/>
                  </a:cubicBezTo>
                  <a:cubicBezTo>
                    <a:pt x="584" y="1065"/>
                    <a:pt x="626" y="1060"/>
                    <a:pt x="669" y="1049"/>
                  </a:cubicBezTo>
                  <a:cubicBezTo>
                    <a:pt x="882" y="1019"/>
                    <a:pt x="1095" y="837"/>
                    <a:pt x="1125" y="624"/>
                  </a:cubicBezTo>
                  <a:cubicBezTo>
                    <a:pt x="1155" y="441"/>
                    <a:pt x="1064" y="259"/>
                    <a:pt x="943" y="138"/>
                  </a:cubicBezTo>
                  <a:cubicBezTo>
                    <a:pt x="821" y="31"/>
                    <a:pt x="707" y="1"/>
                    <a:pt x="627"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8" name="Google Shape;1945;p61">
              <a:extLst>
                <a:ext uri="{FF2B5EF4-FFF2-40B4-BE49-F238E27FC236}">
                  <a16:creationId xmlns:a16="http://schemas.microsoft.com/office/drawing/2014/main" id="{9729DBA8-BE65-E6A4-A13E-DCF917038810}"/>
                </a:ext>
              </a:extLst>
            </p:cNvPr>
            <p:cNvSpPr/>
            <p:nvPr/>
          </p:nvSpPr>
          <p:spPr>
            <a:xfrm>
              <a:off x="2524625" y="4433475"/>
              <a:ext cx="212050" cy="224975"/>
            </a:xfrm>
            <a:custGeom>
              <a:avLst/>
              <a:gdLst/>
              <a:ahLst/>
              <a:cxnLst/>
              <a:rect l="l" t="t" r="r" b="b"/>
              <a:pathLst>
                <a:path w="8482" h="8999" extrusionOk="0">
                  <a:moveTo>
                    <a:pt x="1" y="1"/>
                  </a:moveTo>
                  <a:cubicBezTo>
                    <a:pt x="1" y="1"/>
                    <a:pt x="183" y="62"/>
                    <a:pt x="457" y="244"/>
                  </a:cubicBezTo>
                  <a:cubicBezTo>
                    <a:pt x="821" y="487"/>
                    <a:pt x="1156" y="822"/>
                    <a:pt x="1429" y="1217"/>
                  </a:cubicBezTo>
                  <a:cubicBezTo>
                    <a:pt x="1794" y="1794"/>
                    <a:pt x="2068" y="2402"/>
                    <a:pt x="2250" y="3071"/>
                  </a:cubicBezTo>
                  <a:cubicBezTo>
                    <a:pt x="2493" y="3892"/>
                    <a:pt x="2797" y="4682"/>
                    <a:pt x="3192" y="5442"/>
                  </a:cubicBezTo>
                  <a:cubicBezTo>
                    <a:pt x="3983" y="6779"/>
                    <a:pt x="5198" y="7843"/>
                    <a:pt x="6627" y="8481"/>
                  </a:cubicBezTo>
                  <a:cubicBezTo>
                    <a:pt x="7052" y="8694"/>
                    <a:pt x="7508" y="8816"/>
                    <a:pt x="7964" y="8937"/>
                  </a:cubicBezTo>
                  <a:cubicBezTo>
                    <a:pt x="8116" y="8968"/>
                    <a:pt x="8299" y="8968"/>
                    <a:pt x="8481" y="8998"/>
                  </a:cubicBezTo>
                  <a:cubicBezTo>
                    <a:pt x="7843" y="8846"/>
                    <a:pt x="7265" y="8633"/>
                    <a:pt x="6688" y="8390"/>
                  </a:cubicBezTo>
                  <a:cubicBezTo>
                    <a:pt x="5290" y="7721"/>
                    <a:pt x="4134" y="6688"/>
                    <a:pt x="3375" y="5351"/>
                  </a:cubicBezTo>
                  <a:cubicBezTo>
                    <a:pt x="2979" y="4621"/>
                    <a:pt x="2675" y="3831"/>
                    <a:pt x="2432" y="3040"/>
                  </a:cubicBezTo>
                  <a:cubicBezTo>
                    <a:pt x="2220" y="2341"/>
                    <a:pt x="1916" y="1703"/>
                    <a:pt x="1520" y="1126"/>
                  </a:cubicBezTo>
                  <a:cubicBezTo>
                    <a:pt x="1247" y="730"/>
                    <a:pt x="913" y="396"/>
                    <a:pt x="487" y="183"/>
                  </a:cubicBezTo>
                  <a:cubicBezTo>
                    <a:pt x="365" y="123"/>
                    <a:pt x="244" y="62"/>
                    <a:pt x="122" y="31"/>
                  </a:cubicBezTo>
                  <a:cubicBezTo>
                    <a:pt x="92" y="1"/>
                    <a:pt x="61" y="1"/>
                    <a:pt x="1"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59" name="Google Shape;1946;p61">
            <a:extLst>
              <a:ext uri="{FF2B5EF4-FFF2-40B4-BE49-F238E27FC236}">
                <a16:creationId xmlns:a16="http://schemas.microsoft.com/office/drawing/2014/main" id="{107C5E6F-7BE0-27F0-C268-6AECB557E99E}"/>
              </a:ext>
            </a:extLst>
          </p:cNvPr>
          <p:cNvGrpSpPr/>
          <p:nvPr/>
        </p:nvGrpSpPr>
        <p:grpSpPr>
          <a:xfrm>
            <a:off x="3509093" y="4737258"/>
            <a:ext cx="1364749" cy="1490848"/>
            <a:chOff x="3315650" y="2481800"/>
            <a:chExt cx="2206775" cy="2410675"/>
          </a:xfrm>
        </p:grpSpPr>
        <p:sp>
          <p:nvSpPr>
            <p:cNvPr id="260" name="Google Shape;1947;p61">
              <a:extLst>
                <a:ext uri="{FF2B5EF4-FFF2-40B4-BE49-F238E27FC236}">
                  <a16:creationId xmlns:a16="http://schemas.microsoft.com/office/drawing/2014/main" id="{0EDE4979-54C4-C934-8A35-FC93A4B5FDC6}"/>
                </a:ext>
              </a:extLst>
            </p:cNvPr>
            <p:cNvSpPr/>
            <p:nvPr/>
          </p:nvSpPr>
          <p:spPr>
            <a:xfrm>
              <a:off x="5115075" y="3405425"/>
              <a:ext cx="407350" cy="390550"/>
            </a:xfrm>
            <a:custGeom>
              <a:avLst/>
              <a:gdLst/>
              <a:ahLst/>
              <a:cxnLst/>
              <a:rect l="l" t="t" r="r" b="b"/>
              <a:pathLst>
                <a:path w="16294" h="15622" extrusionOk="0">
                  <a:moveTo>
                    <a:pt x="11960" y="0"/>
                  </a:moveTo>
                  <a:cubicBezTo>
                    <a:pt x="11328" y="0"/>
                    <a:pt x="11096" y="1214"/>
                    <a:pt x="11096" y="1214"/>
                  </a:cubicBezTo>
                  <a:cubicBezTo>
                    <a:pt x="11096" y="1214"/>
                    <a:pt x="8902" y="7239"/>
                    <a:pt x="8216" y="7239"/>
                  </a:cubicBezTo>
                  <a:cubicBezTo>
                    <a:pt x="8203" y="7239"/>
                    <a:pt x="8190" y="7236"/>
                    <a:pt x="8178" y="7232"/>
                  </a:cubicBezTo>
                  <a:cubicBezTo>
                    <a:pt x="7509" y="7019"/>
                    <a:pt x="8725" y="3280"/>
                    <a:pt x="9242" y="2065"/>
                  </a:cubicBezTo>
                  <a:cubicBezTo>
                    <a:pt x="9672" y="990"/>
                    <a:pt x="9437" y="295"/>
                    <a:pt x="8873" y="295"/>
                  </a:cubicBezTo>
                  <a:cubicBezTo>
                    <a:pt x="8799" y="295"/>
                    <a:pt x="8719" y="307"/>
                    <a:pt x="8634" y="332"/>
                  </a:cubicBezTo>
                  <a:cubicBezTo>
                    <a:pt x="8148" y="484"/>
                    <a:pt x="6537" y="4192"/>
                    <a:pt x="6081" y="5408"/>
                  </a:cubicBezTo>
                  <a:cubicBezTo>
                    <a:pt x="5732" y="6338"/>
                    <a:pt x="4939" y="8531"/>
                    <a:pt x="4258" y="8531"/>
                  </a:cubicBezTo>
                  <a:cubicBezTo>
                    <a:pt x="4049" y="8531"/>
                    <a:pt x="3851" y="8324"/>
                    <a:pt x="3680" y="7809"/>
                  </a:cubicBezTo>
                  <a:cubicBezTo>
                    <a:pt x="3680" y="7779"/>
                    <a:pt x="3649" y="7749"/>
                    <a:pt x="3619" y="7718"/>
                  </a:cubicBezTo>
                  <a:cubicBezTo>
                    <a:pt x="2950" y="5560"/>
                    <a:pt x="1734" y="4101"/>
                    <a:pt x="1096" y="3919"/>
                  </a:cubicBezTo>
                  <a:cubicBezTo>
                    <a:pt x="1025" y="3899"/>
                    <a:pt x="956" y="3890"/>
                    <a:pt x="890" y="3890"/>
                  </a:cubicBezTo>
                  <a:cubicBezTo>
                    <a:pt x="338" y="3890"/>
                    <a:pt x="0" y="4531"/>
                    <a:pt x="245" y="5074"/>
                  </a:cubicBezTo>
                  <a:cubicBezTo>
                    <a:pt x="275" y="5165"/>
                    <a:pt x="336" y="5256"/>
                    <a:pt x="397" y="5347"/>
                  </a:cubicBezTo>
                  <a:cubicBezTo>
                    <a:pt x="427" y="5378"/>
                    <a:pt x="458" y="5439"/>
                    <a:pt x="518" y="5469"/>
                  </a:cubicBezTo>
                  <a:cubicBezTo>
                    <a:pt x="883" y="6168"/>
                    <a:pt x="1187" y="6867"/>
                    <a:pt x="1430" y="7627"/>
                  </a:cubicBezTo>
                  <a:cubicBezTo>
                    <a:pt x="1673" y="8265"/>
                    <a:pt x="1765" y="8964"/>
                    <a:pt x="1765" y="9664"/>
                  </a:cubicBezTo>
                  <a:cubicBezTo>
                    <a:pt x="1765" y="10484"/>
                    <a:pt x="2160" y="12825"/>
                    <a:pt x="2129" y="13402"/>
                  </a:cubicBezTo>
                  <a:lnTo>
                    <a:pt x="10336" y="15621"/>
                  </a:lnTo>
                  <a:cubicBezTo>
                    <a:pt x="11947" y="13250"/>
                    <a:pt x="13406" y="10788"/>
                    <a:pt x="14713" y="8265"/>
                  </a:cubicBezTo>
                  <a:cubicBezTo>
                    <a:pt x="16294" y="5256"/>
                    <a:pt x="16020" y="5104"/>
                    <a:pt x="15655" y="4983"/>
                  </a:cubicBezTo>
                  <a:cubicBezTo>
                    <a:pt x="15622" y="4971"/>
                    <a:pt x="15588" y="4965"/>
                    <a:pt x="15553" y="4965"/>
                  </a:cubicBezTo>
                  <a:cubicBezTo>
                    <a:pt x="14624" y="4965"/>
                    <a:pt x="13094" y="8928"/>
                    <a:pt x="12582" y="8928"/>
                  </a:cubicBezTo>
                  <a:cubicBezTo>
                    <a:pt x="12512" y="8928"/>
                    <a:pt x="12462" y="8856"/>
                    <a:pt x="12433" y="8691"/>
                  </a:cubicBezTo>
                  <a:cubicBezTo>
                    <a:pt x="12160" y="7232"/>
                    <a:pt x="15564" y="2217"/>
                    <a:pt x="14500" y="1913"/>
                  </a:cubicBezTo>
                  <a:cubicBezTo>
                    <a:pt x="14451" y="1898"/>
                    <a:pt x="14401" y="1890"/>
                    <a:pt x="14350" y="1890"/>
                  </a:cubicBezTo>
                  <a:cubicBezTo>
                    <a:pt x="12969" y="1890"/>
                    <a:pt x="11180" y="7310"/>
                    <a:pt x="10974" y="7779"/>
                  </a:cubicBezTo>
                  <a:cubicBezTo>
                    <a:pt x="10908" y="7946"/>
                    <a:pt x="10772" y="8015"/>
                    <a:pt x="10636" y="8015"/>
                  </a:cubicBezTo>
                  <a:cubicBezTo>
                    <a:pt x="10399" y="8015"/>
                    <a:pt x="10160" y="7806"/>
                    <a:pt x="10275" y="7536"/>
                  </a:cubicBezTo>
                  <a:cubicBezTo>
                    <a:pt x="10579" y="6928"/>
                    <a:pt x="13497" y="484"/>
                    <a:pt x="12130" y="28"/>
                  </a:cubicBezTo>
                  <a:cubicBezTo>
                    <a:pt x="12070" y="9"/>
                    <a:pt x="12013" y="0"/>
                    <a:pt x="11960" y="0"/>
                  </a:cubicBezTo>
                  <a:close/>
                </a:path>
              </a:pathLst>
            </a:custGeom>
            <a:solidFill>
              <a:srgbClr val="FFAD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1" name="Google Shape;1948;p61">
              <a:extLst>
                <a:ext uri="{FF2B5EF4-FFF2-40B4-BE49-F238E27FC236}">
                  <a16:creationId xmlns:a16="http://schemas.microsoft.com/office/drawing/2014/main" id="{9B8DDA0E-2895-3EAE-4C68-1B2A99AB6E5F}"/>
                </a:ext>
              </a:extLst>
            </p:cNvPr>
            <p:cNvSpPr/>
            <p:nvPr/>
          </p:nvSpPr>
          <p:spPr>
            <a:xfrm>
              <a:off x="3315650" y="3441775"/>
              <a:ext cx="2095075" cy="1450700"/>
            </a:xfrm>
            <a:custGeom>
              <a:avLst/>
              <a:gdLst/>
              <a:ahLst/>
              <a:cxnLst/>
              <a:rect l="l" t="t" r="r" b="b"/>
              <a:pathLst>
                <a:path w="83803" h="58028" extrusionOk="0">
                  <a:moveTo>
                    <a:pt x="34943" y="0"/>
                  </a:moveTo>
                  <a:cubicBezTo>
                    <a:pt x="29133" y="0"/>
                    <a:pt x="23241" y="1244"/>
                    <a:pt x="16810" y="3498"/>
                  </a:cubicBezTo>
                  <a:cubicBezTo>
                    <a:pt x="16810" y="3498"/>
                    <a:pt x="11309" y="4988"/>
                    <a:pt x="8634" y="12131"/>
                  </a:cubicBezTo>
                  <a:cubicBezTo>
                    <a:pt x="6263" y="18605"/>
                    <a:pt x="3558" y="28483"/>
                    <a:pt x="3102" y="30216"/>
                  </a:cubicBezTo>
                  <a:cubicBezTo>
                    <a:pt x="1" y="40697"/>
                    <a:pt x="4034" y="46784"/>
                    <a:pt x="10000" y="46784"/>
                  </a:cubicBezTo>
                  <a:cubicBezTo>
                    <a:pt x="10349" y="46784"/>
                    <a:pt x="10704" y="46763"/>
                    <a:pt x="11066" y="46721"/>
                  </a:cubicBezTo>
                  <a:cubicBezTo>
                    <a:pt x="13771" y="46295"/>
                    <a:pt x="16051" y="44076"/>
                    <a:pt x="17084" y="43195"/>
                  </a:cubicBezTo>
                  <a:lnTo>
                    <a:pt x="20519" y="39942"/>
                  </a:lnTo>
                  <a:lnTo>
                    <a:pt x="20610" y="42465"/>
                  </a:lnTo>
                  <a:lnTo>
                    <a:pt x="16719" y="58028"/>
                  </a:lnTo>
                  <a:lnTo>
                    <a:pt x="56507" y="57937"/>
                  </a:lnTo>
                  <a:lnTo>
                    <a:pt x="49334" y="39517"/>
                  </a:lnTo>
                  <a:lnTo>
                    <a:pt x="50945" y="31067"/>
                  </a:lnTo>
                  <a:lnTo>
                    <a:pt x="53650" y="37541"/>
                  </a:lnTo>
                  <a:cubicBezTo>
                    <a:pt x="55413" y="41736"/>
                    <a:pt x="59486" y="44471"/>
                    <a:pt x="63985" y="44532"/>
                  </a:cubicBezTo>
                  <a:cubicBezTo>
                    <a:pt x="64011" y="44532"/>
                    <a:pt x="64037" y="44532"/>
                    <a:pt x="64063" y="44532"/>
                  </a:cubicBezTo>
                  <a:cubicBezTo>
                    <a:pt x="68561" y="44532"/>
                    <a:pt x="72658" y="41925"/>
                    <a:pt x="74501" y="37815"/>
                  </a:cubicBezTo>
                  <a:lnTo>
                    <a:pt x="83803" y="14410"/>
                  </a:lnTo>
                  <a:lnTo>
                    <a:pt x="73711" y="11097"/>
                  </a:lnTo>
                  <a:lnTo>
                    <a:pt x="64532" y="29334"/>
                  </a:lnTo>
                  <a:cubicBezTo>
                    <a:pt x="64532" y="29334"/>
                    <a:pt x="59334" y="14289"/>
                    <a:pt x="56507" y="8331"/>
                  </a:cubicBezTo>
                  <a:cubicBezTo>
                    <a:pt x="55443" y="6051"/>
                    <a:pt x="53316" y="4471"/>
                    <a:pt x="51249" y="3407"/>
                  </a:cubicBezTo>
                  <a:lnTo>
                    <a:pt x="51249" y="3377"/>
                  </a:lnTo>
                  <a:lnTo>
                    <a:pt x="50823" y="3194"/>
                  </a:lnTo>
                  <a:cubicBezTo>
                    <a:pt x="49334" y="2495"/>
                    <a:pt x="47784" y="1948"/>
                    <a:pt x="46203" y="1614"/>
                  </a:cubicBezTo>
                  <a:cubicBezTo>
                    <a:pt x="42402" y="517"/>
                    <a:pt x="38689" y="0"/>
                    <a:pt x="34943" y="0"/>
                  </a:cubicBezTo>
                  <a:close/>
                </a:path>
              </a:pathLst>
            </a:custGeom>
            <a:solidFill>
              <a:srgbClr val="8C77C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2" name="Google Shape;1949;p61">
              <a:extLst>
                <a:ext uri="{FF2B5EF4-FFF2-40B4-BE49-F238E27FC236}">
                  <a16:creationId xmlns:a16="http://schemas.microsoft.com/office/drawing/2014/main" id="{06A5BF23-5AAE-DB7A-11D9-2D16547A8EE3}"/>
                </a:ext>
              </a:extLst>
            </p:cNvPr>
            <p:cNvSpPr/>
            <p:nvPr/>
          </p:nvSpPr>
          <p:spPr>
            <a:xfrm>
              <a:off x="3683475" y="4287575"/>
              <a:ext cx="276625" cy="282725"/>
            </a:xfrm>
            <a:custGeom>
              <a:avLst/>
              <a:gdLst/>
              <a:ahLst/>
              <a:cxnLst/>
              <a:rect l="l" t="t" r="r" b="b"/>
              <a:pathLst>
                <a:path w="11065" h="11309" extrusionOk="0">
                  <a:moveTo>
                    <a:pt x="11064" y="1"/>
                  </a:moveTo>
                  <a:cubicBezTo>
                    <a:pt x="10912" y="153"/>
                    <a:pt x="10791" y="305"/>
                    <a:pt x="10669" y="457"/>
                  </a:cubicBezTo>
                  <a:cubicBezTo>
                    <a:pt x="10395" y="761"/>
                    <a:pt x="10031" y="1217"/>
                    <a:pt x="9544" y="1764"/>
                  </a:cubicBezTo>
                  <a:cubicBezTo>
                    <a:pt x="8602" y="2828"/>
                    <a:pt x="7265" y="4287"/>
                    <a:pt x="5745" y="5867"/>
                  </a:cubicBezTo>
                  <a:cubicBezTo>
                    <a:pt x="4225" y="7417"/>
                    <a:pt x="2797" y="8785"/>
                    <a:pt x="1733" y="9758"/>
                  </a:cubicBezTo>
                  <a:cubicBezTo>
                    <a:pt x="1186" y="10244"/>
                    <a:pt x="760" y="10639"/>
                    <a:pt x="456" y="10883"/>
                  </a:cubicBezTo>
                  <a:cubicBezTo>
                    <a:pt x="274" y="11004"/>
                    <a:pt x="122" y="11156"/>
                    <a:pt x="0" y="11308"/>
                  </a:cubicBezTo>
                  <a:cubicBezTo>
                    <a:pt x="152" y="11217"/>
                    <a:pt x="334" y="11065"/>
                    <a:pt x="486" y="10943"/>
                  </a:cubicBezTo>
                  <a:cubicBezTo>
                    <a:pt x="821" y="10700"/>
                    <a:pt x="1277" y="10335"/>
                    <a:pt x="1793" y="9849"/>
                  </a:cubicBezTo>
                  <a:cubicBezTo>
                    <a:pt x="2888" y="8937"/>
                    <a:pt x="4347" y="7569"/>
                    <a:pt x="5897" y="6019"/>
                  </a:cubicBezTo>
                  <a:cubicBezTo>
                    <a:pt x="7417" y="4439"/>
                    <a:pt x="8754" y="2949"/>
                    <a:pt x="9666" y="1855"/>
                  </a:cubicBezTo>
                  <a:cubicBezTo>
                    <a:pt x="10122" y="1308"/>
                    <a:pt x="10487" y="822"/>
                    <a:pt x="10730" y="518"/>
                  </a:cubicBezTo>
                  <a:cubicBezTo>
                    <a:pt x="10851" y="366"/>
                    <a:pt x="10973" y="183"/>
                    <a:pt x="11064"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3" name="Google Shape;1950;p61">
              <a:extLst>
                <a:ext uri="{FF2B5EF4-FFF2-40B4-BE49-F238E27FC236}">
                  <a16:creationId xmlns:a16="http://schemas.microsoft.com/office/drawing/2014/main" id="{C8009376-952A-4059-E6EE-B8B54A58AF4A}"/>
                </a:ext>
              </a:extLst>
            </p:cNvPr>
            <p:cNvSpPr/>
            <p:nvPr/>
          </p:nvSpPr>
          <p:spPr>
            <a:xfrm>
              <a:off x="4552025" y="3897775"/>
              <a:ext cx="58525" cy="516750"/>
            </a:xfrm>
            <a:custGeom>
              <a:avLst/>
              <a:gdLst/>
              <a:ahLst/>
              <a:cxnLst/>
              <a:rect l="l" t="t" r="r" b="b"/>
              <a:pathLst>
                <a:path w="2341" h="20670" extrusionOk="0">
                  <a:moveTo>
                    <a:pt x="1034" y="0"/>
                  </a:moveTo>
                  <a:cubicBezTo>
                    <a:pt x="1034" y="91"/>
                    <a:pt x="1034" y="152"/>
                    <a:pt x="1034" y="243"/>
                  </a:cubicBezTo>
                  <a:cubicBezTo>
                    <a:pt x="1034" y="365"/>
                    <a:pt x="1095" y="578"/>
                    <a:pt x="1125" y="821"/>
                  </a:cubicBezTo>
                  <a:cubicBezTo>
                    <a:pt x="1247" y="1368"/>
                    <a:pt x="1429" y="2097"/>
                    <a:pt x="1642" y="3040"/>
                  </a:cubicBezTo>
                  <a:cubicBezTo>
                    <a:pt x="1885" y="4103"/>
                    <a:pt x="2037" y="5198"/>
                    <a:pt x="2128" y="6292"/>
                  </a:cubicBezTo>
                  <a:cubicBezTo>
                    <a:pt x="2128" y="6961"/>
                    <a:pt x="2098" y="7599"/>
                    <a:pt x="2007" y="8268"/>
                  </a:cubicBezTo>
                  <a:cubicBezTo>
                    <a:pt x="1946" y="8936"/>
                    <a:pt x="1855" y="9635"/>
                    <a:pt x="1763" y="10335"/>
                  </a:cubicBezTo>
                  <a:cubicBezTo>
                    <a:pt x="1368" y="13222"/>
                    <a:pt x="882" y="15806"/>
                    <a:pt x="548" y="17660"/>
                  </a:cubicBezTo>
                  <a:lnTo>
                    <a:pt x="122" y="19879"/>
                  </a:lnTo>
                  <a:cubicBezTo>
                    <a:pt x="92" y="20122"/>
                    <a:pt x="61" y="20304"/>
                    <a:pt x="31" y="20456"/>
                  </a:cubicBezTo>
                  <a:cubicBezTo>
                    <a:pt x="0" y="20547"/>
                    <a:pt x="0" y="20608"/>
                    <a:pt x="0" y="20669"/>
                  </a:cubicBezTo>
                  <a:cubicBezTo>
                    <a:pt x="31" y="20608"/>
                    <a:pt x="61" y="20547"/>
                    <a:pt x="92" y="20487"/>
                  </a:cubicBezTo>
                  <a:cubicBezTo>
                    <a:pt x="122" y="20335"/>
                    <a:pt x="152" y="20122"/>
                    <a:pt x="213" y="19879"/>
                  </a:cubicBezTo>
                  <a:cubicBezTo>
                    <a:pt x="335" y="19332"/>
                    <a:pt x="487" y="18602"/>
                    <a:pt x="700" y="17690"/>
                  </a:cubicBezTo>
                  <a:cubicBezTo>
                    <a:pt x="1064" y="15836"/>
                    <a:pt x="1581" y="13253"/>
                    <a:pt x="1946" y="10365"/>
                  </a:cubicBezTo>
                  <a:cubicBezTo>
                    <a:pt x="2067" y="9666"/>
                    <a:pt x="2128" y="8967"/>
                    <a:pt x="2219" y="8268"/>
                  </a:cubicBezTo>
                  <a:cubicBezTo>
                    <a:pt x="2310" y="7629"/>
                    <a:pt x="2341" y="6961"/>
                    <a:pt x="2310" y="6292"/>
                  </a:cubicBezTo>
                  <a:cubicBezTo>
                    <a:pt x="2219" y="5167"/>
                    <a:pt x="2067" y="4073"/>
                    <a:pt x="1763" y="3009"/>
                  </a:cubicBezTo>
                  <a:cubicBezTo>
                    <a:pt x="1551" y="2067"/>
                    <a:pt x="1338" y="1337"/>
                    <a:pt x="1216" y="821"/>
                  </a:cubicBezTo>
                  <a:cubicBezTo>
                    <a:pt x="1155" y="547"/>
                    <a:pt x="1095" y="365"/>
                    <a:pt x="1095" y="213"/>
                  </a:cubicBezTo>
                  <a:cubicBezTo>
                    <a:pt x="1064" y="152"/>
                    <a:pt x="1064" y="91"/>
                    <a:pt x="1034"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4" name="Google Shape;1951;p61">
              <a:extLst>
                <a:ext uri="{FF2B5EF4-FFF2-40B4-BE49-F238E27FC236}">
                  <a16:creationId xmlns:a16="http://schemas.microsoft.com/office/drawing/2014/main" id="{089292CE-B4A6-01EB-9D1D-FCBA30E92201}"/>
                </a:ext>
              </a:extLst>
            </p:cNvPr>
            <p:cNvSpPr/>
            <p:nvPr/>
          </p:nvSpPr>
          <p:spPr>
            <a:xfrm>
              <a:off x="4908400" y="4175875"/>
              <a:ext cx="20550" cy="110975"/>
            </a:xfrm>
            <a:custGeom>
              <a:avLst/>
              <a:gdLst/>
              <a:ahLst/>
              <a:cxnLst/>
              <a:rect l="l" t="t" r="r" b="b"/>
              <a:pathLst>
                <a:path w="822" h="4439" extrusionOk="0">
                  <a:moveTo>
                    <a:pt x="822" y="1"/>
                  </a:moveTo>
                  <a:lnTo>
                    <a:pt x="822" y="1"/>
                  </a:lnTo>
                  <a:cubicBezTo>
                    <a:pt x="427" y="1460"/>
                    <a:pt x="153" y="2919"/>
                    <a:pt x="1" y="4439"/>
                  </a:cubicBezTo>
                  <a:cubicBezTo>
                    <a:pt x="244" y="3709"/>
                    <a:pt x="396" y="2980"/>
                    <a:pt x="518" y="2250"/>
                  </a:cubicBezTo>
                  <a:cubicBezTo>
                    <a:pt x="670" y="1521"/>
                    <a:pt x="791" y="761"/>
                    <a:pt x="822"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5" name="Google Shape;1952;p61">
              <a:extLst>
                <a:ext uri="{FF2B5EF4-FFF2-40B4-BE49-F238E27FC236}">
                  <a16:creationId xmlns:a16="http://schemas.microsoft.com/office/drawing/2014/main" id="{C70A0D89-05D1-A7E6-0410-7B57C1630B81}"/>
                </a:ext>
              </a:extLst>
            </p:cNvPr>
            <p:cNvSpPr/>
            <p:nvPr/>
          </p:nvSpPr>
          <p:spPr>
            <a:xfrm>
              <a:off x="4928925" y="4171325"/>
              <a:ext cx="14475" cy="129200"/>
            </a:xfrm>
            <a:custGeom>
              <a:avLst/>
              <a:gdLst/>
              <a:ahLst/>
              <a:cxnLst/>
              <a:rect l="l" t="t" r="r" b="b"/>
              <a:pathLst>
                <a:path w="579" h="5168" extrusionOk="0">
                  <a:moveTo>
                    <a:pt x="1" y="0"/>
                  </a:moveTo>
                  <a:cubicBezTo>
                    <a:pt x="1" y="882"/>
                    <a:pt x="61" y="1733"/>
                    <a:pt x="213" y="2584"/>
                  </a:cubicBezTo>
                  <a:cubicBezTo>
                    <a:pt x="274" y="3466"/>
                    <a:pt x="396" y="4317"/>
                    <a:pt x="578" y="5168"/>
                  </a:cubicBezTo>
                  <a:cubicBezTo>
                    <a:pt x="578" y="4286"/>
                    <a:pt x="517" y="3435"/>
                    <a:pt x="396" y="2554"/>
                  </a:cubicBezTo>
                  <a:cubicBezTo>
                    <a:pt x="305" y="1703"/>
                    <a:pt x="183" y="852"/>
                    <a:pt x="1"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6" name="Google Shape;1953;p61">
              <a:extLst>
                <a:ext uri="{FF2B5EF4-FFF2-40B4-BE49-F238E27FC236}">
                  <a16:creationId xmlns:a16="http://schemas.microsoft.com/office/drawing/2014/main" id="{117A4C3A-DB92-B2EE-78BC-BFE0BDBEEFBF}"/>
                </a:ext>
              </a:extLst>
            </p:cNvPr>
            <p:cNvSpPr/>
            <p:nvPr/>
          </p:nvSpPr>
          <p:spPr>
            <a:xfrm>
              <a:off x="4207025" y="4207800"/>
              <a:ext cx="5350" cy="682400"/>
            </a:xfrm>
            <a:custGeom>
              <a:avLst/>
              <a:gdLst/>
              <a:ahLst/>
              <a:cxnLst/>
              <a:rect l="l" t="t" r="r" b="b"/>
              <a:pathLst>
                <a:path w="214" h="27296" extrusionOk="0">
                  <a:moveTo>
                    <a:pt x="92" y="0"/>
                  </a:moveTo>
                  <a:cubicBezTo>
                    <a:pt x="62" y="0"/>
                    <a:pt x="1" y="6140"/>
                    <a:pt x="1" y="13648"/>
                  </a:cubicBezTo>
                  <a:cubicBezTo>
                    <a:pt x="1" y="21186"/>
                    <a:pt x="62" y="27296"/>
                    <a:pt x="92" y="27296"/>
                  </a:cubicBezTo>
                  <a:cubicBezTo>
                    <a:pt x="153" y="27296"/>
                    <a:pt x="214" y="21186"/>
                    <a:pt x="214" y="13648"/>
                  </a:cubicBezTo>
                  <a:cubicBezTo>
                    <a:pt x="214" y="6110"/>
                    <a:pt x="153" y="0"/>
                    <a:pt x="92"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7" name="Google Shape;1954;p61">
              <a:extLst>
                <a:ext uri="{FF2B5EF4-FFF2-40B4-BE49-F238E27FC236}">
                  <a16:creationId xmlns:a16="http://schemas.microsoft.com/office/drawing/2014/main" id="{EE4AFBC8-0DCA-CBFE-66F0-76E8F69681C2}"/>
                </a:ext>
              </a:extLst>
            </p:cNvPr>
            <p:cNvSpPr/>
            <p:nvPr/>
          </p:nvSpPr>
          <p:spPr>
            <a:xfrm>
              <a:off x="4583175" y="3925875"/>
              <a:ext cx="94250" cy="493975"/>
            </a:xfrm>
            <a:custGeom>
              <a:avLst/>
              <a:gdLst/>
              <a:ahLst/>
              <a:cxnLst/>
              <a:rect l="l" t="t" r="r" b="b"/>
              <a:pathLst>
                <a:path w="3770" h="19759" extrusionOk="0">
                  <a:moveTo>
                    <a:pt x="1" y="1"/>
                  </a:moveTo>
                  <a:cubicBezTo>
                    <a:pt x="1" y="1"/>
                    <a:pt x="1064" y="4499"/>
                    <a:pt x="973" y="5411"/>
                  </a:cubicBezTo>
                  <a:cubicBezTo>
                    <a:pt x="913" y="6323"/>
                    <a:pt x="213" y="11703"/>
                    <a:pt x="213" y="11703"/>
                  </a:cubicBezTo>
                  <a:cubicBezTo>
                    <a:pt x="213" y="11703"/>
                    <a:pt x="1125" y="13800"/>
                    <a:pt x="2128" y="16202"/>
                  </a:cubicBezTo>
                  <a:cubicBezTo>
                    <a:pt x="2609" y="17343"/>
                    <a:pt x="3682" y="19759"/>
                    <a:pt x="3767" y="19759"/>
                  </a:cubicBezTo>
                  <a:cubicBezTo>
                    <a:pt x="3768" y="19759"/>
                    <a:pt x="3769" y="19759"/>
                    <a:pt x="3770" y="19758"/>
                  </a:cubicBezTo>
                  <a:cubicBezTo>
                    <a:pt x="2493" y="16901"/>
                    <a:pt x="3739" y="14287"/>
                    <a:pt x="3618" y="11156"/>
                  </a:cubicBezTo>
                  <a:cubicBezTo>
                    <a:pt x="3466" y="7113"/>
                    <a:pt x="1855" y="3557"/>
                    <a:pt x="1" y="1"/>
                  </a:cubicBezTo>
                  <a:close/>
                </a:path>
              </a:pathLst>
            </a:custGeom>
            <a:solidFill>
              <a:srgbClr val="5F4AC2">
                <a:alpha val="6470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68" name="Google Shape;1955;p61">
              <a:extLst>
                <a:ext uri="{FF2B5EF4-FFF2-40B4-BE49-F238E27FC236}">
                  <a16:creationId xmlns:a16="http://schemas.microsoft.com/office/drawing/2014/main" id="{B38D1B5B-D2F7-AD10-4FAC-332EB3D83D12}"/>
                </a:ext>
              </a:extLst>
            </p:cNvPr>
            <p:cNvSpPr/>
            <p:nvPr/>
          </p:nvSpPr>
          <p:spPr>
            <a:xfrm>
              <a:off x="3404150" y="3906125"/>
              <a:ext cx="370525" cy="481825"/>
            </a:xfrm>
            <a:custGeom>
              <a:avLst/>
              <a:gdLst/>
              <a:ahLst/>
              <a:cxnLst/>
              <a:rect l="l" t="t" r="r" b="b"/>
              <a:pathLst>
                <a:path w="14821" h="19273" extrusionOk="0">
                  <a:moveTo>
                    <a:pt x="14821" y="0"/>
                  </a:moveTo>
                  <a:cubicBezTo>
                    <a:pt x="13210" y="92"/>
                    <a:pt x="11903" y="5563"/>
                    <a:pt x="10930" y="6839"/>
                  </a:cubicBezTo>
                  <a:cubicBezTo>
                    <a:pt x="9957" y="8116"/>
                    <a:pt x="9076" y="9575"/>
                    <a:pt x="7678" y="10396"/>
                  </a:cubicBezTo>
                  <a:cubicBezTo>
                    <a:pt x="6583" y="11034"/>
                    <a:pt x="5337" y="11247"/>
                    <a:pt x="4121" y="11551"/>
                  </a:cubicBezTo>
                  <a:cubicBezTo>
                    <a:pt x="2905" y="11855"/>
                    <a:pt x="1629" y="12341"/>
                    <a:pt x="899" y="13374"/>
                  </a:cubicBezTo>
                  <a:cubicBezTo>
                    <a:pt x="0" y="14644"/>
                    <a:pt x="735" y="19273"/>
                    <a:pt x="941" y="19273"/>
                  </a:cubicBezTo>
                  <a:cubicBezTo>
                    <a:pt x="972" y="19273"/>
                    <a:pt x="991" y="19170"/>
                    <a:pt x="991" y="18937"/>
                  </a:cubicBezTo>
                  <a:cubicBezTo>
                    <a:pt x="960" y="17326"/>
                    <a:pt x="1598" y="15776"/>
                    <a:pt x="2814" y="14712"/>
                  </a:cubicBezTo>
                  <a:cubicBezTo>
                    <a:pt x="6948" y="12706"/>
                    <a:pt x="10960" y="10456"/>
                    <a:pt x="14821" y="7964"/>
                  </a:cubicBezTo>
                  <a:lnTo>
                    <a:pt x="14821" y="0"/>
                  </a:lnTo>
                  <a:close/>
                </a:path>
              </a:pathLst>
            </a:custGeom>
            <a:solidFill>
              <a:srgbClr val="203E80">
                <a:alpha val="6470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69" name="Google Shape;1956;p61">
              <a:extLst>
                <a:ext uri="{FF2B5EF4-FFF2-40B4-BE49-F238E27FC236}">
                  <a16:creationId xmlns:a16="http://schemas.microsoft.com/office/drawing/2014/main" id="{47B53B09-AEB2-4E5F-F115-E3FAFD5E82F1}"/>
                </a:ext>
              </a:extLst>
            </p:cNvPr>
            <p:cNvSpPr/>
            <p:nvPr/>
          </p:nvSpPr>
          <p:spPr>
            <a:xfrm>
              <a:off x="3828600" y="4226800"/>
              <a:ext cx="401250" cy="213550"/>
            </a:xfrm>
            <a:custGeom>
              <a:avLst/>
              <a:gdLst/>
              <a:ahLst/>
              <a:cxnLst/>
              <a:rect l="l" t="t" r="r" b="b"/>
              <a:pathLst>
                <a:path w="16050" h="8542" extrusionOk="0">
                  <a:moveTo>
                    <a:pt x="7387" y="0"/>
                  </a:moveTo>
                  <a:lnTo>
                    <a:pt x="1" y="8541"/>
                  </a:lnTo>
                  <a:cubicBezTo>
                    <a:pt x="2615" y="7083"/>
                    <a:pt x="4499" y="5137"/>
                    <a:pt x="7448" y="4620"/>
                  </a:cubicBezTo>
                  <a:cubicBezTo>
                    <a:pt x="8461" y="4446"/>
                    <a:pt x="9485" y="4397"/>
                    <a:pt x="10515" y="4397"/>
                  </a:cubicBezTo>
                  <a:cubicBezTo>
                    <a:pt x="11861" y="4397"/>
                    <a:pt x="13214" y="4481"/>
                    <a:pt x="14561" y="4481"/>
                  </a:cubicBezTo>
                  <a:cubicBezTo>
                    <a:pt x="15058" y="4481"/>
                    <a:pt x="15555" y="4470"/>
                    <a:pt x="16050" y="4438"/>
                  </a:cubicBezTo>
                  <a:cubicBezTo>
                    <a:pt x="15898" y="2979"/>
                    <a:pt x="15746" y="1520"/>
                    <a:pt x="15594" y="92"/>
                  </a:cubicBezTo>
                  <a:lnTo>
                    <a:pt x="7387" y="0"/>
                  </a:lnTo>
                  <a:close/>
                </a:path>
              </a:pathLst>
            </a:custGeom>
            <a:solidFill>
              <a:srgbClr val="203E80">
                <a:alpha val="64709"/>
              </a:srgbClr>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0" name="Google Shape;1957;p61">
              <a:extLst>
                <a:ext uri="{FF2B5EF4-FFF2-40B4-BE49-F238E27FC236}">
                  <a16:creationId xmlns:a16="http://schemas.microsoft.com/office/drawing/2014/main" id="{411A99A4-C9D1-D0B1-7D4A-283DD69FB3B3}"/>
                </a:ext>
              </a:extLst>
            </p:cNvPr>
            <p:cNvSpPr/>
            <p:nvPr/>
          </p:nvSpPr>
          <p:spPr>
            <a:xfrm>
              <a:off x="3771625" y="3903850"/>
              <a:ext cx="5325" cy="197600"/>
            </a:xfrm>
            <a:custGeom>
              <a:avLst/>
              <a:gdLst/>
              <a:ahLst/>
              <a:cxnLst/>
              <a:rect l="l" t="t" r="r" b="b"/>
              <a:pathLst>
                <a:path w="213" h="7904" extrusionOk="0">
                  <a:moveTo>
                    <a:pt x="122" y="0"/>
                  </a:moveTo>
                  <a:cubicBezTo>
                    <a:pt x="30" y="1307"/>
                    <a:pt x="0" y="2614"/>
                    <a:pt x="30" y="3952"/>
                  </a:cubicBezTo>
                  <a:cubicBezTo>
                    <a:pt x="0" y="5259"/>
                    <a:pt x="30" y="6596"/>
                    <a:pt x="122" y="7903"/>
                  </a:cubicBezTo>
                  <a:cubicBezTo>
                    <a:pt x="182" y="7903"/>
                    <a:pt x="213" y="6140"/>
                    <a:pt x="213" y="3952"/>
                  </a:cubicBezTo>
                  <a:cubicBezTo>
                    <a:pt x="213" y="1763"/>
                    <a:pt x="182" y="0"/>
                    <a:pt x="122"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1" name="Google Shape;1958;p61">
              <a:extLst>
                <a:ext uri="{FF2B5EF4-FFF2-40B4-BE49-F238E27FC236}">
                  <a16:creationId xmlns:a16="http://schemas.microsoft.com/office/drawing/2014/main" id="{612C420F-9980-532F-3756-045FAE956AC4}"/>
                </a:ext>
              </a:extLst>
            </p:cNvPr>
            <p:cNvSpPr/>
            <p:nvPr/>
          </p:nvSpPr>
          <p:spPr>
            <a:xfrm>
              <a:off x="3469175" y="4071775"/>
              <a:ext cx="347300" cy="203675"/>
            </a:xfrm>
            <a:custGeom>
              <a:avLst/>
              <a:gdLst/>
              <a:ahLst/>
              <a:cxnLst/>
              <a:rect l="l" t="t" r="r" b="b"/>
              <a:pathLst>
                <a:path w="13892" h="8147" extrusionOk="0">
                  <a:moveTo>
                    <a:pt x="13891" y="1"/>
                  </a:moveTo>
                  <a:lnTo>
                    <a:pt x="13891" y="1"/>
                  </a:lnTo>
                  <a:cubicBezTo>
                    <a:pt x="13709" y="92"/>
                    <a:pt x="13527" y="213"/>
                    <a:pt x="13344" y="335"/>
                  </a:cubicBezTo>
                  <a:lnTo>
                    <a:pt x="11946" y="1338"/>
                  </a:lnTo>
                  <a:cubicBezTo>
                    <a:pt x="10761" y="2159"/>
                    <a:pt x="9058" y="3283"/>
                    <a:pt x="7144" y="4408"/>
                  </a:cubicBezTo>
                  <a:cubicBezTo>
                    <a:pt x="5229" y="5533"/>
                    <a:pt x="3435" y="6444"/>
                    <a:pt x="2128" y="7083"/>
                  </a:cubicBezTo>
                  <a:lnTo>
                    <a:pt x="578" y="7843"/>
                  </a:lnTo>
                  <a:cubicBezTo>
                    <a:pt x="365" y="7934"/>
                    <a:pt x="183" y="8025"/>
                    <a:pt x="1" y="8147"/>
                  </a:cubicBezTo>
                  <a:cubicBezTo>
                    <a:pt x="213" y="8086"/>
                    <a:pt x="396" y="8025"/>
                    <a:pt x="608" y="7934"/>
                  </a:cubicBezTo>
                  <a:cubicBezTo>
                    <a:pt x="973" y="7782"/>
                    <a:pt x="1520" y="7539"/>
                    <a:pt x="2189" y="7235"/>
                  </a:cubicBezTo>
                  <a:cubicBezTo>
                    <a:pt x="3526" y="6627"/>
                    <a:pt x="5350" y="5715"/>
                    <a:pt x="7265" y="4590"/>
                  </a:cubicBezTo>
                  <a:cubicBezTo>
                    <a:pt x="9180" y="3435"/>
                    <a:pt x="10852" y="2311"/>
                    <a:pt x="12037" y="1460"/>
                  </a:cubicBezTo>
                  <a:cubicBezTo>
                    <a:pt x="12615" y="1034"/>
                    <a:pt x="13101" y="669"/>
                    <a:pt x="13405" y="426"/>
                  </a:cubicBezTo>
                  <a:cubicBezTo>
                    <a:pt x="13587" y="274"/>
                    <a:pt x="13739" y="153"/>
                    <a:pt x="13891"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2" name="Google Shape;1959;p61">
              <a:extLst>
                <a:ext uri="{FF2B5EF4-FFF2-40B4-BE49-F238E27FC236}">
                  <a16:creationId xmlns:a16="http://schemas.microsoft.com/office/drawing/2014/main" id="{11CCDF1C-25EE-B411-D458-CB9D29D7DD4B}"/>
                </a:ext>
              </a:extLst>
            </p:cNvPr>
            <p:cNvSpPr/>
            <p:nvPr/>
          </p:nvSpPr>
          <p:spPr>
            <a:xfrm>
              <a:off x="3634075" y="2481800"/>
              <a:ext cx="1128475" cy="914200"/>
            </a:xfrm>
            <a:custGeom>
              <a:avLst/>
              <a:gdLst/>
              <a:ahLst/>
              <a:cxnLst/>
              <a:rect l="l" t="t" r="r" b="b"/>
              <a:pathLst>
                <a:path w="45139" h="36568" extrusionOk="0">
                  <a:moveTo>
                    <a:pt x="23505" y="0"/>
                  </a:moveTo>
                  <a:cubicBezTo>
                    <a:pt x="23350" y="0"/>
                    <a:pt x="23195" y="4"/>
                    <a:pt x="23040" y="12"/>
                  </a:cubicBezTo>
                  <a:cubicBezTo>
                    <a:pt x="22904" y="6"/>
                    <a:pt x="22764" y="3"/>
                    <a:pt x="22620" y="3"/>
                  </a:cubicBezTo>
                  <a:cubicBezTo>
                    <a:pt x="20617" y="3"/>
                    <a:pt x="17972" y="582"/>
                    <a:pt x="16809" y="1319"/>
                  </a:cubicBezTo>
                  <a:cubicBezTo>
                    <a:pt x="15198" y="2322"/>
                    <a:pt x="13557" y="3720"/>
                    <a:pt x="12767" y="5423"/>
                  </a:cubicBezTo>
                  <a:cubicBezTo>
                    <a:pt x="12341" y="6334"/>
                    <a:pt x="12037" y="7398"/>
                    <a:pt x="11247" y="8037"/>
                  </a:cubicBezTo>
                  <a:cubicBezTo>
                    <a:pt x="10153" y="8857"/>
                    <a:pt x="8633" y="8523"/>
                    <a:pt x="7265" y="8675"/>
                  </a:cubicBezTo>
                  <a:cubicBezTo>
                    <a:pt x="5046" y="8918"/>
                    <a:pt x="3101" y="10651"/>
                    <a:pt x="2341" y="12778"/>
                  </a:cubicBezTo>
                  <a:cubicBezTo>
                    <a:pt x="1611" y="14936"/>
                    <a:pt x="1855" y="17307"/>
                    <a:pt x="2949" y="19283"/>
                  </a:cubicBezTo>
                  <a:cubicBezTo>
                    <a:pt x="3192" y="19739"/>
                    <a:pt x="3466" y="20225"/>
                    <a:pt x="3283" y="20681"/>
                  </a:cubicBezTo>
                  <a:cubicBezTo>
                    <a:pt x="3101" y="21015"/>
                    <a:pt x="2797" y="21289"/>
                    <a:pt x="2432" y="21441"/>
                  </a:cubicBezTo>
                  <a:cubicBezTo>
                    <a:pt x="1520" y="21927"/>
                    <a:pt x="791" y="22687"/>
                    <a:pt x="365" y="23599"/>
                  </a:cubicBezTo>
                  <a:cubicBezTo>
                    <a:pt x="0" y="24572"/>
                    <a:pt x="122" y="25757"/>
                    <a:pt x="912" y="26426"/>
                  </a:cubicBezTo>
                  <a:cubicBezTo>
                    <a:pt x="1320" y="26756"/>
                    <a:pt x="1826" y="26924"/>
                    <a:pt x="2345" y="26924"/>
                  </a:cubicBezTo>
                  <a:cubicBezTo>
                    <a:pt x="2639" y="26924"/>
                    <a:pt x="2936" y="26870"/>
                    <a:pt x="3222" y="26760"/>
                  </a:cubicBezTo>
                  <a:lnTo>
                    <a:pt x="3222" y="26760"/>
                  </a:lnTo>
                  <a:cubicBezTo>
                    <a:pt x="2979" y="27338"/>
                    <a:pt x="2858" y="27946"/>
                    <a:pt x="2858" y="28554"/>
                  </a:cubicBezTo>
                  <a:cubicBezTo>
                    <a:pt x="2827" y="29921"/>
                    <a:pt x="3557" y="31198"/>
                    <a:pt x="4742" y="31897"/>
                  </a:cubicBezTo>
                  <a:cubicBezTo>
                    <a:pt x="5135" y="32099"/>
                    <a:pt x="5578" y="32197"/>
                    <a:pt x="6020" y="32197"/>
                  </a:cubicBezTo>
                  <a:cubicBezTo>
                    <a:pt x="6912" y="32197"/>
                    <a:pt x="7801" y="31798"/>
                    <a:pt x="8268" y="31046"/>
                  </a:cubicBezTo>
                  <a:cubicBezTo>
                    <a:pt x="8268" y="33799"/>
                    <a:pt x="10530" y="35748"/>
                    <a:pt x="12977" y="35748"/>
                  </a:cubicBezTo>
                  <a:cubicBezTo>
                    <a:pt x="13825" y="35748"/>
                    <a:pt x="14696" y="35514"/>
                    <a:pt x="15502" y="34997"/>
                  </a:cubicBezTo>
                  <a:cubicBezTo>
                    <a:pt x="15991" y="34644"/>
                    <a:pt x="16504" y="34219"/>
                    <a:pt x="17085" y="34219"/>
                  </a:cubicBezTo>
                  <a:cubicBezTo>
                    <a:pt x="17154" y="34219"/>
                    <a:pt x="17224" y="34225"/>
                    <a:pt x="17296" y="34238"/>
                  </a:cubicBezTo>
                  <a:cubicBezTo>
                    <a:pt x="17964" y="34359"/>
                    <a:pt x="18359" y="34997"/>
                    <a:pt x="18815" y="35453"/>
                  </a:cubicBezTo>
                  <a:cubicBezTo>
                    <a:pt x="19558" y="36215"/>
                    <a:pt x="20619" y="36568"/>
                    <a:pt x="21692" y="36568"/>
                  </a:cubicBezTo>
                  <a:cubicBezTo>
                    <a:pt x="22375" y="36568"/>
                    <a:pt x="23064" y="36424"/>
                    <a:pt x="23679" y="36152"/>
                  </a:cubicBezTo>
                  <a:cubicBezTo>
                    <a:pt x="25290" y="35423"/>
                    <a:pt x="26475" y="33994"/>
                    <a:pt x="27326" y="32444"/>
                  </a:cubicBezTo>
                  <a:cubicBezTo>
                    <a:pt x="27893" y="33302"/>
                    <a:pt x="28781" y="33707"/>
                    <a:pt x="29664" y="33707"/>
                  </a:cubicBezTo>
                  <a:cubicBezTo>
                    <a:pt x="30816" y="33707"/>
                    <a:pt x="31959" y="33018"/>
                    <a:pt x="32372" y="31745"/>
                  </a:cubicBezTo>
                  <a:cubicBezTo>
                    <a:pt x="33347" y="33009"/>
                    <a:pt x="34706" y="33577"/>
                    <a:pt x="36050" y="33577"/>
                  </a:cubicBezTo>
                  <a:cubicBezTo>
                    <a:pt x="38392" y="33577"/>
                    <a:pt x="40687" y="31851"/>
                    <a:pt x="40822" y="29070"/>
                  </a:cubicBezTo>
                  <a:cubicBezTo>
                    <a:pt x="43740" y="28614"/>
                    <a:pt x="45138" y="25210"/>
                    <a:pt x="43345" y="22870"/>
                  </a:cubicBezTo>
                  <a:lnTo>
                    <a:pt x="43345" y="22839"/>
                  </a:lnTo>
                  <a:cubicBezTo>
                    <a:pt x="42676" y="21988"/>
                    <a:pt x="41643" y="21319"/>
                    <a:pt x="41430" y="20256"/>
                  </a:cubicBezTo>
                  <a:cubicBezTo>
                    <a:pt x="41187" y="18857"/>
                    <a:pt x="42585" y="17550"/>
                    <a:pt x="42311" y="16152"/>
                  </a:cubicBezTo>
                  <a:cubicBezTo>
                    <a:pt x="42159" y="15179"/>
                    <a:pt x="41278" y="14511"/>
                    <a:pt x="40366" y="14146"/>
                  </a:cubicBezTo>
                  <a:cubicBezTo>
                    <a:pt x="39454" y="13751"/>
                    <a:pt x="38451" y="13599"/>
                    <a:pt x="37630" y="13082"/>
                  </a:cubicBezTo>
                  <a:cubicBezTo>
                    <a:pt x="36627" y="12444"/>
                    <a:pt x="35867" y="11502"/>
                    <a:pt x="35472" y="10407"/>
                  </a:cubicBezTo>
                  <a:cubicBezTo>
                    <a:pt x="35320" y="10103"/>
                    <a:pt x="35229" y="9799"/>
                    <a:pt x="35138" y="9496"/>
                  </a:cubicBezTo>
                  <a:cubicBezTo>
                    <a:pt x="35047" y="8796"/>
                    <a:pt x="34895" y="8158"/>
                    <a:pt x="34682" y="7520"/>
                  </a:cubicBezTo>
                  <a:cubicBezTo>
                    <a:pt x="34652" y="7337"/>
                    <a:pt x="34621" y="7185"/>
                    <a:pt x="34591" y="7003"/>
                  </a:cubicBezTo>
                  <a:lnTo>
                    <a:pt x="34591" y="7003"/>
                  </a:lnTo>
                  <a:lnTo>
                    <a:pt x="34621" y="7398"/>
                  </a:lnTo>
                  <a:cubicBezTo>
                    <a:pt x="34500" y="7064"/>
                    <a:pt x="34317" y="6760"/>
                    <a:pt x="34135" y="6486"/>
                  </a:cubicBezTo>
                  <a:cubicBezTo>
                    <a:pt x="33651" y="5855"/>
                    <a:pt x="32831" y="5413"/>
                    <a:pt x="32060" y="5413"/>
                  </a:cubicBezTo>
                  <a:cubicBezTo>
                    <a:pt x="31725" y="5413"/>
                    <a:pt x="31400" y="5496"/>
                    <a:pt x="31115" y="5683"/>
                  </a:cubicBezTo>
                  <a:lnTo>
                    <a:pt x="31115" y="5683"/>
                  </a:lnTo>
                  <a:lnTo>
                    <a:pt x="31551" y="5392"/>
                  </a:lnTo>
                  <a:cubicBezTo>
                    <a:pt x="30366" y="2565"/>
                    <a:pt x="27812" y="559"/>
                    <a:pt x="24773" y="73"/>
                  </a:cubicBezTo>
                  <a:cubicBezTo>
                    <a:pt x="24350" y="28"/>
                    <a:pt x="23927" y="0"/>
                    <a:pt x="23505"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3" name="Google Shape;1960;p61">
              <a:extLst>
                <a:ext uri="{FF2B5EF4-FFF2-40B4-BE49-F238E27FC236}">
                  <a16:creationId xmlns:a16="http://schemas.microsoft.com/office/drawing/2014/main" id="{76E64334-F931-20C4-209A-756A416C8F3E}"/>
                </a:ext>
              </a:extLst>
            </p:cNvPr>
            <p:cNvSpPr/>
            <p:nvPr/>
          </p:nvSpPr>
          <p:spPr>
            <a:xfrm>
              <a:off x="3944100" y="2670375"/>
              <a:ext cx="579825" cy="1267725"/>
            </a:xfrm>
            <a:custGeom>
              <a:avLst/>
              <a:gdLst/>
              <a:ahLst/>
              <a:cxnLst/>
              <a:rect l="l" t="t" r="r" b="b"/>
              <a:pathLst>
                <a:path w="23193" h="50709" extrusionOk="0">
                  <a:moveTo>
                    <a:pt x="16090" y="1"/>
                  </a:moveTo>
                  <a:cubicBezTo>
                    <a:pt x="15856" y="1"/>
                    <a:pt x="15619" y="13"/>
                    <a:pt x="15381" y="38"/>
                  </a:cubicBezTo>
                  <a:lnTo>
                    <a:pt x="4378" y="1193"/>
                  </a:lnTo>
                  <a:cubicBezTo>
                    <a:pt x="3192" y="1314"/>
                    <a:pt x="2341" y="2317"/>
                    <a:pt x="2372" y="3472"/>
                  </a:cubicBezTo>
                  <a:lnTo>
                    <a:pt x="3527" y="31041"/>
                  </a:lnTo>
                  <a:cubicBezTo>
                    <a:pt x="2736" y="31223"/>
                    <a:pt x="913" y="31619"/>
                    <a:pt x="1" y="31892"/>
                  </a:cubicBezTo>
                  <a:cubicBezTo>
                    <a:pt x="1" y="31892"/>
                    <a:pt x="8447" y="50709"/>
                    <a:pt x="10574" y="50709"/>
                  </a:cubicBezTo>
                  <a:cubicBezTo>
                    <a:pt x="10586" y="50709"/>
                    <a:pt x="10597" y="50708"/>
                    <a:pt x="10609" y="50707"/>
                  </a:cubicBezTo>
                  <a:cubicBezTo>
                    <a:pt x="12706" y="50464"/>
                    <a:pt x="21035" y="32470"/>
                    <a:pt x="21035" y="32470"/>
                  </a:cubicBezTo>
                  <a:cubicBezTo>
                    <a:pt x="19576" y="32014"/>
                    <a:pt x="18117" y="31649"/>
                    <a:pt x="16627" y="31375"/>
                  </a:cubicBezTo>
                  <a:cubicBezTo>
                    <a:pt x="16597" y="29582"/>
                    <a:pt x="16658" y="27789"/>
                    <a:pt x="16840" y="25995"/>
                  </a:cubicBezTo>
                  <a:cubicBezTo>
                    <a:pt x="16840" y="25995"/>
                    <a:pt x="21703" y="25205"/>
                    <a:pt x="22706" y="18852"/>
                  </a:cubicBezTo>
                  <a:cubicBezTo>
                    <a:pt x="23193" y="15691"/>
                    <a:pt x="23041" y="10524"/>
                    <a:pt x="22767" y="6269"/>
                  </a:cubicBezTo>
                  <a:cubicBezTo>
                    <a:pt x="22539" y="2707"/>
                    <a:pt x="19588" y="1"/>
                    <a:pt x="16090" y="1"/>
                  </a:cubicBezTo>
                  <a:close/>
                </a:path>
              </a:pathLst>
            </a:custGeom>
            <a:solidFill>
              <a:srgbClr val="FFAD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4" name="Google Shape;1961;p61">
              <a:extLst>
                <a:ext uri="{FF2B5EF4-FFF2-40B4-BE49-F238E27FC236}">
                  <a16:creationId xmlns:a16="http://schemas.microsoft.com/office/drawing/2014/main" id="{BCB29CBA-AAA0-E256-C64B-DE23E8FCE0C5}"/>
                </a:ext>
              </a:extLst>
            </p:cNvPr>
            <p:cNvSpPr/>
            <p:nvPr/>
          </p:nvSpPr>
          <p:spPr>
            <a:xfrm>
              <a:off x="4411450" y="2895425"/>
              <a:ext cx="40300" cy="39000"/>
            </a:xfrm>
            <a:custGeom>
              <a:avLst/>
              <a:gdLst/>
              <a:ahLst/>
              <a:cxnLst/>
              <a:rect l="l" t="t" r="r" b="b"/>
              <a:pathLst>
                <a:path w="1612" h="1560" extrusionOk="0">
                  <a:moveTo>
                    <a:pt x="844" y="0"/>
                  </a:moveTo>
                  <a:cubicBezTo>
                    <a:pt x="826" y="0"/>
                    <a:pt x="809" y="1"/>
                    <a:pt x="790" y="2"/>
                  </a:cubicBezTo>
                  <a:cubicBezTo>
                    <a:pt x="335" y="33"/>
                    <a:pt x="0" y="397"/>
                    <a:pt x="0" y="823"/>
                  </a:cubicBezTo>
                  <a:cubicBezTo>
                    <a:pt x="0" y="1243"/>
                    <a:pt x="335" y="1560"/>
                    <a:pt x="744" y="1560"/>
                  </a:cubicBezTo>
                  <a:cubicBezTo>
                    <a:pt x="780" y="1560"/>
                    <a:pt x="815" y="1557"/>
                    <a:pt x="851" y="1552"/>
                  </a:cubicBezTo>
                  <a:cubicBezTo>
                    <a:pt x="1277" y="1552"/>
                    <a:pt x="1611" y="1188"/>
                    <a:pt x="1611" y="732"/>
                  </a:cubicBezTo>
                  <a:cubicBezTo>
                    <a:pt x="1582" y="324"/>
                    <a:pt x="1246" y="0"/>
                    <a:pt x="844"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5" name="Google Shape;1962;p61">
              <a:extLst>
                <a:ext uri="{FF2B5EF4-FFF2-40B4-BE49-F238E27FC236}">
                  <a16:creationId xmlns:a16="http://schemas.microsoft.com/office/drawing/2014/main" id="{35B383DA-47FE-3C93-E7DC-560D50C6E50B}"/>
                </a:ext>
              </a:extLst>
            </p:cNvPr>
            <p:cNvSpPr/>
            <p:nvPr/>
          </p:nvSpPr>
          <p:spPr>
            <a:xfrm>
              <a:off x="4403850" y="2874100"/>
              <a:ext cx="82850" cy="21150"/>
            </a:xfrm>
            <a:custGeom>
              <a:avLst/>
              <a:gdLst/>
              <a:ahLst/>
              <a:cxnLst/>
              <a:rect l="l" t="t" r="r" b="b"/>
              <a:pathLst>
                <a:path w="3314" h="846" extrusionOk="0">
                  <a:moveTo>
                    <a:pt x="1579" y="0"/>
                  </a:moveTo>
                  <a:cubicBezTo>
                    <a:pt x="1139" y="0"/>
                    <a:pt x="729" y="146"/>
                    <a:pt x="395" y="369"/>
                  </a:cubicBezTo>
                  <a:cubicBezTo>
                    <a:pt x="122" y="582"/>
                    <a:pt x="0" y="764"/>
                    <a:pt x="61" y="825"/>
                  </a:cubicBezTo>
                  <a:cubicBezTo>
                    <a:pt x="72" y="839"/>
                    <a:pt x="90" y="846"/>
                    <a:pt x="115" y="846"/>
                  </a:cubicBezTo>
                  <a:cubicBezTo>
                    <a:pt x="306" y="846"/>
                    <a:pt x="894" y="491"/>
                    <a:pt x="1672" y="491"/>
                  </a:cubicBezTo>
                  <a:cubicBezTo>
                    <a:pt x="2450" y="491"/>
                    <a:pt x="3015" y="846"/>
                    <a:pt x="3199" y="846"/>
                  </a:cubicBezTo>
                  <a:cubicBezTo>
                    <a:pt x="3224" y="846"/>
                    <a:pt x="3242" y="839"/>
                    <a:pt x="3253" y="825"/>
                  </a:cubicBezTo>
                  <a:cubicBezTo>
                    <a:pt x="3313" y="794"/>
                    <a:pt x="3222" y="612"/>
                    <a:pt x="2949" y="399"/>
                  </a:cubicBezTo>
                  <a:cubicBezTo>
                    <a:pt x="2615" y="149"/>
                    <a:pt x="2204" y="0"/>
                    <a:pt x="1811" y="0"/>
                  </a:cubicBezTo>
                  <a:cubicBezTo>
                    <a:pt x="1775" y="0"/>
                    <a:pt x="1738" y="2"/>
                    <a:pt x="1702" y="4"/>
                  </a:cubicBezTo>
                  <a:cubicBezTo>
                    <a:pt x="1661" y="2"/>
                    <a:pt x="1620" y="0"/>
                    <a:pt x="1579"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6" name="Google Shape;1963;p61">
              <a:extLst>
                <a:ext uri="{FF2B5EF4-FFF2-40B4-BE49-F238E27FC236}">
                  <a16:creationId xmlns:a16="http://schemas.microsoft.com/office/drawing/2014/main" id="{95915128-39B1-7812-3B8E-59269E98C26F}"/>
                </a:ext>
              </a:extLst>
            </p:cNvPr>
            <p:cNvSpPr/>
            <p:nvPr/>
          </p:nvSpPr>
          <p:spPr>
            <a:xfrm>
              <a:off x="4199425" y="2899225"/>
              <a:ext cx="41075" cy="39625"/>
            </a:xfrm>
            <a:custGeom>
              <a:avLst/>
              <a:gdLst/>
              <a:ahLst/>
              <a:cxnLst/>
              <a:rect l="l" t="t" r="r" b="b"/>
              <a:pathLst>
                <a:path w="1643" h="1585" extrusionOk="0">
                  <a:moveTo>
                    <a:pt x="875" y="0"/>
                  </a:moveTo>
                  <a:cubicBezTo>
                    <a:pt x="857" y="0"/>
                    <a:pt x="839" y="1"/>
                    <a:pt x="821" y="2"/>
                  </a:cubicBezTo>
                  <a:cubicBezTo>
                    <a:pt x="366" y="33"/>
                    <a:pt x="1" y="397"/>
                    <a:pt x="31" y="823"/>
                  </a:cubicBezTo>
                  <a:cubicBezTo>
                    <a:pt x="31" y="1260"/>
                    <a:pt x="394" y="1585"/>
                    <a:pt x="798" y="1585"/>
                  </a:cubicBezTo>
                  <a:cubicBezTo>
                    <a:pt x="816" y="1585"/>
                    <a:pt x="834" y="1584"/>
                    <a:pt x="852" y="1583"/>
                  </a:cubicBezTo>
                  <a:cubicBezTo>
                    <a:pt x="1308" y="1552"/>
                    <a:pt x="1642" y="1188"/>
                    <a:pt x="1642" y="762"/>
                  </a:cubicBezTo>
                  <a:cubicBezTo>
                    <a:pt x="1613" y="325"/>
                    <a:pt x="1277" y="0"/>
                    <a:pt x="875"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7" name="Google Shape;1964;p61">
              <a:extLst>
                <a:ext uri="{FF2B5EF4-FFF2-40B4-BE49-F238E27FC236}">
                  <a16:creationId xmlns:a16="http://schemas.microsoft.com/office/drawing/2014/main" id="{CB593A2C-5E80-E8F5-F779-EC7C644F8716}"/>
                </a:ext>
              </a:extLst>
            </p:cNvPr>
            <p:cNvSpPr/>
            <p:nvPr/>
          </p:nvSpPr>
          <p:spPr>
            <a:xfrm>
              <a:off x="4188800" y="2878000"/>
              <a:ext cx="82850" cy="21600"/>
            </a:xfrm>
            <a:custGeom>
              <a:avLst/>
              <a:gdLst/>
              <a:ahLst/>
              <a:cxnLst/>
              <a:rect l="l" t="t" r="r" b="b"/>
              <a:pathLst>
                <a:path w="3314" h="864" extrusionOk="0">
                  <a:moveTo>
                    <a:pt x="1672" y="0"/>
                  </a:moveTo>
                  <a:cubicBezTo>
                    <a:pt x="1216" y="0"/>
                    <a:pt x="760" y="122"/>
                    <a:pt x="395" y="395"/>
                  </a:cubicBezTo>
                  <a:cubicBezTo>
                    <a:pt x="91" y="608"/>
                    <a:pt x="0" y="790"/>
                    <a:pt x="61" y="821"/>
                  </a:cubicBezTo>
                  <a:cubicBezTo>
                    <a:pt x="72" y="836"/>
                    <a:pt x="92" y="843"/>
                    <a:pt x="120" y="843"/>
                  </a:cubicBezTo>
                  <a:cubicBezTo>
                    <a:pt x="315" y="843"/>
                    <a:pt x="900" y="513"/>
                    <a:pt x="1672" y="487"/>
                  </a:cubicBezTo>
                  <a:cubicBezTo>
                    <a:pt x="2446" y="487"/>
                    <a:pt x="3044" y="863"/>
                    <a:pt x="3214" y="863"/>
                  </a:cubicBezTo>
                  <a:cubicBezTo>
                    <a:pt x="3232" y="863"/>
                    <a:pt x="3244" y="860"/>
                    <a:pt x="3253" y="851"/>
                  </a:cubicBezTo>
                  <a:cubicBezTo>
                    <a:pt x="3313" y="790"/>
                    <a:pt x="3222" y="608"/>
                    <a:pt x="2949" y="395"/>
                  </a:cubicBezTo>
                  <a:cubicBezTo>
                    <a:pt x="2584" y="122"/>
                    <a:pt x="2128" y="0"/>
                    <a:pt x="1672"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8" name="Google Shape;1965;p61">
              <a:extLst>
                <a:ext uri="{FF2B5EF4-FFF2-40B4-BE49-F238E27FC236}">
                  <a16:creationId xmlns:a16="http://schemas.microsoft.com/office/drawing/2014/main" id="{F2EEFAA1-3316-9F7A-6D2D-6BBF109DCDAE}"/>
                </a:ext>
              </a:extLst>
            </p:cNvPr>
            <p:cNvSpPr/>
            <p:nvPr/>
          </p:nvSpPr>
          <p:spPr>
            <a:xfrm>
              <a:off x="4336975" y="2878750"/>
              <a:ext cx="69175" cy="183725"/>
            </a:xfrm>
            <a:custGeom>
              <a:avLst/>
              <a:gdLst/>
              <a:ahLst/>
              <a:cxnLst/>
              <a:rect l="l" t="t" r="r" b="b"/>
              <a:pathLst>
                <a:path w="2767" h="7349" extrusionOk="0">
                  <a:moveTo>
                    <a:pt x="124" y="0"/>
                  </a:moveTo>
                  <a:cubicBezTo>
                    <a:pt x="123" y="0"/>
                    <a:pt x="123" y="0"/>
                    <a:pt x="122" y="1"/>
                  </a:cubicBezTo>
                  <a:cubicBezTo>
                    <a:pt x="0" y="61"/>
                    <a:pt x="669" y="2037"/>
                    <a:pt x="1581" y="4469"/>
                  </a:cubicBezTo>
                  <a:cubicBezTo>
                    <a:pt x="1824" y="5046"/>
                    <a:pt x="2037" y="5624"/>
                    <a:pt x="2250" y="6171"/>
                  </a:cubicBezTo>
                  <a:cubicBezTo>
                    <a:pt x="2371" y="6384"/>
                    <a:pt x="2432" y="6596"/>
                    <a:pt x="2402" y="6840"/>
                  </a:cubicBezTo>
                  <a:cubicBezTo>
                    <a:pt x="2371" y="6992"/>
                    <a:pt x="2159" y="7022"/>
                    <a:pt x="1946" y="7052"/>
                  </a:cubicBezTo>
                  <a:cubicBezTo>
                    <a:pt x="1459" y="7083"/>
                    <a:pt x="973" y="7174"/>
                    <a:pt x="517" y="7326"/>
                  </a:cubicBezTo>
                  <a:cubicBezTo>
                    <a:pt x="745" y="7341"/>
                    <a:pt x="981" y="7349"/>
                    <a:pt x="1220" y="7349"/>
                  </a:cubicBezTo>
                  <a:cubicBezTo>
                    <a:pt x="1459" y="7349"/>
                    <a:pt x="1703" y="7341"/>
                    <a:pt x="1946" y="7326"/>
                  </a:cubicBezTo>
                  <a:cubicBezTo>
                    <a:pt x="2067" y="7296"/>
                    <a:pt x="2189" y="7296"/>
                    <a:pt x="2311" y="7265"/>
                  </a:cubicBezTo>
                  <a:cubicBezTo>
                    <a:pt x="2493" y="7204"/>
                    <a:pt x="2614" y="7083"/>
                    <a:pt x="2706" y="6931"/>
                  </a:cubicBezTo>
                  <a:cubicBezTo>
                    <a:pt x="2766" y="6627"/>
                    <a:pt x="2736" y="6323"/>
                    <a:pt x="2584" y="6049"/>
                  </a:cubicBezTo>
                  <a:lnTo>
                    <a:pt x="1946" y="4347"/>
                  </a:lnTo>
                  <a:cubicBezTo>
                    <a:pt x="1041" y="1934"/>
                    <a:pt x="226" y="0"/>
                    <a:pt x="124"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9" name="Google Shape;1966;p61">
              <a:extLst>
                <a:ext uri="{FF2B5EF4-FFF2-40B4-BE49-F238E27FC236}">
                  <a16:creationId xmlns:a16="http://schemas.microsoft.com/office/drawing/2014/main" id="{ACF94223-1CD5-434C-420E-3A647ADA7991}"/>
                </a:ext>
              </a:extLst>
            </p:cNvPr>
            <p:cNvSpPr/>
            <p:nvPr/>
          </p:nvSpPr>
          <p:spPr>
            <a:xfrm>
              <a:off x="4152325" y="3263250"/>
              <a:ext cx="212800" cy="95575"/>
            </a:xfrm>
            <a:custGeom>
              <a:avLst/>
              <a:gdLst/>
              <a:ahLst/>
              <a:cxnLst/>
              <a:rect l="l" t="t" r="r" b="b"/>
              <a:pathLst>
                <a:path w="8512" h="3823" extrusionOk="0">
                  <a:moveTo>
                    <a:pt x="0" y="1"/>
                  </a:moveTo>
                  <a:lnTo>
                    <a:pt x="0" y="1"/>
                  </a:lnTo>
                  <a:cubicBezTo>
                    <a:pt x="0" y="1"/>
                    <a:pt x="1818" y="3823"/>
                    <a:pt x="7282" y="3823"/>
                  </a:cubicBezTo>
                  <a:cubicBezTo>
                    <a:pt x="7645" y="3823"/>
                    <a:pt x="8024" y="3806"/>
                    <a:pt x="8420" y="3770"/>
                  </a:cubicBezTo>
                  <a:lnTo>
                    <a:pt x="8511" y="2280"/>
                  </a:lnTo>
                  <a:lnTo>
                    <a:pt x="8511" y="2280"/>
                  </a:lnTo>
                  <a:cubicBezTo>
                    <a:pt x="8455" y="2281"/>
                    <a:pt x="8400" y="2281"/>
                    <a:pt x="8344" y="2281"/>
                  </a:cubicBezTo>
                  <a:cubicBezTo>
                    <a:pt x="5393" y="2281"/>
                    <a:pt x="2506" y="1492"/>
                    <a:pt x="0" y="1"/>
                  </a:cubicBezTo>
                  <a:close/>
                </a:path>
              </a:pathLst>
            </a:custGeom>
            <a:solidFill>
              <a:srgbClr val="ED948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0" name="Google Shape;1967;p61">
              <a:extLst>
                <a:ext uri="{FF2B5EF4-FFF2-40B4-BE49-F238E27FC236}">
                  <a16:creationId xmlns:a16="http://schemas.microsoft.com/office/drawing/2014/main" id="{C31E142E-883C-ECA0-27FE-3914D8D02524}"/>
                </a:ext>
              </a:extLst>
            </p:cNvPr>
            <p:cNvSpPr/>
            <p:nvPr/>
          </p:nvSpPr>
          <p:spPr>
            <a:xfrm>
              <a:off x="4265550" y="3088850"/>
              <a:ext cx="82850" cy="59500"/>
            </a:xfrm>
            <a:custGeom>
              <a:avLst/>
              <a:gdLst/>
              <a:ahLst/>
              <a:cxnLst/>
              <a:rect l="l" t="t" r="r" b="b"/>
              <a:pathLst>
                <a:path w="3314" h="2380" extrusionOk="0">
                  <a:moveTo>
                    <a:pt x="1664" y="1"/>
                  </a:moveTo>
                  <a:cubicBezTo>
                    <a:pt x="1625" y="1"/>
                    <a:pt x="1587" y="6"/>
                    <a:pt x="1550" y="16"/>
                  </a:cubicBezTo>
                  <a:cubicBezTo>
                    <a:pt x="1307" y="47"/>
                    <a:pt x="1094" y="138"/>
                    <a:pt x="912" y="290"/>
                  </a:cubicBezTo>
                  <a:lnTo>
                    <a:pt x="1155" y="77"/>
                  </a:lnTo>
                  <a:lnTo>
                    <a:pt x="1155" y="77"/>
                  </a:lnTo>
                  <a:cubicBezTo>
                    <a:pt x="821" y="290"/>
                    <a:pt x="517" y="533"/>
                    <a:pt x="274" y="837"/>
                  </a:cubicBezTo>
                  <a:cubicBezTo>
                    <a:pt x="31" y="1171"/>
                    <a:pt x="0" y="1597"/>
                    <a:pt x="213" y="1931"/>
                  </a:cubicBezTo>
                  <a:cubicBezTo>
                    <a:pt x="426" y="2174"/>
                    <a:pt x="730" y="2326"/>
                    <a:pt x="1064" y="2357"/>
                  </a:cubicBezTo>
                  <a:cubicBezTo>
                    <a:pt x="1178" y="2372"/>
                    <a:pt x="1292" y="2379"/>
                    <a:pt x="1406" y="2379"/>
                  </a:cubicBezTo>
                  <a:cubicBezTo>
                    <a:pt x="1746" y="2379"/>
                    <a:pt x="2082" y="2311"/>
                    <a:pt x="2401" y="2174"/>
                  </a:cubicBezTo>
                  <a:cubicBezTo>
                    <a:pt x="2736" y="2053"/>
                    <a:pt x="3009" y="1840"/>
                    <a:pt x="3161" y="1506"/>
                  </a:cubicBezTo>
                  <a:cubicBezTo>
                    <a:pt x="3313" y="1202"/>
                    <a:pt x="3161" y="806"/>
                    <a:pt x="2827" y="685"/>
                  </a:cubicBezTo>
                  <a:cubicBezTo>
                    <a:pt x="2614" y="624"/>
                    <a:pt x="2371" y="685"/>
                    <a:pt x="2219" y="502"/>
                  </a:cubicBezTo>
                  <a:cubicBezTo>
                    <a:pt x="2189" y="442"/>
                    <a:pt x="2158" y="351"/>
                    <a:pt x="2128" y="290"/>
                  </a:cubicBezTo>
                  <a:cubicBezTo>
                    <a:pt x="2028" y="114"/>
                    <a:pt x="1844" y="1"/>
                    <a:pt x="1664" y="1"/>
                  </a:cubicBezTo>
                  <a:close/>
                </a:path>
              </a:pathLst>
            </a:custGeom>
            <a:solidFill>
              <a:srgbClr val="ED948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1" name="Google Shape;1968;p61">
              <a:extLst>
                <a:ext uri="{FF2B5EF4-FFF2-40B4-BE49-F238E27FC236}">
                  <a16:creationId xmlns:a16="http://schemas.microsoft.com/office/drawing/2014/main" id="{64303C5B-633C-F231-1928-8F0B3F16A458}"/>
                </a:ext>
              </a:extLst>
            </p:cNvPr>
            <p:cNvSpPr/>
            <p:nvPr/>
          </p:nvSpPr>
          <p:spPr>
            <a:xfrm>
              <a:off x="4280775" y="3077025"/>
              <a:ext cx="74450" cy="62400"/>
            </a:xfrm>
            <a:custGeom>
              <a:avLst/>
              <a:gdLst/>
              <a:ahLst/>
              <a:cxnLst/>
              <a:rect l="l" t="t" r="r" b="b"/>
              <a:pathLst>
                <a:path w="2978" h="2496" extrusionOk="0">
                  <a:moveTo>
                    <a:pt x="172" y="1"/>
                  </a:moveTo>
                  <a:cubicBezTo>
                    <a:pt x="109" y="1"/>
                    <a:pt x="1" y="265"/>
                    <a:pt x="30" y="611"/>
                  </a:cubicBezTo>
                  <a:cubicBezTo>
                    <a:pt x="90" y="1158"/>
                    <a:pt x="364" y="1644"/>
                    <a:pt x="789" y="1979"/>
                  </a:cubicBezTo>
                  <a:cubicBezTo>
                    <a:pt x="1215" y="2313"/>
                    <a:pt x="1762" y="2495"/>
                    <a:pt x="2309" y="2495"/>
                  </a:cubicBezTo>
                  <a:cubicBezTo>
                    <a:pt x="2735" y="2495"/>
                    <a:pt x="2978" y="2374"/>
                    <a:pt x="2978" y="2313"/>
                  </a:cubicBezTo>
                  <a:cubicBezTo>
                    <a:pt x="2948" y="2161"/>
                    <a:pt x="1944" y="2282"/>
                    <a:pt x="1124" y="1614"/>
                  </a:cubicBezTo>
                  <a:cubicBezTo>
                    <a:pt x="333" y="945"/>
                    <a:pt x="333" y="3"/>
                    <a:pt x="182" y="3"/>
                  </a:cubicBezTo>
                  <a:cubicBezTo>
                    <a:pt x="178" y="1"/>
                    <a:pt x="175" y="1"/>
                    <a:pt x="172"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2" name="Google Shape;1969;p61">
              <a:extLst>
                <a:ext uri="{FF2B5EF4-FFF2-40B4-BE49-F238E27FC236}">
                  <a16:creationId xmlns:a16="http://schemas.microsoft.com/office/drawing/2014/main" id="{D099D2F8-3E67-A784-A24B-D563F8F9856D}"/>
                </a:ext>
              </a:extLst>
            </p:cNvPr>
            <p:cNvSpPr/>
            <p:nvPr/>
          </p:nvSpPr>
          <p:spPr>
            <a:xfrm>
              <a:off x="4178925" y="2844700"/>
              <a:ext cx="101850" cy="29200"/>
            </a:xfrm>
            <a:custGeom>
              <a:avLst/>
              <a:gdLst/>
              <a:ahLst/>
              <a:cxnLst/>
              <a:rect l="l" t="t" r="r" b="b"/>
              <a:pathLst>
                <a:path w="4074" h="1168" extrusionOk="0">
                  <a:moveTo>
                    <a:pt x="2336" y="1"/>
                  </a:moveTo>
                  <a:cubicBezTo>
                    <a:pt x="1688" y="1"/>
                    <a:pt x="1052" y="184"/>
                    <a:pt x="486" y="542"/>
                  </a:cubicBezTo>
                  <a:cubicBezTo>
                    <a:pt x="152" y="755"/>
                    <a:pt x="0" y="998"/>
                    <a:pt x="61" y="1089"/>
                  </a:cubicBezTo>
                  <a:cubicBezTo>
                    <a:pt x="93" y="1145"/>
                    <a:pt x="176" y="1168"/>
                    <a:pt x="301" y="1168"/>
                  </a:cubicBezTo>
                  <a:cubicBezTo>
                    <a:pt x="646" y="1168"/>
                    <a:pt x="1307" y="996"/>
                    <a:pt x="2067" y="907"/>
                  </a:cubicBezTo>
                  <a:cubicBezTo>
                    <a:pt x="3070" y="785"/>
                    <a:pt x="3952" y="876"/>
                    <a:pt x="4043" y="633"/>
                  </a:cubicBezTo>
                  <a:cubicBezTo>
                    <a:pt x="4073" y="542"/>
                    <a:pt x="3891" y="360"/>
                    <a:pt x="3526" y="208"/>
                  </a:cubicBezTo>
                  <a:cubicBezTo>
                    <a:pt x="3134" y="69"/>
                    <a:pt x="2733" y="1"/>
                    <a:pt x="2336"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3" name="Google Shape;1970;p61">
              <a:extLst>
                <a:ext uri="{FF2B5EF4-FFF2-40B4-BE49-F238E27FC236}">
                  <a16:creationId xmlns:a16="http://schemas.microsoft.com/office/drawing/2014/main" id="{C03CCFEA-9280-99A4-62A9-65FF3B1AE15D}"/>
                </a:ext>
              </a:extLst>
            </p:cNvPr>
            <p:cNvSpPr/>
            <p:nvPr/>
          </p:nvSpPr>
          <p:spPr>
            <a:xfrm>
              <a:off x="4401575" y="2822975"/>
              <a:ext cx="77525" cy="24725"/>
            </a:xfrm>
            <a:custGeom>
              <a:avLst/>
              <a:gdLst/>
              <a:ahLst/>
              <a:cxnLst/>
              <a:rect l="l" t="t" r="r" b="b"/>
              <a:pathLst>
                <a:path w="3101" h="989" extrusionOk="0">
                  <a:moveTo>
                    <a:pt x="1508" y="1"/>
                  </a:moveTo>
                  <a:cubicBezTo>
                    <a:pt x="1110" y="1"/>
                    <a:pt x="713" y="115"/>
                    <a:pt x="365" y="347"/>
                  </a:cubicBezTo>
                  <a:cubicBezTo>
                    <a:pt x="91" y="529"/>
                    <a:pt x="0" y="712"/>
                    <a:pt x="61" y="833"/>
                  </a:cubicBezTo>
                  <a:cubicBezTo>
                    <a:pt x="126" y="912"/>
                    <a:pt x="275" y="934"/>
                    <a:pt x="481" y="934"/>
                  </a:cubicBezTo>
                  <a:cubicBezTo>
                    <a:pt x="756" y="934"/>
                    <a:pt x="1133" y="894"/>
                    <a:pt x="1550" y="894"/>
                  </a:cubicBezTo>
                  <a:cubicBezTo>
                    <a:pt x="2037" y="894"/>
                    <a:pt x="2469" y="989"/>
                    <a:pt x="2748" y="989"/>
                  </a:cubicBezTo>
                  <a:cubicBezTo>
                    <a:pt x="2888" y="989"/>
                    <a:pt x="2989" y="965"/>
                    <a:pt x="3040" y="894"/>
                  </a:cubicBezTo>
                  <a:cubicBezTo>
                    <a:pt x="3100" y="803"/>
                    <a:pt x="3009" y="590"/>
                    <a:pt x="2766" y="408"/>
                  </a:cubicBezTo>
                  <a:cubicBezTo>
                    <a:pt x="2385" y="138"/>
                    <a:pt x="1945" y="1"/>
                    <a:pt x="1508"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4" name="Google Shape;1971;p61">
              <a:extLst>
                <a:ext uri="{FF2B5EF4-FFF2-40B4-BE49-F238E27FC236}">
                  <a16:creationId xmlns:a16="http://schemas.microsoft.com/office/drawing/2014/main" id="{24985F52-6F02-725A-FC0F-4A820DE40E40}"/>
                </a:ext>
              </a:extLst>
            </p:cNvPr>
            <p:cNvSpPr/>
            <p:nvPr/>
          </p:nvSpPr>
          <p:spPr>
            <a:xfrm>
              <a:off x="3819475" y="2577550"/>
              <a:ext cx="603400" cy="786750"/>
            </a:xfrm>
            <a:custGeom>
              <a:avLst/>
              <a:gdLst/>
              <a:ahLst/>
              <a:cxnLst/>
              <a:rect l="l" t="t" r="r" b="b"/>
              <a:pathLst>
                <a:path w="24136" h="31470" extrusionOk="0">
                  <a:moveTo>
                    <a:pt x="20322" y="1"/>
                  </a:moveTo>
                  <a:cubicBezTo>
                    <a:pt x="19066" y="1"/>
                    <a:pt x="17840" y="420"/>
                    <a:pt x="16810" y="1167"/>
                  </a:cubicBezTo>
                  <a:cubicBezTo>
                    <a:pt x="15959" y="1744"/>
                    <a:pt x="15138" y="2565"/>
                    <a:pt x="14105" y="2687"/>
                  </a:cubicBezTo>
                  <a:cubicBezTo>
                    <a:pt x="13966" y="2709"/>
                    <a:pt x="13828" y="2718"/>
                    <a:pt x="13690" y="2718"/>
                  </a:cubicBezTo>
                  <a:cubicBezTo>
                    <a:pt x="13068" y="2718"/>
                    <a:pt x="12447" y="2535"/>
                    <a:pt x="11825" y="2535"/>
                  </a:cubicBezTo>
                  <a:cubicBezTo>
                    <a:pt x="10396" y="2535"/>
                    <a:pt x="9120" y="3416"/>
                    <a:pt x="7965" y="4298"/>
                  </a:cubicBezTo>
                  <a:cubicBezTo>
                    <a:pt x="6597" y="5301"/>
                    <a:pt x="5168" y="6395"/>
                    <a:pt x="4621" y="8006"/>
                  </a:cubicBezTo>
                  <a:cubicBezTo>
                    <a:pt x="4408" y="8614"/>
                    <a:pt x="4348" y="9252"/>
                    <a:pt x="3952" y="9830"/>
                  </a:cubicBezTo>
                  <a:cubicBezTo>
                    <a:pt x="3588" y="10407"/>
                    <a:pt x="2919" y="10742"/>
                    <a:pt x="2433" y="11228"/>
                  </a:cubicBezTo>
                  <a:cubicBezTo>
                    <a:pt x="1" y="13508"/>
                    <a:pt x="1217" y="17550"/>
                    <a:pt x="4500" y="18128"/>
                  </a:cubicBezTo>
                  <a:cubicBezTo>
                    <a:pt x="2767" y="19556"/>
                    <a:pt x="1369" y="21502"/>
                    <a:pt x="913" y="23720"/>
                  </a:cubicBezTo>
                  <a:cubicBezTo>
                    <a:pt x="457" y="25970"/>
                    <a:pt x="1004" y="28432"/>
                    <a:pt x="2645" y="30012"/>
                  </a:cubicBezTo>
                  <a:cubicBezTo>
                    <a:pt x="3607" y="30940"/>
                    <a:pt x="4967" y="31469"/>
                    <a:pt x="6286" y="31469"/>
                  </a:cubicBezTo>
                  <a:cubicBezTo>
                    <a:pt x="7301" y="31469"/>
                    <a:pt x="8292" y="31156"/>
                    <a:pt x="9059" y="30468"/>
                  </a:cubicBezTo>
                  <a:cubicBezTo>
                    <a:pt x="10214" y="29435"/>
                    <a:pt x="10670" y="27824"/>
                    <a:pt x="10852" y="26304"/>
                  </a:cubicBezTo>
                  <a:cubicBezTo>
                    <a:pt x="11278" y="22687"/>
                    <a:pt x="10579" y="19009"/>
                    <a:pt x="8816" y="15848"/>
                  </a:cubicBezTo>
                  <a:cubicBezTo>
                    <a:pt x="11430" y="14693"/>
                    <a:pt x="13253" y="12261"/>
                    <a:pt x="13618" y="9404"/>
                  </a:cubicBezTo>
                  <a:cubicBezTo>
                    <a:pt x="14291" y="9565"/>
                    <a:pt x="14964" y="9642"/>
                    <a:pt x="15627" y="9642"/>
                  </a:cubicBezTo>
                  <a:cubicBezTo>
                    <a:pt x="19600" y="9642"/>
                    <a:pt x="23184" y="6873"/>
                    <a:pt x="24044" y="2808"/>
                  </a:cubicBezTo>
                  <a:lnTo>
                    <a:pt x="24135" y="2808"/>
                  </a:lnTo>
                  <a:cubicBezTo>
                    <a:pt x="23831" y="1349"/>
                    <a:pt x="22463" y="255"/>
                    <a:pt x="21004" y="42"/>
                  </a:cubicBezTo>
                  <a:cubicBezTo>
                    <a:pt x="20777" y="14"/>
                    <a:pt x="20549" y="1"/>
                    <a:pt x="20322"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5" name="Google Shape;1972;p61">
              <a:extLst>
                <a:ext uri="{FF2B5EF4-FFF2-40B4-BE49-F238E27FC236}">
                  <a16:creationId xmlns:a16="http://schemas.microsoft.com/office/drawing/2014/main" id="{B0D47234-5F4E-82CB-886B-AACDB6BD98DC}"/>
                </a:ext>
              </a:extLst>
            </p:cNvPr>
            <p:cNvSpPr/>
            <p:nvPr/>
          </p:nvSpPr>
          <p:spPr>
            <a:xfrm>
              <a:off x="4400800" y="2656875"/>
              <a:ext cx="117800" cy="137550"/>
            </a:xfrm>
            <a:custGeom>
              <a:avLst/>
              <a:gdLst/>
              <a:ahLst/>
              <a:cxnLst/>
              <a:rect l="l" t="t" r="r" b="b"/>
              <a:pathLst>
                <a:path w="4712" h="5502" extrusionOk="0">
                  <a:moveTo>
                    <a:pt x="1" y="0"/>
                  </a:moveTo>
                  <a:lnTo>
                    <a:pt x="244" y="274"/>
                  </a:lnTo>
                  <a:cubicBezTo>
                    <a:pt x="1" y="1489"/>
                    <a:pt x="609" y="2766"/>
                    <a:pt x="1520" y="3617"/>
                  </a:cubicBezTo>
                  <a:cubicBezTo>
                    <a:pt x="2463" y="4468"/>
                    <a:pt x="3587" y="5015"/>
                    <a:pt x="4712" y="5502"/>
                  </a:cubicBezTo>
                  <a:cubicBezTo>
                    <a:pt x="4317" y="4316"/>
                    <a:pt x="3770" y="3161"/>
                    <a:pt x="3071" y="2097"/>
                  </a:cubicBezTo>
                  <a:cubicBezTo>
                    <a:pt x="2372" y="1003"/>
                    <a:pt x="1247" y="274"/>
                    <a:pt x="1"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6" name="Google Shape;1973;p61">
              <a:extLst>
                <a:ext uri="{FF2B5EF4-FFF2-40B4-BE49-F238E27FC236}">
                  <a16:creationId xmlns:a16="http://schemas.microsoft.com/office/drawing/2014/main" id="{C0978E1E-B5BE-132A-C207-A06BA2981B30}"/>
                </a:ext>
              </a:extLst>
            </p:cNvPr>
            <p:cNvSpPr/>
            <p:nvPr/>
          </p:nvSpPr>
          <p:spPr>
            <a:xfrm>
              <a:off x="3707025" y="2581125"/>
              <a:ext cx="723450" cy="448100"/>
            </a:xfrm>
            <a:custGeom>
              <a:avLst/>
              <a:gdLst/>
              <a:ahLst/>
              <a:cxnLst/>
              <a:rect l="l" t="t" r="r" b="b"/>
              <a:pathLst>
                <a:path w="28938" h="17924" extrusionOk="0">
                  <a:moveTo>
                    <a:pt x="23954" y="1"/>
                  </a:moveTo>
                  <a:cubicBezTo>
                    <a:pt x="21828" y="1"/>
                    <a:pt x="19773" y="1051"/>
                    <a:pt x="18542" y="2908"/>
                  </a:cubicBezTo>
                  <a:cubicBezTo>
                    <a:pt x="17873" y="3851"/>
                    <a:pt x="17356" y="5006"/>
                    <a:pt x="16627" y="6009"/>
                  </a:cubicBezTo>
                  <a:cubicBezTo>
                    <a:pt x="16262" y="6526"/>
                    <a:pt x="15776" y="6981"/>
                    <a:pt x="15259" y="7316"/>
                  </a:cubicBezTo>
                  <a:cubicBezTo>
                    <a:pt x="14682" y="7650"/>
                    <a:pt x="14043" y="7863"/>
                    <a:pt x="13405" y="7954"/>
                  </a:cubicBezTo>
                  <a:cubicBezTo>
                    <a:pt x="12098" y="8197"/>
                    <a:pt x="10730" y="8228"/>
                    <a:pt x="9545" y="8775"/>
                  </a:cubicBezTo>
                  <a:cubicBezTo>
                    <a:pt x="8937" y="8988"/>
                    <a:pt x="8420" y="9383"/>
                    <a:pt x="8025" y="9899"/>
                  </a:cubicBezTo>
                  <a:cubicBezTo>
                    <a:pt x="7660" y="10416"/>
                    <a:pt x="7478" y="11024"/>
                    <a:pt x="7447" y="11632"/>
                  </a:cubicBezTo>
                  <a:cubicBezTo>
                    <a:pt x="7447" y="12240"/>
                    <a:pt x="7478" y="12787"/>
                    <a:pt x="7447" y="13334"/>
                  </a:cubicBezTo>
                  <a:cubicBezTo>
                    <a:pt x="7417" y="13881"/>
                    <a:pt x="7265" y="14398"/>
                    <a:pt x="7022" y="14824"/>
                  </a:cubicBezTo>
                  <a:cubicBezTo>
                    <a:pt x="6505" y="15644"/>
                    <a:pt x="5654" y="16191"/>
                    <a:pt x="4712" y="16283"/>
                  </a:cubicBezTo>
                  <a:cubicBezTo>
                    <a:pt x="4653" y="16285"/>
                    <a:pt x="4595" y="16286"/>
                    <a:pt x="4537" y="16286"/>
                  </a:cubicBezTo>
                  <a:cubicBezTo>
                    <a:pt x="3725" y="16286"/>
                    <a:pt x="2993" y="16100"/>
                    <a:pt x="2341" y="16100"/>
                  </a:cubicBezTo>
                  <a:cubicBezTo>
                    <a:pt x="2250" y="16091"/>
                    <a:pt x="2159" y="16087"/>
                    <a:pt x="2069" y="16087"/>
                  </a:cubicBezTo>
                  <a:cubicBezTo>
                    <a:pt x="1531" y="16087"/>
                    <a:pt x="1025" y="16243"/>
                    <a:pt x="608" y="16556"/>
                  </a:cubicBezTo>
                  <a:cubicBezTo>
                    <a:pt x="274" y="16799"/>
                    <a:pt x="92" y="17134"/>
                    <a:pt x="31" y="17529"/>
                  </a:cubicBezTo>
                  <a:cubicBezTo>
                    <a:pt x="0" y="17681"/>
                    <a:pt x="31" y="17802"/>
                    <a:pt x="61" y="17924"/>
                  </a:cubicBezTo>
                  <a:cubicBezTo>
                    <a:pt x="61" y="17802"/>
                    <a:pt x="61" y="17650"/>
                    <a:pt x="92" y="17529"/>
                  </a:cubicBezTo>
                  <a:cubicBezTo>
                    <a:pt x="152" y="17164"/>
                    <a:pt x="365" y="16830"/>
                    <a:pt x="669" y="16617"/>
                  </a:cubicBezTo>
                  <a:cubicBezTo>
                    <a:pt x="1063" y="16321"/>
                    <a:pt x="1517" y="16166"/>
                    <a:pt x="1999" y="16166"/>
                  </a:cubicBezTo>
                  <a:cubicBezTo>
                    <a:pt x="2111" y="16166"/>
                    <a:pt x="2226" y="16174"/>
                    <a:pt x="2341" y="16191"/>
                  </a:cubicBezTo>
                  <a:cubicBezTo>
                    <a:pt x="2999" y="16191"/>
                    <a:pt x="3738" y="16407"/>
                    <a:pt x="4557" y="16407"/>
                  </a:cubicBezTo>
                  <a:cubicBezTo>
                    <a:pt x="4608" y="16407"/>
                    <a:pt x="4660" y="16406"/>
                    <a:pt x="4712" y="16404"/>
                  </a:cubicBezTo>
                  <a:cubicBezTo>
                    <a:pt x="5715" y="16313"/>
                    <a:pt x="6627" y="15766"/>
                    <a:pt x="7174" y="14915"/>
                  </a:cubicBezTo>
                  <a:cubicBezTo>
                    <a:pt x="7447" y="14428"/>
                    <a:pt x="7599" y="13881"/>
                    <a:pt x="7630" y="13334"/>
                  </a:cubicBezTo>
                  <a:cubicBezTo>
                    <a:pt x="7660" y="12787"/>
                    <a:pt x="7630" y="12210"/>
                    <a:pt x="7660" y="11632"/>
                  </a:cubicBezTo>
                  <a:cubicBezTo>
                    <a:pt x="7660" y="11055"/>
                    <a:pt x="7842" y="10477"/>
                    <a:pt x="8177" y="9991"/>
                  </a:cubicBezTo>
                  <a:cubicBezTo>
                    <a:pt x="8572" y="9504"/>
                    <a:pt x="9058" y="9140"/>
                    <a:pt x="9636" y="8927"/>
                  </a:cubicBezTo>
                  <a:cubicBezTo>
                    <a:pt x="10791" y="8410"/>
                    <a:pt x="12128" y="8410"/>
                    <a:pt x="13466" y="8167"/>
                  </a:cubicBezTo>
                  <a:cubicBezTo>
                    <a:pt x="14134" y="8045"/>
                    <a:pt x="14773" y="7833"/>
                    <a:pt x="15350" y="7498"/>
                  </a:cubicBezTo>
                  <a:cubicBezTo>
                    <a:pt x="15928" y="7133"/>
                    <a:pt x="16414" y="6678"/>
                    <a:pt x="16779" y="6130"/>
                  </a:cubicBezTo>
                  <a:cubicBezTo>
                    <a:pt x="17539" y="5097"/>
                    <a:pt x="18025" y="3942"/>
                    <a:pt x="18694" y="3000"/>
                  </a:cubicBezTo>
                  <a:cubicBezTo>
                    <a:pt x="19849" y="1267"/>
                    <a:pt x="21764" y="203"/>
                    <a:pt x="23861" y="142"/>
                  </a:cubicBezTo>
                  <a:cubicBezTo>
                    <a:pt x="23911" y="141"/>
                    <a:pt x="23961" y="141"/>
                    <a:pt x="24011" y="141"/>
                  </a:cubicBezTo>
                  <a:cubicBezTo>
                    <a:pt x="25357" y="141"/>
                    <a:pt x="26668" y="537"/>
                    <a:pt x="27782" y="1328"/>
                  </a:cubicBezTo>
                  <a:cubicBezTo>
                    <a:pt x="28086" y="1541"/>
                    <a:pt x="28390" y="1784"/>
                    <a:pt x="28664" y="2027"/>
                  </a:cubicBezTo>
                  <a:lnTo>
                    <a:pt x="28876" y="2240"/>
                  </a:lnTo>
                  <a:cubicBezTo>
                    <a:pt x="28907" y="2270"/>
                    <a:pt x="28907" y="2301"/>
                    <a:pt x="28937" y="2301"/>
                  </a:cubicBezTo>
                  <a:cubicBezTo>
                    <a:pt x="28633" y="1905"/>
                    <a:pt x="28238" y="1541"/>
                    <a:pt x="27843" y="1267"/>
                  </a:cubicBezTo>
                  <a:cubicBezTo>
                    <a:pt x="27326" y="902"/>
                    <a:pt x="26809" y="598"/>
                    <a:pt x="26232" y="416"/>
                  </a:cubicBezTo>
                  <a:cubicBezTo>
                    <a:pt x="25486" y="136"/>
                    <a:pt x="24716" y="1"/>
                    <a:pt x="23954" y="1"/>
                  </a:cubicBezTo>
                  <a:close/>
                </a:path>
              </a:pathLst>
            </a:custGeom>
            <a:solidFill>
              <a:srgbClr val="FAFAFA"/>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7" name="Google Shape;1974;p61">
              <a:extLst>
                <a:ext uri="{FF2B5EF4-FFF2-40B4-BE49-F238E27FC236}">
                  <a16:creationId xmlns:a16="http://schemas.microsoft.com/office/drawing/2014/main" id="{C2F4FA46-19D7-40C9-F670-7A8AF89E56E7}"/>
                </a:ext>
              </a:extLst>
            </p:cNvPr>
            <p:cNvSpPr/>
            <p:nvPr/>
          </p:nvSpPr>
          <p:spPr>
            <a:xfrm>
              <a:off x="3944875" y="3762500"/>
              <a:ext cx="303975" cy="495475"/>
            </a:xfrm>
            <a:custGeom>
              <a:avLst/>
              <a:gdLst/>
              <a:ahLst/>
              <a:cxnLst/>
              <a:rect l="l" t="t" r="r" b="b"/>
              <a:pathLst>
                <a:path w="12159" h="19819" extrusionOk="0">
                  <a:moveTo>
                    <a:pt x="0" y="1"/>
                  </a:moveTo>
                  <a:lnTo>
                    <a:pt x="395" y="10122"/>
                  </a:lnTo>
                  <a:lnTo>
                    <a:pt x="1398" y="19819"/>
                  </a:lnTo>
                  <a:lnTo>
                    <a:pt x="12159" y="19363"/>
                  </a:lnTo>
                  <a:lnTo>
                    <a:pt x="11399" y="244"/>
                  </a:lnTo>
                  <a:lnTo>
                    <a:pt x="0"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8" name="Google Shape;1975;p61">
              <a:extLst>
                <a:ext uri="{FF2B5EF4-FFF2-40B4-BE49-F238E27FC236}">
                  <a16:creationId xmlns:a16="http://schemas.microsoft.com/office/drawing/2014/main" id="{7DD22F61-365C-4758-76D0-9CEEFED3A6EF}"/>
                </a:ext>
              </a:extLst>
            </p:cNvPr>
            <p:cNvSpPr/>
            <p:nvPr/>
          </p:nvSpPr>
          <p:spPr>
            <a:xfrm>
              <a:off x="3905350" y="3761750"/>
              <a:ext cx="303975" cy="496225"/>
            </a:xfrm>
            <a:custGeom>
              <a:avLst/>
              <a:gdLst/>
              <a:ahLst/>
              <a:cxnLst/>
              <a:rect l="l" t="t" r="r" b="b"/>
              <a:pathLst>
                <a:path w="12159" h="19849" extrusionOk="0">
                  <a:moveTo>
                    <a:pt x="1" y="0"/>
                  </a:moveTo>
                  <a:lnTo>
                    <a:pt x="396" y="10152"/>
                  </a:lnTo>
                  <a:lnTo>
                    <a:pt x="1399" y="19849"/>
                  </a:lnTo>
                  <a:lnTo>
                    <a:pt x="12159" y="19393"/>
                  </a:lnTo>
                  <a:lnTo>
                    <a:pt x="11399" y="243"/>
                  </a:lnTo>
                  <a:lnTo>
                    <a:pt x="1" y="0"/>
                  </a:ln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89" name="Google Shape;1976;p61">
              <a:extLst>
                <a:ext uri="{FF2B5EF4-FFF2-40B4-BE49-F238E27FC236}">
                  <a16:creationId xmlns:a16="http://schemas.microsoft.com/office/drawing/2014/main" id="{54582C2B-30C3-5F84-2B1D-6BE8EA2EAA7C}"/>
                </a:ext>
              </a:extLst>
            </p:cNvPr>
            <p:cNvSpPr/>
            <p:nvPr/>
          </p:nvSpPr>
          <p:spPr>
            <a:xfrm>
              <a:off x="3801250" y="3915225"/>
              <a:ext cx="429375" cy="372375"/>
            </a:xfrm>
            <a:custGeom>
              <a:avLst/>
              <a:gdLst/>
              <a:ahLst/>
              <a:cxnLst/>
              <a:rect l="l" t="t" r="r" b="b"/>
              <a:pathLst>
                <a:path w="17175" h="14895" extrusionOk="0">
                  <a:moveTo>
                    <a:pt x="6317" y="1"/>
                  </a:moveTo>
                  <a:cubicBezTo>
                    <a:pt x="6033" y="1"/>
                    <a:pt x="5734" y="161"/>
                    <a:pt x="5563" y="457"/>
                  </a:cubicBezTo>
                  <a:cubicBezTo>
                    <a:pt x="5502" y="548"/>
                    <a:pt x="5441" y="639"/>
                    <a:pt x="5441" y="761"/>
                  </a:cubicBezTo>
                  <a:cubicBezTo>
                    <a:pt x="5441" y="822"/>
                    <a:pt x="5411" y="883"/>
                    <a:pt x="5380" y="913"/>
                  </a:cubicBezTo>
                  <a:cubicBezTo>
                    <a:pt x="5077" y="1643"/>
                    <a:pt x="4681" y="2311"/>
                    <a:pt x="4256" y="2950"/>
                  </a:cubicBezTo>
                  <a:cubicBezTo>
                    <a:pt x="3861" y="3527"/>
                    <a:pt x="3344" y="4013"/>
                    <a:pt x="2797" y="4439"/>
                  </a:cubicBezTo>
                  <a:cubicBezTo>
                    <a:pt x="2159" y="4925"/>
                    <a:pt x="517" y="6658"/>
                    <a:pt x="0" y="6962"/>
                  </a:cubicBezTo>
                  <a:lnTo>
                    <a:pt x="3131" y="14895"/>
                  </a:lnTo>
                  <a:cubicBezTo>
                    <a:pt x="5988" y="14773"/>
                    <a:pt x="8846" y="14469"/>
                    <a:pt x="11672" y="13983"/>
                  </a:cubicBezTo>
                  <a:cubicBezTo>
                    <a:pt x="14986" y="13436"/>
                    <a:pt x="14955" y="13162"/>
                    <a:pt x="14834" y="12767"/>
                  </a:cubicBezTo>
                  <a:cubicBezTo>
                    <a:pt x="14758" y="12510"/>
                    <a:pt x="14353" y="12424"/>
                    <a:pt x="13804" y="12424"/>
                  </a:cubicBezTo>
                  <a:cubicBezTo>
                    <a:pt x="12712" y="12424"/>
                    <a:pt x="11048" y="12763"/>
                    <a:pt x="10261" y="12763"/>
                  </a:cubicBezTo>
                  <a:cubicBezTo>
                    <a:pt x="9857" y="12763"/>
                    <a:pt x="9684" y="12674"/>
                    <a:pt x="9940" y="12403"/>
                  </a:cubicBezTo>
                  <a:cubicBezTo>
                    <a:pt x="10943" y="11339"/>
                    <a:pt x="16992" y="11065"/>
                    <a:pt x="16627" y="10032"/>
                  </a:cubicBezTo>
                  <a:cubicBezTo>
                    <a:pt x="16499" y="9665"/>
                    <a:pt x="16004" y="9528"/>
                    <a:pt x="15334" y="9528"/>
                  </a:cubicBezTo>
                  <a:cubicBezTo>
                    <a:pt x="13448" y="9528"/>
                    <a:pt x="10177" y="10611"/>
                    <a:pt x="9818" y="10700"/>
                  </a:cubicBezTo>
                  <a:cubicBezTo>
                    <a:pt x="9779" y="10710"/>
                    <a:pt x="9741" y="10714"/>
                    <a:pt x="9706" y="10714"/>
                  </a:cubicBezTo>
                  <a:cubicBezTo>
                    <a:pt x="9277" y="10714"/>
                    <a:pt x="9154" y="10085"/>
                    <a:pt x="9575" y="10001"/>
                  </a:cubicBezTo>
                  <a:cubicBezTo>
                    <a:pt x="10244" y="9880"/>
                    <a:pt x="17174" y="8360"/>
                    <a:pt x="16688" y="6992"/>
                  </a:cubicBezTo>
                  <a:cubicBezTo>
                    <a:pt x="16597" y="6709"/>
                    <a:pt x="16358" y="6620"/>
                    <a:pt x="16094" y="6620"/>
                  </a:cubicBezTo>
                  <a:cubicBezTo>
                    <a:pt x="15651" y="6620"/>
                    <a:pt x="15138" y="6871"/>
                    <a:pt x="15138" y="6871"/>
                  </a:cubicBezTo>
                  <a:cubicBezTo>
                    <a:pt x="15138" y="6871"/>
                    <a:pt x="10404" y="8268"/>
                    <a:pt x="8954" y="8268"/>
                  </a:cubicBezTo>
                  <a:cubicBezTo>
                    <a:pt x="8720" y="8268"/>
                    <a:pt x="8571" y="8232"/>
                    <a:pt x="8542" y="8147"/>
                  </a:cubicBezTo>
                  <a:cubicBezTo>
                    <a:pt x="8359" y="7509"/>
                    <a:pt x="12068" y="6232"/>
                    <a:pt x="13344" y="5898"/>
                  </a:cubicBezTo>
                  <a:cubicBezTo>
                    <a:pt x="14621" y="5564"/>
                    <a:pt x="14986" y="4834"/>
                    <a:pt x="14378" y="4378"/>
                  </a:cubicBezTo>
                  <a:cubicBezTo>
                    <a:pt x="14323" y="4336"/>
                    <a:pt x="14199" y="4317"/>
                    <a:pt x="14023" y="4317"/>
                  </a:cubicBezTo>
                  <a:cubicBezTo>
                    <a:pt x="12936" y="4317"/>
                    <a:pt x="9858" y="5037"/>
                    <a:pt x="8785" y="5351"/>
                  </a:cubicBezTo>
                  <a:cubicBezTo>
                    <a:pt x="8075" y="5554"/>
                    <a:pt x="6708" y="5963"/>
                    <a:pt x="5858" y="5963"/>
                  </a:cubicBezTo>
                  <a:cubicBezTo>
                    <a:pt x="5179" y="5963"/>
                    <a:pt x="4830" y="5701"/>
                    <a:pt x="5411" y="4864"/>
                  </a:cubicBezTo>
                  <a:cubicBezTo>
                    <a:pt x="5411" y="4834"/>
                    <a:pt x="5441" y="4804"/>
                    <a:pt x="5441" y="4773"/>
                  </a:cubicBezTo>
                  <a:cubicBezTo>
                    <a:pt x="6779" y="2950"/>
                    <a:pt x="7204" y="1065"/>
                    <a:pt x="6961" y="457"/>
                  </a:cubicBezTo>
                  <a:cubicBezTo>
                    <a:pt x="6843" y="146"/>
                    <a:pt x="6587" y="1"/>
                    <a:pt x="6317" y="1"/>
                  </a:cubicBezTo>
                  <a:close/>
                </a:path>
              </a:pathLst>
            </a:custGeom>
            <a:solidFill>
              <a:srgbClr val="FFAD9D"/>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0" name="Google Shape;1977;p61">
              <a:extLst>
                <a:ext uri="{FF2B5EF4-FFF2-40B4-BE49-F238E27FC236}">
                  <a16:creationId xmlns:a16="http://schemas.microsoft.com/office/drawing/2014/main" id="{24697D03-03DD-FF26-6A65-27BE6D2418CB}"/>
                </a:ext>
              </a:extLst>
            </p:cNvPr>
            <p:cNvSpPr/>
            <p:nvPr/>
          </p:nvSpPr>
          <p:spPr>
            <a:xfrm>
              <a:off x="3726025" y="4075575"/>
              <a:ext cx="234075" cy="451400"/>
            </a:xfrm>
            <a:custGeom>
              <a:avLst/>
              <a:gdLst/>
              <a:ahLst/>
              <a:cxnLst/>
              <a:rect l="l" t="t" r="r" b="b"/>
              <a:pathLst>
                <a:path w="9363" h="18056" extrusionOk="0">
                  <a:moveTo>
                    <a:pt x="3678" y="1"/>
                  </a:moveTo>
                  <a:lnTo>
                    <a:pt x="304" y="2523"/>
                  </a:lnTo>
                  <a:lnTo>
                    <a:pt x="0" y="18056"/>
                  </a:lnTo>
                  <a:lnTo>
                    <a:pt x="9362" y="8481"/>
                  </a:lnTo>
                  <a:lnTo>
                    <a:pt x="3678" y="1"/>
                  </a:lnTo>
                  <a:close/>
                </a:path>
              </a:pathLst>
            </a:custGeom>
            <a:solidFill>
              <a:srgbClr val="5F4AC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91" name="Google Shape;1978;p61">
            <a:extLst>
              <a:ext uri="{FF2B5EF4-FFF2-40B4-BE49-F238E27FC236}">
                <a16:creationId xmlns:a16="http://schemas.microsoft.com/office/drawing/2014/main" id="{0BB79FB2-6351-4C77-75E6-7CAA5F4D1883}"/>
              </a:ext>
            </a:extLst>
          </p:cNvPr>
          <p:cNvGrpSpPr/>
          <p:nvPr/>
        </p:nvGrpSpPr>
        <p:grpSpPr>
          <a:xfrm rot="5400000">
            <a:off x="1915097" y="4631627"/>
            <a:ext cx="580001" cy="286066"/>
            <a:chOff x="4920150" y="1977875"/>
            <a:chExt cx="68525" cy="33800"/>
          </a:xfrm>
        </p:grpSpPr>
        <p:sp>
          <p:nvSpPr>
            <p:cNvPr id="292" name="Google Shape;1979;p61">
              <a:extLst>
                <a:ext uri="{FF2B5EF4-FFF2-40B4-BE49-F238E27FC236}">
                  <a16:creationId xmlns:a16="http://schemas.microsoft.com/office/drawing/2014/main" id="{9F18F132-7596-1567-BA12-83ECA6064E84}"/>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93" name="Google Shape;1980;p61">
              <a:extLst>
                <a:ext uri="{FF2B5EF4-FFF2-40B4-BE49-F238E27FC236}">
                  <a16:creationId xmlns:a16="http://schemas.microsoft.com/office/drawing/2014/main" id="{047E826E-45F4-0BE0-2A9F-EB603B7424BB}"/>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94" name="Google Shape;1981;p61">
              <a:extLst>
                <a:ext uri="{FF2B5EF4-FFF2-40B4-BE49-F238E27FC236}">
                  <a16:creationId xmlns:a16="http://schemas.microsoft.com/office/drawing/2014/main" id="{762D1DEA-B034-4D26-3586-522782D1BE1F}"/>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295" name="Google Shape;1982;p61">
            <a:extLst>
              <a:ext uri="{FF2B5EF4-FFF2-40B4-BE49-F238E27FC236}">
                <a16:creationId xmlns:a16="http://schemas.microsoft.com/office/drawing/2014/main" id="{8B792393-A6E2-2C7A-4EE8-BED488DF2516}"/>
              </a:ext>
            </a:extLst>
          </p:cNvPr>
          <p:cNvGrpSpPr/>
          <p:nvPr/>
        </p:nvGrpSpPr>
        <p:grpSpPr>
          <a:xfrm rot="16200000">
            <a:off x="4440811" y="4571779"/>
            <a:ext cx="580001" cy="286066"/>
            <a:chOff x="4920150" y="1977875"/>
            <a:chExt cx="68525" cy="33800"/>
          </a:xfrm>
        </p:grpSpPr>
        <p:sp>
          <p:nvSpPr>
            <p:cNvPr id="296" name="Google Shape;1983;p61">
              <a:extLst>
                <a:ext uri="{FF2B5EF4-FFF2-40B4-BE49-F238E27FC236}">
                  <a16:creationId xmlns:a16="http://schemas.microsoft.com/office/drawing/2014/main" id="{A3CC3241-61B5-D192-33D9-1DD0AB96099B}"/>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97" name="Google Shape;1984;p61">
              <a:extLst>
                <a:ext uri="{FF2B5EF4-FFF2-40B4-BE49-F238E27FC236}">
                  <a16:creationId xmlns:a16="http://schemas.microsoft.com/office/drawing/2014/main" id="{2BCF6F14-210A-62F5-EFAB-46EB9B6548C6}"/>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98" name="Google Shape;1985;p61">
              <a:extLst>
                <a:ext uri="{FF2B5EF4-FFF2-40B4-BE49-F238E27FC236}">
                  <a16:creationId xmlns:a16="http://schemas.microsoft.com/office/drawing/2014/main" id="{C6E49A66-1D13-71AD-C683-03C32D257BFD}"/>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5F4A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299" name="Google Shape;1987;p61">
            <a:extLst>
              <a:ext uri="{FF2B5EF4-FFF2-40B4-BE49-F238E27FC236}">
                <a16:creationId xmlns:a16="http://schemas.microsoft.com/office/drawing/2014/main" id="{21C91CC6-077C-6A8E-5980-2030B4582778}"/>
              </a:ext>
            </a:extLst>
          </p:cNvPr>
          <p:cNvSpPr txBox="1">
            <a:spLocks/>
          </p:cNvSpPr>
          <p:nvPr/>
        </p:nvSpPr>
        <p:spPr>
          <a:xfrm>
            <a:off x="5439413" y="5230750"/>
            <a:ext cx="1212204"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400" b="0" i="0" u="none" strike="noStrike" kern="0" cap="none" spc="0" normalizeH="0" baseline="0" noProof="0">
                <a:ln>
                  <a:noFill/>
                </a:ln>
                <a:solidFill>
                  <a:srgbClr val="263238"/>
                </a:solidFill>
                <a:effectLst/>
                <a:uLnTx/>
                <a:uFillTx/>
                <a:latin typeface="Raleway"/>
                <a:sym typeface="Raleway"/>
              </a:rPr>
              <a:t>36-45</a:t>
            </a:r>
          </a:p>
        </p:txBody>
      </p:sp>
      <p:sp>
        <p:nvSpPr>
          <p:cNvPr id="300" name="Google Shape;1988;p61">
            <a:extLst>
              <a:ext uri="{FF2B5EF4-FFF2-40B4-BE49-F238E27FC236}">
                <a16:creationId xmlns:a16="http://schemas.microsoft.com/office/drawing/2014/main" id="{B911A83C-0CBD-BD45-AEF0-F7D28B63C4EA}"/>
              </a:ext>
            </a:extLst>
          </p:cNvPr>
          <p:cNvSpPr txBox="1">
            <a:spLocks/>
          </p:cNvSpPr>
          <p:nvPr/>
        </p:nvSpPr>
        <p:spPr>
          <a:xfrm>
            <a:off x="5439413" y="5928492"/>
            <a:ext cx="1212204" cy="551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aleway"/>
              <a:buChar char="●"/>
              <a:defRPr sz="1800" b="0" i="0" u="none" strike="noStrike" cap="none">
                <a:solidFill>
                  <a:schemeClr val="dk2"/>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1400"/>
              <a:buFont typeface="Raleway"/>
              <a:buChar char="■"/>
              <a:defRPr sz="1400" b="0"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263238"/>
              </a:buClr>
              <a:buSzPts val="1800"/>
              <a:buFont typeface="Raleway"/>
              <a:buNone/>
              <a:tabLst/>
              <a:defRPr/>
            </a:pPr>
            <a:r>
              <a:rPr kumimoji="0" lang="en" sz="1400" b="0" i="0" u="none" strike="noStrike" kern="0" cap="none" spc="0" normalizeH="0" baseline="0" noProof="0">
                <a:ln>
                  <a:noFill/>
                </a:ln>
                <a:solidFill>
                  <a:srgbClr val="263238"/>
                </a:solidFill>
                <a:effectLst/>
                <a:uLnTx/>
                <a:uFillTx/>
                <a:latin typeface="Raleway"/>
                <a:sym typeface="Raleway"/>
              </a:rPr>
              <a:t>46-55</a:t>
            </a:r>
          </a:p>
        </p:txBody>
      </p:sp>
      <p:sp>
        <p:nvSpPr>
          <p:cNvPr id="2" name="TextBox 1">
            <a:extLst>
              <a:ext uri="{FF2B5EF4-FFF2-40B4-BE49-F238E27FC236}">
                <a16:creationId xmlns:a16="http://schemas.microsoft.com/office/drawing/2014/main" id="{CD07DDAB-5DA5-5F28-78D2-CB97363D72D4}"/>
              </a:ext>
            </a:extLst>
          </p:cNvPr>
          <p:cNvSpPr txBox="1"/>
          <p:nvPr/>
        </p:nvSpPr>
        <p:spPr>
          <a:xfrm>
            <a:off x="3997144" y="7254240"/>
            <a:ext cx="4197712" cy="10064294"/>
          </a:xfrm>
          <a:prstGeom prst="rect">
            <a:avLst/>
          </a:prstGeom>
          <a:noFill/>
        </p:spPr>
        <p:txBody>
          <a:bodyPr wrap="square" rtlCol="0">
            <a:spAutoFit/>
          </a:bodyPr>
          <a:lstStyle/>
          <a:p>
            <a:pPr algn="ctr" rtl="1"/>
            <a:r>
              <a:rPr lang="ar-EG" sz="3600" dirty="0">
                <a:solidFill>
                  <a:srgbClr val="5F4AC2"/>
                </a:solidFill>
                <a:latin typeface="Alnaseeb" panose="00000500000000000000" pitchFamily="50" charset="-78"/>
                <a:cs typeface="Alnaseeb" panose="00000500000000000000" pitchFamily="50" charset="-78"/>
              </a:rPr>
              <a:t>_</a:t>
            </a:r>
            <a:r>
              <a:rPr lang="ar-EG" sz="3600" dirty="0">
                <a:latin typeface="Alnaseeb" panose="00000500000000000000" pitchFamily="50" charset="-78"/>
                <a:cs typeface="Alnaseeb" panose="00000500000000000000" pitchFamily="50" charset="-78"/>
              </a:rPr>
              <a:t> تعتمد هذه النظرية على مفاهيم أساسية مثل:</a:t>
            </a: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الوصلة العصبية (الارتباطية): تربط بين المدخلات الحسية (المثيرات) والاستجابات من خلال وصلات عصبية.</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الاختيار والربط (المحاولة والخطأ): يتعلم الفرد من خلال المحاولات والخطأ، حيث يقوي النجاح الرابط الصحيح ويضعف الروابط الخاطئة.</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حل المشكلات بالتجريب: يحاول الكائن حل المشكلة بتجريب محاولات عديدة، ويؤدي التكرار إلى تقوية السلوك الصحيح.</a:t>
            </a:r>
          </a:p>
        </p:txBody>
      </p:sp>
      <p:sp>
        <p:nvSpPr>
          <p:cNvPr id="16" name="Google Shape;784;p30">
            <a:extLst>
              <a:ext uri="{FF2B5EF4-FFF2-40B4-BE49-F238E27FC236}">
                <a16:creationId xmlns:a16="http://schemas.microsoft.com/office/drawing/2014/main" id="{6F0338E2-7333-0A7A-1C9C-7B08D51B3291}"/>
              </a:ext>
            </a:extLst>
          </p:cNvPr>
          <p:cNvSpPr/>
          <p:nvPr/>
        </p:nvSpPr>
        <p:spPr>
          <a:xfrm>
            <a:off x="-638940" y="-5001524"/>
            <a:ext cx="4505922" cy="3727751"/>
          </a:xfrm>
          <a:custGeom>
            <a:avLst/>
            <a:gdLst/>
            <a:ahLst/>
            <a:cxnLst/>
            <a:rect l="l" t="t" r="r" b="b"/>
            <a:pathLst>
              <a:path w="56966" h="47128" extrusionOk="0">
                <a:moveTo>
                  <a:pt x="26223" y="1"/>
                </a:moveTo>
                <a:cubicBezTo>
                  <a:pt x="23582" y="1"/>
                  <a:pt x="20935" y="694"/>
                  <a:pt x="18590" y="2490"/>
                </a:cubicBezTo>
                <a:cubicBezTo>
                  <a:pt x="16274" y="4263"/>
                  <a:pt x="0" y="21103"/>
                  <a:pt x="12405" y="38833"/>
                </a:cubicBezTo>
                <a:cubicBezTo>
                  <a:pt x="14849" y="42325"/>
                  <a:pt x="26682" y="47128"/>
                  <a:pt x="36493" y="47128"/>
                </a:cubicBezTo>
                <a:cubicBezTo>
                  <a:pt x="41547" y="47128"/>
                  <a:pt x="46064" y="45853"/>
                  <a:pt x="48485" y="42468"/>
                </a:cubicBezTo>
                <a:cubicBezTo>
                  <a:pt x="56966" y="30601"/>
                  <a:pt x="40272" y="27880"/>
                  <a:pt x="42553" y="15856"/>
                </a:cubicBezTo>
                <a:cubicBezTo>
                  <a:pt x="43189" y="12500"/>
                  <a:pt x="42939" y="9417"/>
                  <a:pt x="41244" y="6818"/>
                </a:cubicBezTo>
                <a:cubicBezTo>
                  <a:pt x="39808" y="4617"/>
                  <a:pt x="33037" y="1"/>
                  <a:pt x="26223" y="1"/>
                </a:cubicBezTo>
                <a:close/>
              </a:path>
            </a:pathLst>
          </a:custGeom>
          <a:solidFill>
            <a:srgbClr val="BAACD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grpSp>
        <p:nvGrpSpPr>
          <p:cNvPr id="17" name="Google Shape;785;p30">
            <a:extLst>
              <a:ext uri="{FF2B5EF4-FFF2-40B4-BE49-F238E27FC236}">
                <a16:creationId xmlns:a16="http://schemas.microsoft.com/office/drawing/2014/main" id="{D93CC251-1DC1-507E-CBC3-6474BA7D10C3}"/>
              </a:ext>
            </a:extLst>
          </p:cNvPr>
          <p:cNvGrpSpPr/>
          <p:nvPr/>
        </p:nvGrpSpPr>
        <p:grpSpPr>
          <a:xfrm>
            <a:off x="-6198298" y="3791882"/>
            <a:ext cx="2541386" cy="2697653"/>
            <a:chOff x="-691081" y="576304"/>
            <a:chExt cx="5250664" cy="5573523"/>
          </a:xfrm>
        </p:grpSpPr>
        <p:sp>
          <p:nvSpPr>
            <p:cNvPr id="18" name="Google Shape;786;p30">
              <a:extLst>
                <a:ext uri="{FF2B5EF4-FFF2-40B4-BE49-F238E27FC236}">
                  <a16:creationId xmlns:a16="http://schemas.microsoft.com/office/drawing/2014/main" id="{FB9FA82C-4A28-1336-0E74-FAEBC6ADD6CC}"/>
                </a:ext>
              </a:extLst>
            </p:cNvPr>
            <p:cNvSpPr/>
            <p:nvPr/>
          </p:nvSpPr>
          <p:spPr>
            <a:xfrm>
              <a:off x="1580660" y="1622594"/>
              <a:ext cx="7065" cy="2967"/>
            </a:xfrm>
            <a:custGeom>
              <a:avLst/>
              <a:gdLst/>
              <a:ahLst/>
              <a:cxnLst/>
              <a:rect l="l" t="t" r="r" b="b"/>
              <a:pathLst>
                <a:path w="50" h="21" extrusionOk="0">
                  <a:moveTo>
                    <a:pt x="1" y="1"/>
                  </a:moveTo>
                  <a:cubicBezTo>
                    <a:pt x="16" y="6"/>
                    <a:pt x="35" y="16"/>
                    <a:pt x="50" y="20"/>
                  </a:cubicBezTo>
                  <a:cubicBezTo>
                    <a:pt x="40" y="6"/>
                    <a:pt x="25" y="6"/>
                    <a:pt x="11"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 name="Google Shape;787;p30">
              <a:extLst>
                <a:ext uri="{FF2B5EF4-FFF2-40B4-BE49-F238E27FC236}">
                  <a16:creationId xmlns:a16="http://schemas.microsoft.com/office/drawing/2014/main" id="{7B5D8351-127E-C5EE-BE67-FE2F1E2FB5F8}"/>
                </a:ext>
              </a:extLst>
            </p:cNvPr>
            <p:cNvSpPr/>
            <p:nvPr/>
          </p:nvSpPr>
          <p:spPr>
            <a:xfrm>
              <a:off x="1415062" y="1102346"/>
              <a:ext cx="17379" cy="15119"/>
            </a:xfrm>
            <a:custGeom>
              <a:avLst/>
              <a:gdLst/>
              <a:ahLst/>
              <a:cxnLst/>
              <a:rect l="l" t="t" r="r" b="b"/>
              <a:pathLst>
                <a:path w="123" h="107" extrusionOk="0">
                  <a:moveTo>
                    <a:pt x="89" y="0"/>
                  </a:moveTo>
                  <a:cubicBezTo>
                    <a:pt x="63" y="0"/>
                    <a:pt x="37" y="15"/>
                    <a:pt x="20" y="38"/>
                  </a:cubicBezTo>
                  <a:cubicBezTo>
                    <a:pt x="5" y="58"/>
                    <a:pt x="0" y="87"/>
                    <a:pt x="5" y="107"/>
                  </a:cubicBezTo>
                  <a:cubicBezTo>
                    <a:pt x="49" y="77"/>
                    <a:pt x="88" y="43"/>
                    <a:pt x="123" y="9"/>
                  </a:cubicBezTo>
                  <a:cubicBezTo>
                    <a:pt x="112" y="3"/>
                    <a:pt x="101" y="0"/>
                    <a:pt x="8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0" name="Google Shape;788;p30">
              <a:extLst>
                <a:ext uri="{FF2B5EF4-FFF2-40B4-BE49-F238E27FC236}">
                  <a16:creationId xmlns:a16="http://schemas.microsoft.com/office/drawing/2014/main" id="{0E89F884-E82F-6C90-D380-5EC4EE51B36E}"/>
                </a:ext>
              </a:extLst>
            </p:cNvPr>
            <p:cNvSpPr/>
            <p:nvPr/>
          </p:nvSpPr>
          <p:spPr>
            <a:xfrm>
              <a:off x="1045717" y="1317397"/>
              <a:ext cx="342499" cy="153588"/>
            </a:xfrm>
            <a:custGeom>
              <a:avLst/>
              <a:gdLst/>
              <a:ahLst/>
              <a:cxnLst/>
              <a:rect l="l" t="t" r="r" b="b"/>
              <a:pathLst>
                <a:path w="2424" h="1087" extrusionOk="0">
                  <a:moveTo>
                    <a:pt x="1280" y="1"/>
                  </a:moveTo>
                  <a:cubicBezTo>
                    <a:pt x="1248" y="1"/>
                    <a:pt x="1215" y="19"/>
                    <a:pt x="1198" y="45"/>
                  </a:cubicBezTo>
                  <a:cubicBezTo>
                    <a:pt x="1173" y="85"/>
                    <a:pt x="1149" y="119"/>
                    <a:pt x="1124" y="153"/>
                  </a:cubicBezTo>
                  <a:cubicBezTo>
                    <a:pt x="930" y="392"/>
                    <a:pt x="622" y="533"/>
                    <a:pt x="317" y="533"/>
                  </a:cubicBezTo>
                  <a:cubicBezTo>
                    <a:pt x="253" y="533"/>
                    <a:pt x="190" y="527"/>
                    <a:pt x="128" y="514"/>
                  </a:cubicBezTo>
                  <a:cubicBezTo>
                    <a:pt x="121" y="513"/>
                    <a:pt x="114" y="513"/>
                    <a:pt x="107" y="513"/>
                  </a:cubicBezTo>
                  <a:cubicBezTo>
                    <a:pt x="62" y="513"/>
                    <a:pt x="24" y="541"/>
                    <a:pt x="15" y="588"/>
                  </a:cubicBezTo>
                  <a:cubicBezTo>
                    <a:pt x="1" y="637"/>
                    <a:pt x="35" y="690"/>
                    <a:pt x="89" y="700"/>
                  </a:cubicBezTo>
                  <a:cubicBezTo>
                    <a:pt x="163" y="716"/>
                    <a:pt x="239" y="723"/>
                    <a:pt x="315" y="723"/>
                  </a:cubicBezTo>
                  <a:cubicBezTo>
                    <a:pt x="664" y="723"/>
                    <a:pt x="1018" y="564"/>
                    <a:pt x="1246" y="299"/>
                  </a:cubicBezTo>
                  <a:cubicBezTo>
                    <a:pt x="1432" y="739"/>
                    <a:pt x="1857" y="1057"/>
                    <a:pt x="2321" y="1086"/>
                  </a:cubicBezTo>
                  <a:lnTo>
                    <a:pt x="2326" y="1086"/>
                  </a:lnTo>
                  <a:cubicBezTo>
                    <a:pt x="2380" y="1086"/>
                    <a:pt x="2419" y="1042"/>
                    <a:pt x="2424" y="993"/>
                  </a:cubicBezTo>
                  <a:cubicBezTo>
                    <a:pt x="2424" y="939"/>
                    <a:pt x="2385" y="896"/>
                    <a:pt x="2331" y="896"/>
                  </a:cubicBezTo>
                  <a:cubicBezTo>
                    <a:pt x="1926" y="871"/>
                    <a:pt x="1540" y="563"/>
                    <a:pt x="1398" y="163"/>
                  </a:cubicBezTo>
                  <a:cubicBezTo>
                    <a:pt x="1388" y="133"/>
                    <a:pt x="1378" y="104"/>
                    <a:pt x="1373" y="75"/>
                  </a:cubicBezTo>
                  <a:cubicBezTo>
                    <a:pt x="1364" y="36"/>
                    <a:pt x="1330" y="6"/>
                    <a:pt x="1290" y="1"/>
                  </a:cubicBezTo>
                  <a:cubicBezTo>
                    <a:pt x="1287" y="1"/>
                    <a:pt x="1283" y="1"/>
                    <a:pt x="1280"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1" name="Google Shape;789;p30">
              <a:extLst>
                <a:ext uri="{FF2B5EF4-FFF2-40B4-BE49-F238E27FC236}">
                  <a16:creationId xmlns:a16="http://schemas.microsoft.com/office/drawing/2014/main" id="{7A36663B-840C-358D-A4C5-A24C2889FB18}"/>
                </a:ext>
              </a:extLst>
            </p:cNvPr>
            <p:cNvSpPr/>
            <p:nvPr/>
          </p:nvSpPr>
          <p:spPr>
            <a:xfrm>
              <a:off x="294734" y="2932399"/>
              <a:ext cx="2441719" cy="142143"/>
            </a:xfrm>
            <a:custGeom>
              <a:avLst/>
              <a:gdLst/>
              <a:ahLst/>
              <a:cxnLst/>
              <a:rect l="l" t="t" r="r" b="b"/>
              <a:pathLst>
                <a:path w="17281" h="1006" extrusionOk="0">
                  <a:moveTo>
                    <a:pt x="11399" y="480"/>
                  </a:moveTo>
                  <a:cubicBezTo>
                    <a:pt x="11311" y="480"/>
                    <a:pt x="11221" y="486"/>
                    <a:pt x="11129" y="497"/>
                  </a:cubicBezTo>
                  <a:cubicBezTo>
                    <a:pt x="10939" y="521"/>
                    <a:pt x="10768" y="546"/>
                    <a:pt x="10607" y="580"/>
                  </a:cubicBezTo>
                  <a:cubicBezTo>
                    <a:pt x="10314" y="634"/>
                    <a:pt x="10060" y="702"/>
                    <a:pt x="9825" y="790"/>
                  </a:cubicBezTo>
                  <a:cubicBezTo>
                    <a:pt x="10035" y="795"/>
                    <a:pt x="10245" y="800"/>
                    <a:pt x="10455" y="805"/>
                  </a:cubicBezTo>
                  <a:lnTo>
                    <a:pt x="10636" y="805"/>
                  </a:lnTo>
                  <a:cubicBezTo>
                    <a:pt x="10929" y="815"/>
                    <a:pt x="11227" y="819"/>
                    <a:pt x="11520" y="824"/>
                  </a:cubicBezTo>
                  <a:cubicBezTo>
                    <a:pt x="11735" y="829"/>
                    <a:pt x="11945" y="839"/>
                    <a:pt x="12160" y="839"/>
                  </a:cubicBezTo>
                  <a:cubicBezTo>
                    <a:pt x="12278" y="844"/>
                    <a:pt x="12395" y="849"/>
                    <a:pt x="12512" y="849"/>
                  </a:cubicBezTo>
                  <a:cubicBezTo>
                    <a:pt x="12507" y="839"/>
                    <a:pt x="12497" y="829"/>
                    <a:pt x="12488" y="824"/>
                  </a:cubicBezTo>
                  <a:cubicBezTo>
                    <a:pt x="12201" y="602"/>
                    <a:pt x="11818" y="480"/>
                    <a:pt x="11399" y="480"/>
                  </a:cubicBezTo>
                  <a:close/>
                  <a:moveTo>
                    <a:pt x="17098" y="138"/>
                  </a:moveTo>
                  <a:cubicBezTo>
                    <a:pt x="16912" y="138"/>
                    <a:pt x="16728" y="205"/>
                    <a:pt x="16577" y="321"/>
                  </a:cubicBezTo>
                  <a:cubicBezTo>
                    <a:pt x="16562" y="331"/>
                    <a:pt x="16547" y="341"/>
                    <a:pt x="16538" y="350"/>
                  </a:cubicBezTo>
                  <a:cubicBezTo>
                    <a:pt x="16464" y="409"/>
                    <a:pt x="16406" y="482"/>
                    <a:pt x="16357" y="561"/>
                  </a:cubicBezTo>
                  <a:cubicBezTo>
                    <a:pt x="15887" y="359"/>
                    <a:pt x="15370" y="260"/>
                    <a:pt x="14850" y="260"/>
                  </a:cubicBezTo>
                  <a:cubicBezTo>
                    <a:pt x="14112" y="260"/>
                    <a:pt x="13368" y="461"/>
                    <a:pt x="12751" y="854"/>
                  </a:cubicBezTo>
                  <a:lnTo>
                    <a:pt x="12781" y="854"/>
                  </a:lnTo>
                  <a:cubicBezTo>
                    <a:pt x="12893" y="859"/>
                    <a:pt x="13005" y="859"/>
                    <a:pt x="13118" y="863"/>
                  </a:cubicBezTo>
                  <a:cubicBezTo>
                    <a:pt x="13338" y="868"/>
                    <a:pt x="13562" y="873"/>
                    <a:pt x="13787" y="878"/>
                  </a:cubicBezTo>
                  <a:cubicBezTo>
                    <a:pt x="14056" y="883"/>
                    <a:pt x="14320" y="893"/>
                    <a:pt x="14588" y="898"/>
                  </a:cubicBezTo>
                  <a:cubicBezTo>
                    <a:pt x="15145" y="912"/>
                    <a:pt x="15702" y="927"/>
                    <a:pt x="16245" y="942"/>
                  </a:cubicBezTo>
                  <a:cubicBezTo>
                    <a:pt x="16274" y="942"/>
                    <a:pt x="16298" y="932"/>
                    <a:pt x="16318" y="907"/>
                  </a:cubicBezTo>
                  <a:cubicBezTo>
                    <a:pt x="16352" y="873"/>
                    <a:pt x="16381" y="829"/>
                    <a:pt x="16406" y="790"/>
                  </a:cubicBezTo>
                  <a:cubicBezTo>
                    <a:pt x="16460" y="712"/>
                    <a:pt x="16499" y="624"/>
                    <a:pt x="16528" y="536"/>
                  </a:cubicBezTo>
                  <a:cubicBezTo>
                    <a:pt x="16533" y="541"/>
                    <a:pt x="16538" y="546"/>
                    <a:pt x="16543" y="556"/>
                  </a:cubicBezTo>
                  <a:lnTo>
                    <a:pt x="16547" y="556"/>
                  </a:lnTo>
                  <a:cubicBezTo>
                    <a:pt x="16552" y="561"/>
                    <a:pt x="16557" y="565"/>
                    <a:pt x="16567" y="570"/>
                  </a:cubicBezTo>
                  <a:cubicBezTo>
                    <a:pt x="16572" y="570"/>
                    <a:pt x="16572" y="570"/>
                    <a:pt x="16582" y="575"/>
                  </a:cubicBezTo>
                  <a:cubicBezTo>
                    <a:pt x="16587" y="580"/>
                    <a:pt x="16596" y="580"/>
                    <a:pt x="16606" y="580"/>
                  </a:cubicBezTo>
                  <a:lnTo>
                    <a:pt x="16631" y="580"/>
                  </a:lnTo>
                  <a:cubicBezTo>
                    <a:pt x="16816" y="580"/>
                    <a:pt x="16997" y="497"/>
                    <a:pt x="17144" y="346"/>
                  </a:cubicBezTo>
                  <a:cubicBezTo>
                    <a:pt x="17148" y="346"/>
                    <a:pt x="17148" y="341"/>
                    <a:pt x="17153" y="336"/>
                  </a:cubicBezTo>
                  <a:cubicBezTo>
                    <a:pt x="17202" y="282"/>
                    <a:pt x="17246" y="223"/>
                    <a:pt x="17280" y="165"/>
                  </a:cubicBezTo>
                  <a:cubicBezTo>
                    <a:pt x="17236" y="150"/>
                    <a:pt x="17197" y="145"/>
                    <a:pt x="17153" y="140"/>
                  </a:cubicBezTo>
                  <a:cubicBezTo>
                    <a:pt x="17135" y="139"/>
                    <a:pt x="17117" y="138"/>
                    <a:pt x="17098" y="138"/>
                  </a:cubicBezTo>
                  <a:close/>
                  <a:moveTo>
                    <a:pt x="1421" y="1"/>
                  </a:moveTo>
                  <a:cubicBezTo>
                    <a:pt x="1100" y="1"/>
                    <a:pt x="783" y="37"/>
                    <a:pt x="484" y="111"/>
                  </a:cubicBezTo>
                  <a:cubicBezTo>
                    <a:pt x="342" y="145"/>
                    <a:pt x="205" y="189"/>
                    <a:pt x="73" y="238"/>
                  </a:cubicBezTo>
                  <a:cubicBezTo>
                    <a:pt x="25" y="258"/>
                    <a:pt x="0" y="316"/>
                    <a:pt x="20" y="365"/>
                  </a:cubicBezTo>
                  <a:cubicBezTo>
                    <a:pt x="39" y="408"/>
                    <a:pt x="826" y="913"/>
                    <a:pt x="901" y="913"/>
                  </a:cubicBezTo>
                  <a:cubicBezTo>
                    <a:pt x="902" y="913"/>
                    <a:pt x="903" y="913"/>
                    <a:pt x="904" y="912"/>
                  </a:cubicBezTo>
                  <a:cubicBezTo>
                    <a:pt x="806" y="849"/>
                    <a:pt x="718" y="795"/>
                    <a:pt x="630" y="741"/>
                  </a:cubicBezTo>
                  <a:lnTo>
                    <a:pt x="630" y="741"/>
                  </a:lnTo>
                  <a:cubicBezTo>
                    <a:pt x="640" y="746"/>
                    <a:pt x="645" y="746"/>
                    <a:pt x="655" y="746"/>
                  </a:cubicBezTo>
                  <a:cubicBezTo>
                    <a:pt x="924" y="780"/>
                    <a:pt x="1197" y="815"/>
                    <a:pt x="1471" y="844"/>
                  </a:cubicBezTo>
                  <a:cubicBezTo>
                    <a:pt x="1598" y="854"/>
                    <a:pt x="1725" y="868"/>
                    <a:pt x="1857" y="878"/>
                  </a:cubicBezTo>
                  <a:cubicBezTo>
                    <a:pt x="1930" y="883"/>
                    <a:pt x="2003" y="888"/>
                    <a:pt x="2081" y="893"/>
                  </a:cubicBezTo>
                  <a:cubicBezTo>
                    <a:pt x="2155" y="902"/>
                    <a:pt x="2238" y="907"/>
                    <a:pt x="2316" y="912"/>
                  </a:cubicBezTo>
                  <a:cubicBezTo>
                    <a:pt x="2502" y="927"/>
                    <a:pt x="2692" y="942"/>
                    <a:pt x="2883" y="951"/>
                  </a:cubicBezTo>
                  <a:cubicBezTo>
                    <a:pt x="2907" y="951"/>
                    <a:pt x="2932" y="951"/>
                    <a:pt x="2961" y="956"/>
                  </a:cubicBezTo>
                  <a:cubicBezTo>
                    <a:pt x="3132" y="961"/>
                    <a:pt x="3303" y="971"/>
                    <a:pt x="3479" y="976"/>
                  </a:cubicBezTo>
                  <a:cubicBezTo>
                    <a:pt x="3586" y="981"/>
                    <a:pt x="3694" y="986"/>
                    <a:pt x="3801" y="990"/>
                  </a:cubicBezTo>
                  <a:cubicBezTo>
                    <a:pt x="3997" y="995"/>
                    <a:pt x="4192" y="1000"/>
                    <a:pt x="4392" y="1005"/>
                  </a:cubicBezTo>
                  <a:lnTo>
                    <a:pt x="4988" y="1005"/>
                  </a:lnTo>
                  <a:cubicBezTo>
                    <a:pt x="5755" y="1005"/>
                    <a:pt x="6557" y="986"/>
                    <a:pt x="7402" y="946"/>
                  </a:cubicBezTo>
                  <a:cubicBezTo>
                    <a:pt x="7519" y="942"/>
                    <a:pt x="7646" y="932"/>
                    <a:pt x="7768" y="927"/>
                  </a:cubicBezTo>
                  <a:cubicBezTo>
                    <a:pt x="7895" y="917"/>
                    <a:pt x="8017" y="854"/>
                    <a:pt x="8091" y="751"/>
                  </a:cubicBezTo>
                  <a:cubicBezTo>
                    <a:pt x="8091" y="751"/>
                    <a:pt x="8096" y="746"/>
                    <a:pt x="8096" y="741"/>
                  </a:cubicBezTo>
                  <a:cubicBezTo>
                    <a:pt x="8359" y="751"/>
                    <a:pt x="8628" y="756"/>
                    <a:pt x="8897" y="766"/>
                  </a:cubicBezTo>
                  <a:lnTo>
                    <a:pt x="9078" y="766"/>
                  </a:lnTo>
                  <a:cubicBezTo>
                    <a:pt x="9087" y="771"/>
                    <a:pt x="9092" y="771"/>
                    <a:pt x="9102" y="771"/>
                  </a:cubicBezTo>
                  <a:cubicBezTo>
                    <a:pt x="9214" y="771"/>
                    <a:pt x="9327" y="775"/>
                    <a:pt x="9439" y="775"/>
                  </a:cubicBezTo>
                  <a:cubicBezTo>
                    <a:pt x="9034" y="482"/>
                    <a:pt x="8560" y="306"/>
                    <a:pt x="8081" y="243"/>
                  </a:cubicBezTo>
                  <a:cubicBezTo>
                    <a:pt x="7954" y="226"/>
                    <a:pt x="7826" y="217"/>
                    <a:pt x="7700" y="217"/>
                  </a:cubicBezTo>
                  <a:cubicBezTo>
                    <a:pt x="7287" y="217"/>
                    <a:pt x="6884" y="309"/>
                    <a:pt x="6532" y="492"/>
                  </a:cubicBezTo>
                  <a:lnTo>
                    <a:pt x="6537" y="497"/>
                  </a:lnTo>
                  <a:cubicBezTo>
                    <a:pt x="6493" y="517"/>
                    <a:pt x="6454" y="541"/>
                    <a:pt x="6410" y="565"/>
                  </a:cubicBezTo>
                  <a:cubicBezTo>
                    <a:pt x="6194" y="490"/>
                    <a:pt x="5965" y="453"/>
                    <a:pt x="5736" y="453"/>
                  </a:cubicBezTo>
                  <a:cubicBezTo>
                    <a:pt x="5328" y="453"/>
                    <a:pt x="4919" y="570"/>
                    <a:pt x="4578" y="795"/>
                  </a:cubicBezTo>
                  <a:lnTo>
                    <a:pt x="4524" y="829"/>
                  </a:lnTo>
                  <a:cubicBezTo>
                    <a:pt x="4417" y="905"/>
                    <a:pt x="4313" y="978"/>
                    <a:pt x="4206" y="978"/>
                  </a:cubicBezTo>
                  <a:cubicBezTo>
                    <a:pt x="4197" y="978"/>
                    <a:pt x="4187" y="977"/>
                    <a:pt x="4177" y="976"/>
                  </a:cubicBezTo>
                  <a:cubicBezTo>
                    <a:pt x="4075" y="971"/>
                    <a:pt x="3982" y="893"/>
                    <a:pt x="3889" y="815"/>
                  </a:cubicBezTo>
                  <a:lnTo>
                    <a:pt x="3865" y="795"/>
                  </a:lnTo>
                  <a:cubicBezTo>
                    <a:pt x="3625" y="595"/>
                    <a:pt x="3332" y="429"/>
                    <a:pt x="3019" y="302"/>
                  </a:cubicBezTo>
                  <a:cubicBezTo>
                    <a:pt x="2524" y="105"/>
                    <a:pt x="1967" y="1"/>
                    <a:pt x="1421" y="1"/>
                  </a:cubicBezTo>
                  <a:close/>
                </a:path>
              </a:pathLst>
            </a:custGeom>
            <a:solidFill>
              <a:srgbClr val="A3A2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2" name="Google Shape;790;p30">
              <a:extLst>
                <a:ext uri="{FF2B5EF4-FFF2-40B4-BE49-F238E27FC236}">
                  <a16:creationId xmlns:a16="http://schemas.microsoft.com/office/drawing/2014/main" id="{D04153D4-0847-B852-1C90-AF056609EE6A}"/>
                </a:ext>
              </a:extLst>
            </p:cNvPr>
            <p:cNvSpPr/>
            <p:nvPr/>
          </p:nvSpPr>
          <p:spPr>
            <a:xfrm>
              <a:off x="-290651" y="576304"/>
              <a:ext cx="3045049" cy="3258263"/>
            </a:xfrm>
            <a:custGeom>
              <a:avLst/>
              <a:gdLst/>
              <a:ahLst/>
              <a:cxnLst/>
              <a:rect l="l" t="t" r="r" b="b"/>
              <a:pathLst>
                <a:path w="21551" h="23060" extrusionOk="0">
                  <a:moveTo>
                    <a:pt x="13797" y="4362"/>
                  </a:moveTo>
                  <a:cubicBezTo>
                    <a:pt x="14080" y="4362"/>
                    <a:pt x="14361" y="4397"/>
                    <a:pt x="14632" y="4465"/>
                  </a:cubicBezTo>
                  <a:cubicBezTo>
                    <a:pt x="14681" y="4479"/>
                    <a:pt x="14711" y="4528"/>
                    <a:pt x="14701" y="4582"/>
                  </a:cubicBezTo>
                  <a:cubicBezTo>
                    <a:pt x="14689" y="4623"/>
                    <a:pt x="14652" y="4654"/>
                    <a:pt x="14609" y="4654"/>
                  </a:cubicBezTo>
                  <a:cubicBezTo>
                    <a:pt x="14601" y="4654"/>
                    <a:pt x="14592" y="4653"/>
                    <a:pt x="14584" y="4650"/>
                  </a:cubicBezTo>
                  <a:cubicBezTo>
                    <a:pt x="14331" y="4582"/>
                    <a:pt x="14068" y="4550"/>
                    <a:pt x="13805" y="4550"/>
                  </a:cubicBezTo>
                  <a:cubicBezTo>
                    <a:pt x="13691" y="4550"/>
                    <a:pt x="13578" y="4556"/>
                    <a:pt x="13465" y="4567"/>
                  </a:cubicBezTo>
                  <a:cubicBezTo>
                    <a:pt x="13426" y="4567"/>
                    <a:pt x="13387" y="4577"/>
                    <a:pt x="13348" y="4582"/>
                  </a:cubicBezTo>
                  <a:cubicBezTo>
                    <a:pt x="13313" y="4587"/>
                    <a:pt x="13279" y="4592"/>
                    <a:pt x="13245" y="4597"/>
                  </a:cubicBezTo>
                  <a:cubicBezTo>
                    <a:pt x="13191" y="4606"/>
                    <a:pt x="13142" y="4616"/>
                    <a:pt x="13093" y="4626"/>
                  </a:cubicBezTo>
                  <a:cubicBezTo>
                    <a:pt x="13040" y="4641"/>
                    <a:pt x="12986" y="4650"/>
                    <a:pt x="12932" y="4665"/>
                  </a:cubicBezTo>
                  <a:cubicBezTo>
                    <a:pt x="12908" y="4675"/>
                    <a:pt x="12879" y="4685"/>
                    <a:pt x="12849" y="4690"/>
                  </a:cubicBezTo>
                  <a:cubicBezTo>
                    <a:pt x="12756" y="4719"/>
                    <a:pt x="12668" y="4753"/>
                    <a:pt x="12576" y="4787"/>
                  </a:cubicBezTo>
                  <a:cubicBezTo>
                    <a:pt x="12527" y="4812"/>
                    <a:pt x="12473" y="4831"/>
                    <a:pt x="12424" y="4856"/>
                  </a:cubicBezTo>
                  <a:cubicBezTo>
                    <a:pt x="12410" y="4861"/>
                    <a:pt x="12400" y="4865"/>
                    <a:pt x="12385" y="4865"/>
                  </a:cubicBezTo>
                  <a:cubicBezTo>
                    <a:pt x="12351" y="4865"/>
                    <a:pt x="12317" y="4846"/>
                    <a:pt x="12297" y="4812"/>
                  </a:cubicBezTo>
                  <a:cubicBezTo>
                    <a:pt x="12278" y="4763"/>
                    <a:pt x="12297" y="4704"/>
                    <a:pt x="12346" y="4685"/>
                  </a:cubicBezTo>
                  <a:cubicBezTo>
                    <a:pt x="12571" y="4577"/>
                    <a:pt x="12805" y="4494"/>
                    <a:pt x="13050" y="4445"/>
                  </a:cubicBezTo>
                  <a:cubicBezTo>
                    <a:pt x="13103" y="4431"/>
                    <a:pt x="13157" y="4421"/>
                    <a:pt x="13211" y="4411"/>
                  </a:cubicBezTo>
                  <a:cubicBezTo>
                    <a:pt x="13225" y="4406"/>
                    <a:pt x="13240" y="4406"/>
                    <a:pt x="13255" y="4401"/>
                  </a:cubicBezTo>
                  <a:lnTo>
                    <a:pt x="13260" y="4401"/>
                  </a:lnTo>
                  <a:cubicBezTo>
                    <a:pt x="13313" y="4391"/>
                    <a:pt x="13367" y="4387"/>
                    <a:pt x="13421" y="4382"/>
                  </a:cubicBezTo>
                  <a:cubicBezTo>
                    <a:pt x="13484" y="4377"/>
                    <a:pt x="13548" y="4367"/>
                    <a:pt x="13606" y="4367"/>
                  </a:cubicBezTo>
                  <a:cubicBezTo>
                    <a:pt x="13670" y="4363"/>
                    <a:pt x="13734" y="4362"/>
                    <a:pt x="13797" y="4362"/>
                  </a:cubicBezTo>
                  <a:close/>
                  <a:moveTo>
                    <a:pt x="9788" y="3738"/>
                  </a:moveTo>
                  <a:cubicBezTo>
                    <a:pt x="9801" y="3738"/>
                    <a:pt x="9813" y="3741"/>
                    <a:pt x="9825" y="3747"/>
                  </a:cubicBezTo>
                  <a:cubicBezTo>
                    <a:pt x="9830" y="3747"/>
                    <a:pt x="9835" y="3751"/>
                    <a:pt x="9840" y="3756"/>
                  </a:cubicBezTo>
                  <a:cubicBezTo>
                    <a:pt x="9884" y="3786"/>
                    <a:pt x="9923" y="3815"/>
                    <a:pt x="9962" y="3849"/>
                  </a:cubicBezTo>
                  <a:cubicBezTo>
                    <a:pt x="9981" y="3869"/>
                    <a:pt x="10006" y="3883"/>
                    <a:pt x="10025" y="3903"/>
                  </a:cubicBezTo>
                  <a:cubicBezTo>
                    <a:pt x="10050" y="3927"/>
                    <a:pt x="10074" y="3952"/>
                    <a:pt x="10094" y="3976"/>
                  </a:cubicBezTo>
                  <a:cubicBezTo>
                    <a:pt x="10123" y="4006"/>
                    <a:pt x="10148" y="4035"/>
                    <a:pt x="10172" y="4069"/>
                  </a:cubicBezTo>
                  <a:cubicBezTo>
                    <a:pt x="10177" y="4074"/>
                    <a:pt x="10182" y="4074"/>
                    <a:pt x="10182" y="4084"/>
                  </a:cubicBezTo>
                  <a:cubicBezTo>
                    <a:pt x="10206" y="4113"/>
                    <a:pt x="10231" y="4147"/>
                    <a:pt x="10255" y="4181"/>
                  </a:cubicBezTo>
                  <a:cubicBezTo>
                    <a:pt x="10270" y="4201"/>
                    <a:pt x="10279" y="4221"/>
                    <a:pt x="10289" y="4240"/>
                  </a:cubicBezTo>
                  <a:cubicBezTo>
                    <a:pt x="10299" y="4255"/>
                    <a:pt x="10309" y="4269"/>
                    <a:pt x="10314" y="4279"/>
                  </a:cubicBezTo>
                  <a:cubicBezTo>
                    <a:pt x="10348" y="4343"/>
                    <a:pt x="10377" y="4401"/>
                    <a:pt x="10402" y="4465"/>
                  </a:cubicBezTo>
                  <a:cubicBezTo>
                    <a:pt x="10411" y="4484"/>
                    <a:pt x="10411" y="4504"/>
                    <a:pt x="10406" y="4519"/>
                  </a:cubicBezTo>
                  <a:cubicBezTo>
                    <a:pt x="10587" y="4538"/>
                    <a:pt x="10778" y="4587"/>
                    <a:pt x="10963" y="4636"/>
                  </a:cubicBezTo>
                  <a:cubicBezTo>
                    <a:pt x="10993" y="4641"/>
                    <a:pt x="11027" y="4650"/>
                    <a:pt x="11056" y="4660"/>
                  </a:cubicBezTo>
                  <a:cubicBezTo>
                    <a:pt x="11061" y="4660"/>
                    <a:pt x="11066" y="4660"/>
                    <a:pt x="11071" y="4665"/>
                  </a:cubicBezTo>
                  <a:cubicBezTo>
                    <a:pt x="11154" y="4685"/>
                    <a:pt x="11237" y="4704"/>
                    <a:pt x="11315" y="4719"/>
                  </a:cubicBezTo>
                  <a:lnTo>
                    <a:pt x="11325" y="4719"/>
                  </a:lnTo>
                  <a:cubicBezTo>
                    <a:pt x="11344" y="4724"/>
                    <a:pt x="11359" y="4724"/>
                    <a:pt x="11374" y="4729"/>
                  </a:cubicBezTo>
                  <a:cubicBezTo>
                    <a:pt x="11384" y="4729"/>
                    <a:pt x="11398" y="4733"/>
                    <a:pt x="11413" y="4743"/>
                  </a:cubicBezTo>
                  <a:cubicBezTo>
                    <a:pt x="11432" y="4753"/>
                    <a:pt x="11452" y="4768"/>
                    <a:pt x="11467" y="4787"/>
                  </a:cubicBezTo>
                  <a:cubicBezTo>
                    <a:pt x="11471" y="4792"/>
                    <a:pt x="11476" y="4797"/>
                    <a:pt x="11476" y="4802"/>
                  </a:cubicBezTo>
                  <a:cubicBezTo>
                    <a:pt x="11486" y="4812"/>
                    <a:pt x="11486" y="4821"/>
                    <a:pt x="11491" y="4831"/>
                  </a:cubicBezTo>
                  <a:cubicBezTo>
                    <a:pt x="11511" y="4890"/>
                    <a:pt x="11496" y="4948"/>
                    <a:pt x="11452" y="4988"/>
                  </a:cubicBezTo>
                  <a:cubicBezTo>
                    <a:pt x="11203" y="5217"/>
                    <a:pt x="11012" y="5354"/>
                    <a:pt x="10861" y="5408"/>
                  </a:cubicBezTo>
                  <a:cubicBezTo>
                    <a:pt x="10998" y="5808"/>
                    <a:pt x="11384" y="6116"/>
                    <a:pt x="11789" y="6136"/>
                  </a:cubicBezTo>
                  <a:cubicBezTo>
                    <a:pt x="11843" y="6141"/>
                    <a:pt x="11882" y="6184"/>
                    <a:pt x="11882" y="6238"/>
                  </a:cubicBezTo>
                  <a:cubicBezTo>
                    <a:pt x="11877" y="6287"/>
                    <a:pt x="11838" y="6326"/>
                    <a:pt x="11789" y="6326"/>
                  </a:cubicBezTo>
                  <a:lnTo>
                    <a:pt x="11784" y="6331"/>
                  </a:lnTo>
                  <a:lnTo>
                    <a:pt x="11779" y="6331"/>
                  </a:lnTo>
                  <a:cubicBezTo>
                    <a:pt x="11315" y="6302"/>
                    <a:pt x="10890" y="5984"/>
                    <a:pt x="10704" y="5544"/>
                  </a:cubicBezTo>
                  <a:cubicBezTo>
                    <a:pt x="10476" y="5809"/>
                    <a:pt x="10122" y="5968"/>
                    <a:pt x="9773" y="5968"/>
                  </a:cubicBezTo>
                  <a:cubicBezTo>
                    <a:pt x="9697" y="5968"/>
                    <a:pt x="9621" y="5961"/>
                    <a:pt x="9547" y="5945"/>
                  </a:cubicBezTo>
                  <a:cubicBezTo>
                    <a:pt x="9493" y="5935"/>
                    <a:pt x="9459" y="5882"/>
                    <a:pt x="9473" y="5833"/>
                  </a:cubicBezTo>
                  <a:cubicBezTo>
                    <a:pt x="9482" y="5786"/>
                    <a:pt x="9520" y="5758"/>
                    <a:pt x="9562" y="5758"/>
                  </a:cubicBezTo>
                  <a:cubicBezTo>
                    <a:pt x="9568" y="5758"/>
                    <a:pt x="9575" y="5758"/>
                    <a:pt x="9581" y="5759"/>
                  </a:cubicBezTo>
                  <a:cubicBezTo>
                    <a:pt x="9644" y="5772"/>
                    <a:pt x="9708" y="5778"/>
                    <a:pt x="9771" y="5778"/>
                  </a:cubicBezTo>
                  <a:cubicBezTo>
                    <a:pt x="10079" y="5778"/>
                    <a:pt x="10383" y="5637"/>
                    <a:pt x="10577" y="5398"/>
                  </a:cubicBezTo>
                  <a:cubicBezTo>
                    <a:pt x="10402" y="5305"/>
                    <a:pt x="10255" y="5056"/>
                    <a:pt x="10133" y="4851"/>
                  </a:cubicBezTo>
                  <a:lnTo>
                    <a:pt x="10113" y="4817"/>
                  </a:lnTo>
                  <a:cubicBezTo>
                    <a:pt x="10074" y="4753"/>
                    <a:pt x="10074" y="4675"/>
                    <a:pt x="10113" y="4611"/>
                  </a:cubicBezTo>
                  <a:cubicBezTo>
                    <a:pt x="10128" y="4592"/>
                    <a:pt x="10143" y="4577"/>
                    <a:pt x="10157" y="4562"/>
                  </a:cubicBezTo>
                  <a:cubicBezTo>
                    <a:pt x="10177" y="4543"/>
                    <a:pt x="10196" y="4538"/>
                    <a:pt x="10221" y="4528"/>
                  </a:cubicBezTo>
                  <a:cubicBezTo>
                    <a:pt x="10206" y="4489"/>
                    <a:pt x="10187" y="4450"/>
                    <a:pt x="10167" y="4416"/>
                  </a:cubicBezTo>
                  <a:cubicBezTo>
                    <a:pt x="10157" y="4391"/>
                    <a:pt x="10148" y="4372"/>
                    <a:pt x="10133" y="4348"/>
                  </a:cubicBezTo>
                  <a:cubicBezTo>
                    <a:pt x="10118" y="4323"/>
                    <a:pt x="10104" y="4299"/>
                    <a:pt x="10084" y="4274"/>
                  </a:cubicBezTo>
                  <a:cubicBezTo>
                    <a:pt x="10069" y="4245"/>
                    <a:pt x="10050" y="4225"/>
                    <a:pt x="10030" y="4196"/>
                  </a:cubicBezTo>
                  <a:cubicBezTo>
                    <a:pt x="10016" y="4181"/>
                    <a:pt x="10001" y="4162"/>
                    <a:pt x="9986" y="4142"/>
                  </a:cubicBezTo>
                  <a:cubicBezTo>
                    <a:pt x="9972" y="4123"/>
                    <a:pt x="9952" y="4103"/>
                    <a:pt x="9933" y="4084"/>
                  </a:cubicBezTo>
                  <a:cubicBezTo>
                    <a:pt x="9923" y="4069"/>
                    <a:pt x="9908" y="4059"/>
                    <a:pt x="9893" y="4045"/>
                  </a:cubicBezTo>
                  <a:cubicBezTo>
                    <a:pt x="9889" y="4040"/>
                    <a:pt x="9884" y="4035"/>
                    <a:pt x="9879" y="4035"/>
                  </a:cubicBezTo>
                  <a:cubicBezTo>
                    <a:pt x="9869" y="4025"/>
                    <a:pt x="9859" y="4015"/>
                    <a:pt x="9849" y="4006"/>
                  </a:cubicBezTo>
                  <a:cubicBezTo>
                    <a:pt x="9815" y="3971"/>
                    <a:pt x="9776" y="3942"/>
                    <a:pt x="9732" y="3913"/>
                  </a:cubicBezTo>
                  <a:cubicBezTo>
                    <a:pt x="9713" y="3898"/>
                    <a:pt x="9703" y="3879"/>
                    <a:pt x="9698" y="3859"/>
                  </a:cubicBezTo>
                  <a:cubicBezTo>
                    <a:pt x="9688" y="3835"/>
                    <a:pt x="9693" y="3805"/>
                    <a:pt x="9708" y="3781"/>
                  </a:cubicBezTo>
                  <a:cubicBezTo>
                    <a:pt x="9728" y="3753"/>
                    <a:pt x="9759" y="3738"/>
                    <a:pt x="9788" y="3738"/>
                  </a:cubicBezTo>
                  <a:close/>
                  <a:moveTo>
                    <a:pt x="10928" y="1"/>
                  </a:moveTo>
                  <a:cubicBezTo>
                    <a:pt x="10906" y="1"/>
                    <a:pt x="10883" y="4"/>
                    <a:pt x="10861" y="9"/>
                  </a:cubicBezTo>
                  <a:cubicBezTo>
                    <a:pt x="10768" y="39"/>
                    <a:pt x="10700" y="112"/>
                    <a:pt x="10680" y="209"/>
                  </a:cubicBezTo>
                  <a:cubicBezTo>
                    <a:pt x="10602" y="639"/>
                    <a:pt x="10524" y="1035"/>
                    <a:pt x="10441" y="1431"/>
                  </a:cubicBezTo>
                  <a:cubicBezTo>
                    <a:pt x="10348" y="1910"/>
                    <a:pt x="10245" y="2408"/>
                    <a:pt x="10152" y="2955"/>
                  </a:cubicBezTo>
                  <a:cubicBezTo>
                    <a:pt x="10133" y="3068"/>
                    <a:pt x="10113" y="3185"/>
                    <a:pt x="10094" y="3297"/>
                  </a:cubicBezTo>
                  <a:cubicBezTo>
                    <a:pt x="10069" y="3322"/>
                    <a:pt x="10040" y="3341"/>
                    <a:pt x="10011" y="3361"/>
                  </a:cubicBezTo>
                  <a:cubicBezTo>
                    <a:pt x="9713" y="3581"/>
                    <a:pt x="9395" y="3859"/>
                    <a:pt x="9038" y="4211"/>
                  </a:cubicBezTo>
                  <a:cubicBezTo>
                    <a:pt x="8955" y="4299"/>
                    <a:pt x="8887" y="4401"/>
                    <a:pt x="8843" y="4509"/>
                  </a:cubicBezTo>
                  <a:cubicBezTo>
                    <a:pt x="8838" y="4523"/>
                    <a:pt x="8828" y="4538"/>
                    <a:pt x="8824" y="4553"/>
                  </a:cubicBezTo>
                  <a:cubicBezTo>
                    <a:pt x="8794" y="4636"/>
                    <a:pt x="8780" y="4724"/>
                    <a:pt x="8775" y="4812"/>
                  </a:cubicBezTo>
                  <a:lnTo>
                    <a:pt x="8775" y="4870"/>
                  </a:lnTo>
                  <a:cubicBezTo>
                    <a:pt x="8775" y="4890"/>
                    <a:pt x="8775" y="4904"/>
                    <a:pt x="8780" y="4919"/>
                  </a:cubicBezTo>
                  <a:cubicBezTo>
                    <a:pt x="8780" y="5085"/>
                    <a:pt x="8794" y="5251"/>
                    <a:pt x="8828" y="5422"/>
                  </a:cubicBezTo>
                  <a:cubicBezTo>
                    <a:pt x="8828" y="5437"/>
                    <a:pt x="8833" y="5452"/>
                    <a:pt x="8833" y="5466"/>
                  </a:cubicBezTo>
                  <a:cubicBezTo>
                    <a:pt x="8931" y="5965"/>
                    <a:pt x="9146" y="6458"/>
                    <a:pt x="9454" y="6893"/>
                  </a:cubicBezTo>
                  <a:cubicBezTo>
                    <a:pt x="9815" y="7406"/>
                    <a:pt x="10323" y="7802"/>
                    <a:pt x="10900" y="8031"/>
                  </a:cubicBezTo>
                  <a:cubicBezTo>
                    <a:pt x="10895" y="8051"/>
                    <a:pt x="10895" y="8070"/>
                    <a:pt x="10895" y="8090"/>
                  </a:cubicBezTo>
                  <a:cubicBezTo>
                    <a:pt x="10880" y="8236"/>
                    <a:pt x="10871" y="8363"/>
                    <a:pt x="10895" y="8525"/>
                  </a:cubicBezTo>
                  <a:cubicBezTo>
                    <a:pt x="10900" y="8578"/>
                    <a:pt x="10910" y="8637"/>
                    <a:pt x="10924" y="8705"/>
                  </a:cubicBezTo>
                  <a:cubicBezTo>
                    <a:pt x="10656" y="8544"/>
                    <a:pt x="10362" y="8417"/>
                    <a:pt x="10025" y="8319"/>
                  </a:cubicBezTo>
                  <a:cubicBezTo>
                    <a:pt x="9727" y="8232"/>
                    <a:pt x="9400" y="8163"/>
                    <a:pt x="9034" y="8114"/>
                  </a:cubicBezTo>
                  <a:cubicBezTo>
                    <a:pt x="8965" y="8104"/>
                    <a:pt x="8897" y="8095"/>
                    <a:pt x="8828" y="8090"/>
                  </a:cubicBezTo>
                  <a:cubicBezTo>
                    <a:pt x="8545" y="8056"/>
                    <a:pt x="8252" y="8021"/>
                    <a:pt x="7954" y="7997"/>
                  </a:cubicBezTo>
                  <a:cubicBezTo>
                    <a:pt x="7705" y="7973"/>
                    <a:pt x="7456" y="7953"/>
                    <a:pt x="7197" y="7943"/>
                  </a:cubicBezTo>
                  <a:cubicBezTo>
                    <a:pt x="7030" y="7937"/>
                    <a:pt x="6861" y="7933"/>
                    <a:pt x="6692" y="7933"/>
                  </a:cubicBezTo>
                  <a:cubicBezTo>
                    <a:pt x="6341" y="7933"/>
                    <a:pt x="5987" y="7949"/>
                    <a:pt x="5638" y="7992"/>
                  </a:cubicBezTo>
                  <a:cubicBezTo>
                    <a:pt x="5247" y="8046"/>
                    <a:pt x="4866" y="8124"/>
                    <a:pt x="4495" y="8256"/>
                  </a:cubicBezTo>
                  <a:cubicBezTo>
                    <a:pt x="4343" y="8305"/>
                    <a:pt x="4197" y="8363"/>
                    <a:pt x="4050" y="8432"/>
                  </a:cubicBezTo>
                  <a:cubicBezTo>
                    <a:pt x="3782" y="8559"/>
                    <a:pt x="3537" y="8705"/>
                    <a:pt x="3308" y="8867"/>
                  </a:cubicBezTo>
                  <a:cubicBezTo>
                    <a:pt x="3020" y="9072"/>
                    <a:pt x="2761" y="9306"/>
                    <a:pt x="2531" y="9546"/>
                  </a:cubicBezTo>
                  <a:cubicBezTo>
                    <a:pt x="2311" y="9775"/>
                    <a:pt x="2121" y="10015"/>
                    <a:pt x="1950" y="10249"/>
                  </a:cubicBezTo>
                  <a:cubicBezTo>
                    <a:pt x="1896" y="10327"/>
                    <a:pt x="1842" y="10406"/>
                    <a:pt x="1793" y="10484"/>
                  </a:cubicBezTo>
                  <a:cubicBezTo>
                    <a:pt x="1642" y="10718"/>
                    <a:pt x="1505" y="10948"/>
                    <a:pt x="1398" y="11163"/>
                  </a:cubicBezTo>
                  <a:cubicBezTo>
                    <a:pt x="1300" y="11348"/>
                    <a:pt x="1207" y="11544"/>
                    <a:pt x="1124" y="11739"/>
                  </a:cubicBezTo>
                  <a:cubicBezTo>
                    <a:pt x="694" y="12731"/>
                    <a:pt x="425" y="13791"/>
                    <a:pt x="186" y="14803"/>
                  </a:cubicBezTo>
                  <a:cubicBezTo>
                    <a:pt x="0" y="15594"/>
                    <a:pt x="44" y="16268"/>
                    <a:pt x="308" y="16825"/>
                  </a:cubicBezTo>
                  <a:cubicBezTo>
                    <a:pt x="332" y="16869"/>
                    <a:pt x="352" y="16913"/>
                    <a:pt x="376" y="16952"/>
                  </a:cubicBezTo>
                  <a:lnTo>
                    <a:pt x="376" y="16957"/>
                  </a:lnTo>
                  <a:cubicBezTo>
                    <a:pt x="425" y="17040"/>
                    <a:pt x="474" y="17118"/>
                    <a:pt x="533" y="17192"/>
                  </a:cubicBezTo>
                  <a:lnTo>
                    <a:pt x="533" y="17196"/>
                  </a:lnTo>
                  <a:cubicBezTo>
                    <a:pt x="591" y="17275"/>
                    <a:pt x="655" y="17348"/>
                    <a:pt x="728" y="17426"/>
                  </a:cubicBezTo>
                  <a:cubicBezTo>
                    <a:pt x="782" y="17480"/>
                    <a:pt x="841" y="17538"/>
                    <a:pt x="899" y="17587"/>
                  </a:cubicBezTo>
                  <a:cubicBezTo>
                    <a:pt x="1266" y="17924"/>
                    <a:pt x="1696" y="18188"/>
                    <a:pt x="2135" y="18423"/>
                  </a:cubicBezTo>
                  <a:cubicBezTo>
                    <a:pt x="2336" y="18525"/>
                    <a:pt x="2531" y="18628"/>
                    <a:pt x="2731" y="18726"/>
                  </a:cubicBezTo>
                  <a:cubicBezTo>
                    <a:pt x="2824" y="18774"/>
                    <a:pt x="2917" y="18818"/>
                    <a:pt x="3010" y="18867"/>
                  </a:cubicBezTo>
                  <a:cubicBezTo>
                    <a:pt x="3068" y="18897"/>
                    <a:pt x="3122" y="18921"/>
                    <a:pt x="3176" y="18950"/>
                  </a:cubicBezTo>
                  <a:cubicBezTo>
                    <a:pt x="3454" y="19097"/>
                    <a:pt x="3733" y="19248"/>
                    <a:pt x="4002" y="19410"/>
                  </a:cubicBezTo>
                  <a:cubicBezTo>
                    <a:pt x="4260" y="19566"/>
                    <a:pt x="4510" y="19722"/>
                    <a:pt x="4754" y="19888"/>
                  </a:cubicBezTo>
                  <a:cubicBezTo>
                    <a:pt x="4896" y="19981"/>
                    <a:pt x="5037" y="20079"/>
                    <a:pt x="5174" y="20177"/>
                  </a:cubicBezTo>
                  <a:cubicBezTo>
                    <a:pt x="5179" y="20181"/>
                    <a:pt x="5179" y="20186"/>
                    <a:pt x="5189" y="20191"/>
                  </a:cubicBezTo>
                  <a:cubicBezTo>
                    <a:pt x="5399" y="20343"/>
                    <a:pt x="5619" y="20514"/>
                    <a:pt x="5819" y="20699"/>
                  </a:cubicBezTo>
                  <a:cubicBezTo>
                    <a:pt x="6053" y="20914"/>
                    <a:pt x="6268" y="21154"/>
                    <a:pt x="6430" y="21418"/>
                  </a:cubicBezTo>
                  <a:cubicBezTo>
                    <a:pt x="6537" y="21598"/>
                    <a:pt x="6625" y="21794"/>
                    <a:pt x="6674" y="22004"/>
                  </a:cubicBezTo>
                  <a:cubicBezTo>
                    <a:pt x="6679" y="22028"/>
                    <a:pt x="6684" y="22048"/>
                    <a:pt x="6689" y="22072"/>
                  </a:cubicBezTo>
                  <a:cubicBezTo>
                    <a:pt x="6698" y="22097"/>
                    <a:pt x="6703" y="22121"/>
                    <a:pt x="6708" y="22150"/>
                  </a:cubicBezTo>
                  <a:cubicBezTo>
                    <a:pt x="6708" y="22165"/>
                    <a:pt x="6713" y="22185"/>
                    <a:pt x="6718" y="22204"/>
                  </a:cubicBezTo>
                  <a:cubicBezTo>
                    <a:pt x="6728" y="22253"/>
                    <a:pt x="6737" y="22302"/>
                    <a:pt x="6747" y="22356"/>
                  </a:cubicBezTo>
                  <a:cubicBezTo>
                    <a:pt x="6767" y="22448"/>
                    <a:pt x="6796" y="22546"/>
                    <a:pt x="6835" y="22634"/>
                  </a:cubicBezTo>
                  <a:cubicBezTo>
                    <a:pt x="6923" y="22829"/>
                    <a:pt x="7118" y="23059"/>
                    <a:pt x="7392" y="23059"/>
                  </a:cubicBezTo>
                  <a:lnTo>
                    <a:pt x="7397" y="23059"/>
                  </a:lnTo>
                  <a:cubicBezTo>
                    <a:pt x="7631" y="23054"/>
                    <a:pt x="7793" y="22981"/>
                    <a:pt x="7846" y="22839"/>
                  </a:cubicBezTo>
                  <a:cubicBezTo>
                    <a:pt x="7910" y="22683"/>
                    <a:pt x="7959" y="22531"/>
                    <a:pt x="7993" y="22375"/>
                  </a:cubicBezTo>
                  <a:cubicBezTo>
                    <a:pt x="8008" y="22312"/>
                    <a:pt x="8022" y="22248"/>
                    <a:pt x="8032" y="22185"/>
                  </a:cubicBezTo>
                  <a:cubicBezTo>
                    <a:pt x="8071" y="21960"/>
                    <a:pt x="8081" y="21740"/>
                    <a:pt x="8066" y="21525"/>
                  </a:cubicBezTo>
                  <a:cubicBezTo>
                    <a:pt x="8066" y="21491"/>
                    <a:pt x="8061" y="21461"/>
                    <a:pt x="8057" y="21427"/>
                  </a:cubicBezTo>
                  <a:cubicBezTo>
                    <a:pt x="8057" y="21398"/>
                    <a:pt x="8057" y="21364"/>
                    <a:pt x="8052" y="21330"/>
                  </a:cubicBezTo>
                  <a:cubicBezTo>
                    <a:pt x="8052" y="21325"/>
                    <a:pt x="8047" y="21320"/>
                    <a:pt x="8047" y="21315"/>
                  </a:cubicBezTo>
                  <a:cubicBezTo>
                    <a:pt x="8042" y="21261"/>
                    <a:pt x="8032" y="21212"/>
                    <a:pt x="8022" y="21159"/>
                  </a:cubicBezTo>
                  <a:cubicBezTo>
                    <a:pt x="8017" y="21144"/>
                    <a:pt x="8017" y="21129"/>
                    <a:pt x="8013" y="21110"/>
                  </a:cubicBezTo>
                  <a:cubicBezTo>
                    <a:pt x="8008" y="21066"/>
                    <a:pt x="7993" y="21022"/>
                    <a:pt x="7983" y="20978"/>
                  </a:cubicBezTo>
                  <a:cubicBezTo>
                    <a:pt x="7978" y="20963"/>
                    <a:pt x="7978" y="20953"/>
                    <a:pt x="7973" y="20939"/>
                  </a:cubicBezTo>
                  <a:cubicBezTo>
                    <a:pt x="7964" y="20900"/>
                    <a:pt x="7954" y="20861"/>
                    <a:pt x="7939" y="20821"/>
                  </a:cubicBezTo>
                  <a:cubicBezTo>
                    <a:pt x="7934" y="20797"/>
                    <a:pt x="7925" y="20778"/>
                    <a:pt x="7920" y="20753"/>
                  </a:cubicBezTo>
                  <a:cubicBezTo>
                    <a:pt x="7910" y="20724"/>
                    <a:pt x="7900" y="20694"/>
                    <a:pt x="7890" y="20665"/>
                  </a:cubicBezTo>
                  <a:cubicBezTo>
                    <a:pt x="7876" y="20631"/>
                    <a:pt x="7861" y="20592"/>
                    <a:pt x="7846" y="20558"/>
                  </a:cubicBezTo>
                  <a:cubicBezTo>
                    <a:pt x="7832" y="20519"/>
                    <a:pt x="7812" y="20479"/>
                    <a:pt x="7798" y="20440"/>
                  </a:cubicBezTo>
                  <a:cubicBezTo>
                    <a:pt x="7783" y="20406"/>
                    <a:pt x="7768" y="20372"/>
                    <a:pt x="7749" y="20333"/>
                  </a:cubicBezTo>
                  <a:cubicBezTo>
                    <a:pt x="7734" y="20299"/>
                    <a:pt x="7715" y="20265"/>
                    <a:pt x="7695" y="20230"/>
                  </a:cubicBezTo>
                  <a:cubicBezTo>
                    <a:pt x="7544" y="19923"/>
                    <a:pt x="7348" y="19639"/>
                    <a:pt x="7128" y="19370"/>
                  </a:cubicBezTo>
                  <a:cubicBezTo>
                    <a:pt x="7104" y="19341"/>
                    <a:pt x="7075" y="19307"/>
                    <a:pt x="7050" y="19278"/>
                  </a:cubicBezTo>
                  <a:cubicBezTo>
                    <a:pt x="6439" y="18559"/>
                    <a:pt x="5667" y="17983"/>
                    <a:pt x="5042" y="17582"/>
                  </a:cubicBezTo>
                  <a:cubicBezTo>
                    <a:pt x="5041" y="17583"/>
                    <a:pt x="5040" y="17583"/>
                    <a:pt x="5039" y="17583"/>
                  </a:cubicBezTo>
                  <a:cubicBezTo>
                    <a:pt x="4963" y="17583"/>
                    <a:pt x="4177" y="17083"/>
                    <a:pt x="4158" y="17035"/>
                  </a:cubicBezTo>
                  <a:cubicBezTo>
                    <a:pt x="4138" y="16986"/>
                    <a:pt x="4163" y="16933"/>
                    <a:pt x="4212" y="16913"/>
                  </a:cubicBezTo>
                  <a:cubicBezTo>
                    <a:pt x="4343" y="16859"/>
                    <a:pt x="4480" y="16815"/>
                    <a:pt x="4622" y="16781"/>
                  </a:cubicBezTo>
                  <a:cubicBezTo>
                    <a:pt x="4917" y="16708"/>
                    <a:pt x="5231" y="16672"/>
                    <a:pt x="5549" y="16672"/>
                  </a:cubicBezTo>
                  <a:cubicBezTo>
                    <a:pt x="6100" y="16672"/>
                    <a:pt x="6662" y="16778"/>
                    <a:pt x="7158" y="16977"/>
                  </a:cubicBezTo>
                  <a:cubicBezTo>
                    <a:pt x="7475" y="17104"/>
                    <a:pt x="7763" y="17270"/>
                    <a:pt x="8008" y="17470"/>
                  </a:cubicBezTo>
                  <a:lnTo>
                    <a:pt x="8027" y="17485"/>
                  </a:lnTo>
                  <a:cubicBezTo>
                    <a:pt x="8125" y="17568"/>
                    <a:pt x="8218" y="17641"/>
                    <a:pt x="8320" y="17651"/>
                  </a:cubicBezTo>
                  <a:cubicBezTo>
                    <a:pt x="8327" y="17651"/>
                    <a:pt x="8333" y="17652"/>
                    <a:pt x="8340" y="17652"/>
                  </a:cubicBezTo>
                  <a:cubicBezTo>
                    <a:pt x="8446" y="17652"/>
                    <a:pt x="8557" y="17578"/>
                    <a:pt x="8667" y="17504"/>
                  </a:cubicBezTo>
                  <a:lnTo>
                    <a:pt x="8716" y="17470"/>
                  </a:lnTo>
                  <a:cubicBezTo>
                    <a:pt x="9057" y="17241"/>
                    <a:pt x="9467" y="17125"/>
                    <a:pt x="9876" y="17125"/>
                  </a:cubicBezTo>
                  <a:cubicBezTo>
                    <a:pt x="10106" y="17125"/>
                    <a:pt x="10335" y="17162"/>
                    <a:pt x="10553" y="17236"/>
                  </a:cubicBezTo>
                  <a:cubicBezTo>
                    <a:pt x="10592" y="17211"/>
                    <a:pt x="10636" y="17187"/>
                    <a:pt x="10675" y="17167"/>
                  </a:cubicBezTo>
                  <a:cubicBezTo>
                    <a:pt x="11027" y="16984"/>
                    <a:pt x="11430" y="16892"/>
                    <a:pt x="11843" y="16892"/>
                  </a:cubicBezTo>
                  <a:cubicBezTo>
                    <a:pt x="11969" y="16892"/>
                    <a:pt x="12097" y="16901"/>
                    <a:pt x="12224" y="16918"/>
                  </a:cubicBezTo>
                  <a:cubicBezTo>
                    <a:pt x="12703" y="16977"/>
                    <a:pt x="13177" y="17157"/>
                    <a:pt x="13582" y="17450"/>
                  </a:cubicBezTo>
                  <a:cubicBezTo>
                    <a:pt x="13641" y="17450"/>
                    <a:pt x="13694" y="17455"/>
                    <a:pt x="13753" y="17455"/>
                  </a:cubicBezTo>
                  <a:cubicBezTo>
                    <a:pt x="13782" y="17455"/>
                    <a:pt x="13817" y="17460"/>
                    <a:pt x="13846" y="17460"/>
                  </a:cubicBezTo>
                  <a:lnTo>
                    <a:pt x="13968" y="17460"/>
                  </a:lnTo>
                  <a:cubicBezTo>
                    <a:pt x="14198" y="17372"/>
                    <a:pt x="14457" y="17304"/>
                    <a:pt x="14745" y="17250"/>
                  </a:cubicBezTo>
                  <a:cubicBezTo>
                    <a:pt x="14906" y="17216"/>
                    <a:pt x="15082" y="17192"/>
                    <a:pt x="15268" y="17167"/>
                  </a:cubicBezTo>
                  <a:cubicBezTo>
                    <a:pt x="15359" y="17156"/>
                    <a:pt x="15450" y="17151"/>
                    <a:pt x="15539" y="17151"/>
                  </a:cubicBezTo>
                  <a:cubicBezTo>
                    <a:pt x="15961" y="17151"/>
                    <a:pt x="16344" y="17273"/>
                    <a:pt x="16631" y="17499"/>
                  </a:cubicBezTo>
                  <a:cubicBezTo>
                    <a:pt x="16636" y="17504"/>
                    <a:pt x="16645" y="17509"/>
                    <a:pt x="16655" y="17519"/>
                  </a:cubicBezTo>
                  <a:lnTo>
                    <a:pt x="16890" y="17524"/>
                  </a:lnTo>
                  <a:lnTo>
                    <a:pt x="16894" y="17524"/>
                  </a:lnTo>
                  <a:cubicBezTo>
                    <a:pt x="17510" y="17133"/>
                    <a:pt x="18255" y="16931"/>
                    <a:pt x="18996" y="16931"/>
                  </a:cubicBezTo>
                  <a:cubicBezTo>
                    <a:pt x="19514" y="16931"/>
                    <a:pt x="20029" y="17030"/>
                    <a:pt x="20495" y="17231"/>
                  </a:cubicBezTo>
                  <a:cubicBezTo>
                    <a:pt x="20544" y="17152"/>
                    <a:pt x="20607" y="17084"/>
                    <a:pt x="20676" y="17025"/>
                  </a:cubicBezTo>
                  <a:cubicBezTo>
                    <a:pt x="20690" y="17011"/>
                    <a:pt x="20700" y="17001"/>
                    <a:pt x="20715" y="16991"/>
                  </a:cubicBezTo>
                  <a:cubicBezTo>
                    <a:pt x="20866" y="16880"/>
                    <a:pt x="21050" y="16813"/>
                    <a:pt x="21236" y="16813"/>
                  </a:cubicBezTo>
                  <a:cubicBezTo>
                    <a:pt x="21255" y="16813"/>
                    <a:pt x="21273" y="16814"/>
                    <a:pt x="21291" y="16815"/>
                  </a:cubicBezTo>
                  <a:cubicBezTo>
                    <a:pt x="21335" y="16815"/>
                    <a:pt x="21379" y="16825"/>
                    <a:pt x="21418" y="16835"/>
                  </a:cubicBezTo>
                  <a:cubicBezTo>
                    <a:pt x="21506" y="16683"/>
                    <a:pt x="21550" y="16512"/>
                    <a:pt x="21541" y="16341"/>
                  </a:cubicBezTo>
                  <a:cubicBezTo>
                    <a:pt x="21521" y="15946"/>
                    <a:pt x="21247" y="15555"/>
                    <a:pt x="20837" y="15316"/>
                  </a:cubicBezTo>
                  <a:lnTo>
                    <a:pt x="20837" y="15320"/>
                  </a:lnTo>
                  <a:cubicBezTo>
                    <a:pt x="20471" y="15115"/>
                    <a:pt x="20065" y="15037"/>
                    <a:pt x="19669" y="14964"/>
                  </a:cubicBezTo>
                  <a:cubicBezTo>
                    <a:pt x="19156" y="14866"/>
                    <a:pt x="18643" y="14788"/>
                    <a:pt x="18145" y="14710"/>
                  </a:cubicBezTo>
                  <a:cubicBezTo>
                    <a:pt x="17710" y="14641"/>
                    <a:pt x="17256" y="14573"/>
                    <a:pt x="16816" y="14490"/>
                  </a:cubicBezTo>
                  <a:cubicBezTo>
                    <a:pt x="16787" y="14485"/>
                    <a:pt x="16763" y="14485"/>
                    <a:pt x="16738" y="14475"/>
                  </a:cubicBezTo>
                  <a:cubicBezTo>
                    <a:pt x="16802" y="14299"/>
                    <a:pt x="16865" y="14119"/>
                    <a:pt x="16929" y="13938"/>
                  </a:cubicBezTo>
                  <a:cubicBezTo>
                    <a:pt x="17041" y="13610"/>
                    <a:pt x="17139" y="13278"/>
                    <a:pt x="17222" y="12936"/>
                  </a:cubicBezTo>
                  <a:cubicBezTo>
                    <a:pt x="17256" y="12795"/>
                    <a:pt x="17285" y="12648"/>
                    <a:pt x="17315" y="12501"/>
                  </a:cubicBezTo>
                  <a:cubicBezTo>
                    <a:pt x="17344" y="12355"/>
                    <a:pt x="17368" y="12208"/>
                    <a:pt x="17388" y="12062"/>
                  </a:cubicBezTo>
                  <a:cubicBezTo>
                    <a:pt x="17437" y="11720"/>
                    <a:pt x="17466" y="11392"/>
                    <a:pt x="17476" y="11075"/>
                  </a:cubicBezTo>
                  <a:cubicBezTo>
                    <a:pt x="17476" y="10884"/>
                    <a:pt x="17476" y="10699"/>
                    <a:pt x="17466" y="10518"/>
                  </a:cubicBezTo>
                  <a:cubicBezTo>
                    <a:pt x="17461" y="10396"/>
                    <a:pt x="17451" y="10279"/>
                    <a:pt x="17437" y="10161"/>
                  </a:cubicBezTo>
                  <a:lnTo>
                    <a:pt x="17437" y="10156"/>
                  </a:lnTo>
                  <a:cubicBezTo>
                    <a:pt x="17403" y="9849"/>
                    <a:pt x="17349" y="9551"/>
                    <a:pt x="17266" y="9257"/>
                  </a:cubicBezTo>
                  <a:cubicBezTo>
                    <a:pt x="17090" y="8588"/>
                    <a:pt x="16797" y="7948"/>
                    <a:pt x="16386" y="7298"/>
                  </a:cubicBezTo>
                  <a:cubicBezTo>
                    <a:pt x="16548" y="7098"/>
                    <a:pt x="16679" y="6844"/>
                    <a:pt x="16782" y="6556"/>
                  </a:cubicBezTo>
                  <a:cubicBezTo>
                    <a:pt x="16894" y="6233"/>
                    <a:pt x="16968" y="5872"/>
                    <a:pt x="17007" y="5510"/>
                  </a:cubicBezTo>
                  <a:cubicBezTo>
                    <a:pt x="17031" y="5325"/>
                    <a:pt x="17041" y="5134"/>
                    <a:pt x="17041" y="4953"/>
                  </a:cubicBezTo>
                  <a:cubicBezTo>
                    <a:pt x="17041" y="4567"/>
                    <a:pt x="17007" y="4201"/>
                    <a:pt x="16929" y="3888"/>
                  </a:cubicBezTo>
                  <a:cubicBezTo>
                    <a:pt x="16909" y="3815"/>
                    <a:pt x="16890" y="3751"/>
                    <a:pt x="16870" y="3688"/>
                  </a:cubicBezTo>
                  <a:cubicBezTo>
                    <a:pt x="17026" y="2892"/>
                    <a:pt x="17119" y="2051"/>
                    <a:pt x="17168" y="972"/>
                  </a:cubicBezTo>
                  <a:cubicBezTo>
                    <a:pt x="17173" y="850"/>
                    <a:pt x="17109" y="732"/>
                    <a:pt x="17007" y="669"/>
                  </a:cubicBezTo>
                  <a:cubicBezTo>
                    <a:pt x="16951" y="636"/>
                    <a:pt x="16890" y="619"/>
                    <a:pt x="16830" y="619"/>
                  </a:cubicBezTo>
                  <a:cubicBezTo>
                    <a:pt x="16774" y="619"/>
                    <a:pt x="16719" y="633"/>
                    <a:pt x="16670" y="664"/>
                  </a:cubicBezTo>
                  <a:cubicBezTo>
                    <a:pt x="16587" y="713"/>
                    <a:pt x="16484" y="771"/>
                    <a:pt x="16372" y="840"/>
                  </a:cubicBezTo>
                  <a:cubicBezTo>
                    <a:pt x="15668" y="1245"/>
                    <a:pt x="14501" y="1929"/>
                    <a:pt x="14017" y="2442"/>
                  </a:cubicBezTo>
                  <a:cubicBezTo>
                    <a:pt x="13909" y="2423"/>
                    <a:pt x="13807" y="2408"/>
                    <a:pt x="13709" y="2393"/>
                  </a:cubicBezTo>
                  <a:cubicBezTo>
                    <a:pt x="13362" y="2344"/>
                    <a:pt x="13084" y="2315"/>
                    <a:pt x="12849" y="2310"/>
                  </a:cubicBezTo>
                  <a:cubicBezTo>
                    <a:pt x="12849" y="2305"/>
                    <a:pt x="12849" y="2296"/>
                    <a:pt x="12849" y="2291"/>
                  </a:cubicBezTo>
                  <a:cubicBezTo>
                    <a:pt x="12844" y="2281"/>
                    <a:pt x="12839" y="2271"/>
                    <a:pt x="12835" y="2261"/>
                  </a:cubicBezTo>
                  <a:cubicBezTo>
                    <a:pt x="12473" y="1763"/>
                    <a:pt x="11994" y="1152"/>
                    <a:pt x="11555" y="610"/>
                  </a:cubicBezTo>
                  <a:cubicBezTo>
                    <a:pt x="11403" y="424"/>
                    <a:pt x="11257" y="249"/>
                    <a:pt x="11120" y="92"/>
                  </a:cubicBezTo>
                  <a:cubicBezTo>
                    <a:pt x="11071" y="32"/>
                    <a:pt x="11002" y="1"/>
                    <a:pt x="10928" y="1"/>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3" name="Google Shape;791;p30">
              <a:extLst>
                <a:ext uri="{FF2B5EF4-FFF2-40B4-BE49-F238E27FC236}">
                  <a16:creationId xmlns:a16="http://schemas.microsoft.com/office/drawing/2014/main" id="{01DFDB2C-93A6-E509-EA1F-D48BC3655877}"/>
                </a:ext>
              </a:extLst>
            </p:cNvPr>
            <p:cNvSpPr/>
            <p:nvPr/>
          </p:nvSpPr>
          <p:spPr>
            <a:xfrm>
              <a:off x="1135440" y="662494"/>
              <a:ext cx="389550" cy="380507"/>
            </a:xfrm>
            <a:custGeom>
              <a:avLst/>
              <a:gdLst/>
              <a:ahLst/>
              <a:cxnLst/>
              <a:rect l="l" t="t" r="r" b="b"/>
              <a:pathLst>
                <a:path w="2757" h="2693" extrusionOk="0">
                  <a:moveTo>
                    <a:pt x="1462" y="0"/>
                  </a:moveTo>
                  <a:cubicBezTo>
                    <a:pt x="1452" y="15"/>
                    <a:pt x="1447" y="39"/>
                    <a:pt x="1442" y="59"/>
                  </a:cubicBezTo>
                  <a:cubicBezTo>
                    <a:pt x="1427" y="181"/>
                    <a:pt x="1481" y="303"/>
                    <a:pt x="1515" y="420"/>
                  </a:cubicBezTo>
                  <a:cubicBezTo>
                    <a:pt x="1618" y="796"/>
                    <a:pt x="1926" y="1178"/>
                    <a:pt x="1662" y="1461"/>
                  </a:cubicBezTo>
                  <a:cubicBezTo>
                    <a:pt x="1540" y="1593"/>
                    <a:pt x="1061" y="1813"/>
                    <a:pt x="905" y="1891"/>
                  </a:cubicBezTo>
                  <a:cubicBezTo>
                    <a:pt x="499" y="2086"/>
                    <a:pt x="20" y="2575"/>
                    <a:pt x="1" y="2692"/>
                  </a:cubicBezTo>
                  <a:cubicBezTo>
                    <a:pt x="294" y="2467"/>
                    <a:pt x="1442" y="1910"/>
                    <a:pt x="1804" y="1822"/>
                  </a:cubicBezTo>
                  <a:cubicBezTo>
                    <a:pt x="2116" y="1744"/>
                    <a:pt x="2434" y="1695"/>
                    <a:pt x="2756" y="1681"/>
                  </a:cubicBezTo>
                  <a:cubicBezTo>
                    <a:pt x="2751" y="1671"/>
                    <a:pt x="2746" y="1661"/>
                    <a:pt x="2742" y="1651"/>
                  </a:cubicBezTo>
                  <a:cubicBezTo>
                    <a:pt x="2380" y="1153"/>
                    <a:pt x="1901" y="542"/>
                    <a:pt x="1462"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5" name="Google Shape;792;p30">
              <a:extLst>
                <a:ext uri="{FF2B5EF4-FFF2-40B4-BE49-F238E27FC236}">
                  <a16:creationId xmlns:a16="http://schemas.microsoft.com/office/drawing/2014/main" id="{4555B718-A97A-E796-F4F1-A38CEBA11EF2}"/>
                </a:ext>
              </a:extLst>
            </p:cNvPr>
            <p:cNvSpPr/>
            <p:nvPr/>
          </p:nvSpPr>
          <p:spPr>
            <a:xfrm>
              <a:off x="1044304" y="1128768"/>
              <a:ext cx="599373" cy="207280"/>
            </a:xfrm>
            <a:custGeom>
              <a:avLst/>
              <a:gdLst/>
              <a:ahLst/>
              <a:cxnLst/>
              <a:rect l="l" t="t" r="r" b="b"/>
              <a:pathLst>
                <a:path w="4242" h="1467" extrusionOk="0">
                  <a:moveTo>
                    <a:pt x="1539" y="1"/>
                  </a:moveTo>
                  <a:cubicBezTo>
                    <a:pt x="1317" y="1"/>
                    <a:pt x="1096" y="12"/>
                    <a:pt x="875" y="32"/>
                  </a:cubicBezTo>
                  <a:cubicBezTo>
                    <a:pt x="700" y="52"/>
                    <a:pt x="1" y="159"/>
                    <a:pt x="123" y="472"/>
                  </a:cubicBezTo>
                  <a:cubicBezTo>
                    <a:pt x="211" y="692"/>
                    <a:pt x="944" y="643"/>
                    <a:pt x="1129" y="667"/>
                  </a:cubicBezTo>
                  <a:cubicBezTo>
                    <a:pt x="1906" y="780"/>
                    <a:pt x="2668" y="999"/>
                    <a:pt x="3377" y="1332"/>
                  </a:cubicBezTo>
                  <a:cubicBezTo>
                    <a:pt x="3516" y="1398"/>
                    <a:pt x="3669" y="1467"/>
                    <a:pt x="3814" y="1467"/>
                  </a:cubicBezTo>
                  <a:cubicBezTo>
                    <a:pt x="3871" y="1467"/>
                    <a:pt x="3928" y="1456"/>
                    <a:pt x="3983" y="1429"/>
                  </a:cubicBezTo>
                  <a:cubicBezTo>
                    <a:pt x="4202" y="1322"/>
                    <a:pt x="4242" y="994"/>
                    <a:pt x="4119" y="784"/>
                  </a:cubicBezTo>
                  <a:cubicBezTo>
                    <a:pt x="3992" y="569"/>
                    <a:pt x="3758" y="452"/>
                    <a:pt x="3533" y="359"/>
                  </a:cubicBezTo>
                  <a:cubicBezTo>
                    <a:pt x="2902" y="105"/>
                    <a:pt x="2221" y="1"/>
                    <a:pt x="153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7" name="Google Shape;793;p30">
              <a:extLst>
                <a:ext uri="{FF2B5EF4-FFF2-40B4-BE49-F238E27FC236}">
                  <a16:creationId xmlns:a16="http://schemas.microsoft.com/office/drawing/2014/main" id="{29966C61-223A-AA30-629E-EF9B2E52A0DB}"/>
                </a:ext>
              </a:extLst>
            </p:cNvPr>
            <p:cNvSpPr/>
            <p:nvPr/>
          </p:nvSpPr>
          <p:spPr>
            <a:xfrm>
              <a:off x="1078215" y="1104606"/>
              <a:ext cx="102298" cy="121231"/>
            </a:xfrm>
            <a:custGeom>
              <a:avLst/>
              <a:gdLst/>
              <a:ahLst/>
              <a:cxnLst/>
              <a:rect l="l" t="t" r="r" b="b"/>
              <a:pathLst>
                <a:path w="724" h="858" extrusionOk="0">
                  <a:moveTo>
                    <a:pt x="96" y="1"/>
                  </a:moveTo>
                  <a:cubicBezTo>
                    <a:pt x="68" y="1"/>
                    <a:pt x="39" y="16"/>
                    <a:pt x="20" y="42"/>
                  </a:cubicBezTo>
                  <a:cubicBezTo>
                    <a:pt x="5" y="66"/>
                    <a:pt x="0" y="96"/>
                    <a:pt x="10" y="120"/>
                  </a:cubicBezTo>
                  <a:cubicBezTo>
                    <a:pt x="15" y="140"/>
                    <a:pt x="25" y="159"/>
                    <a:pt x="44" y="174"/>
                  </a:cubicBezTo>
                  <a:cubicBezTo>
                    <a:pt x="264" y="325"/>
                    <a:pt x="435" y="545"/>
                    <a:pt x="533" y="789"/>
                  </a:cubicBezTo>
                  <a:cubicBezTo>
                    <a:pt x="533" y="789"/>
                    <a:pt x="533" y="794"/>
                    <a:pt x="538" y="794"/>
                  </a:cubicBezTo>
                  <a:cubicBezTo>
                    <a:pt x="552" y="833"/>
                    <a:pt x="587" y="858"/>
                    <a:pt x="626" y="858"/>
                  </a:cubicBezTo>
                  <a:cubicBezTo>
                    <a:pt x="635" y="858"/>
                    <a:pt x="645" y="858"/>
                    <a:pt x="660" y="853"/>
                  </a:cubicBezTo>
                  <a:cubicBezTo>
                    <a:pt x="689" y="838"/>
                    <a:pt x="714" y="814"/>
                    <a:pt x="718" y="780"/>
                  </a:cubicBezTo>
                  <a:cubicBezTo>
                    <a:pt x="723" y="765"/>
                    <a:pt x="723" y="745"/>
                    <a:pt x="714" y="726"/>
                  </a:cubicBezTo>
                  <a:cubicBezTo>
                    <a:pt x="601" y="442"/>
                    <a:pt x="406" y="188"/>
                    <a:pt x="152" y="17"/>
                  </a:cubicBezTo>
                  <a:cubicBezTo>
                    <a:pt x="147" y="12"/>
                    <a:pt x="142" y="12"/>
                    <a:pt x="137" y="12"/>
                  </a:cubicBezTo>
                  <a:cubicBezTo>
                    <a:pt x="124" y="4"/>
                    <a:pt x="110" y="1"/>
                    <a:pt x="96"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9" name="Google Shape;794;p30">
              <a:extLst>
                <a:ext uri="{FF2B5EF4-FFF2-40B4-BE49-F238E27FC236}">
                  <a16:creationId xmlns:a16="http://schemas.microsoft.com/office/drawing/2014/main" id="{F972DE0C-D834-AA04-6C8A-79D7FE3A8EDE}"/>
                </a:ext>
              </a:extLst>
            </p:cNvPr>
            <p:cNvSpPr/>
            <p:nvPr/>
          </p:nvSpPr>
          <p:spPr>
            <a:xfrm>
              <a:off x="1444028" y="1192209"/>
              <a:ext cx="344619" cy="71637"/>
            </a:xfrm>
            <a:custGeom>
              <a:avLst/>
              <a:gdLst/>
              <a:ahLst/>
              <a:cxnLst/>
              <a:rect l="l" t="t" r="r" b="b"/>
              <a:pathLst>
                <a:path w="2439" h="507" extrusionOk="0">
                  <a:moveTo>
                    <a:pt x="1519" y="0"/>
                  </a:moveTo>
                  <a:cubicBezTo>
                    <a:pt x="1018" y="0"/>
                    <a:pt x="516" y="110"/>
                    <a:pt x="69" y="326"/>
                  </a:cubicBezTo>
                  <a:cubicBezTo>
                    <a:pt x="20" y="345"/>
                    <a:pt x="1" y="404"/>
                    <a:pt x="20" y="453"/>
                  </a:cubicBezTo>
                  <a:cubicBezTo>
                    <a:pt x="40" y="487"/>
                    <a:pt x="74" y="506"/>
                    <a:pt x="108" y="506"/>
                  </a:cubicBezTo>
                  <a:cubicBezTo>
                    <a:pt x="123" y="506"/>
                    <a:pt x="133" y="502"/>
                    <a:pt x="147" y="497"/>
                  </a:cubicBezTo>
                  <a:cubicBezTo>
                    <a:pt x="571" y="294"/>
                    <a:pt x="1044" y="191"/>
                    <a:pt x="1516" y="191"/>
                  </a:cubicBezTo>
                  <a:cubicBezTo>
                    <a:pt x="1783" y="191"/>
                    <a:pt x="2050" y="224"/>
                    <a:pt x="2307" y="291"/>
                  </a:cubicBezTo>
                  <a:cubicBezTo>
                    <a:pt x="2315" y="294"/>
                    <a:pt x="2324" y="295"/>
                    <a:pt x="2332" y="295"/>
                  </a:cubicBezTo>
                  <a:cubicBezTo>
                    <a:pt x="2375" y="295"/>
                    <a:pt x="2412" y="264"/>
                    <a:pt x="2424" y="223"/>
                  </a:cubicBezTo>
                  <a:cubicBezTo>
                    <a:pt x="2438" y="169"/>
                    <a:pt x="2404" y="120"/>
                    <a:pt x="2355" y="106"/>
                  </a:cubicBezTo>
                  <a:cubicBezTo>
                    <a:pt x="2084" y="35"/>
                    <a:pt x="1802" y="0"/>
                    <a:pt x="1519"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 name="Google Shape;795;p30">
              <a:extLst>
                <a:ext uri="{FF2B5EF4-FFF2-40B4-BE49-F238E27FC236}">
                  <a16:creationId xmlns:a16="http://schemas.microsoft.com/office/drawing/2014/main" id="{E32EFB94-315A-A627-1B53-1EFD2DDE0618}"/>
                </a:ext>
              </a:extLst>
            </p:cNvPr>
            <p:cNvSpPr/>
            <p:nvPr/>
          </p:nvSpPr>
          <p:spPr>
            <a:xfrm>
              <a:off x="1132755" y="1213969"/>
              <a:ext cx="202334" cy="130557"/>
            </a:xfrm>
            <a:custGeom>
              <a:avLst/>
              <a:gdLst/>
              <a:ahLst/>
              <a:cxnLst/>
              <a:rect l="l" t="t" r="r" b="b"/>
              <a:pathLst>
                <a:path w="1432" h="924" extrusionOk="0">
                  <a:moveTo>
                    <a:pt x="220" y="1"/>
                  </a:moveTo>
                  <a:cubicBezTo>
                    <a:pt x="196" y="1"/>
                    <a:pt x="171" y="6"/>
                    <a:pt x="147" y="15"/>
                  </a:cubicBezTo>
                  <a:cubicBezTo>
                    <a:pt x="103" y="30"/>
                    <a:pt x="64" y="59"/>
                    <a:pt x="39" y="103"/>
                  </a:cubicBezTo>
                  <a:cubicBezTo>
                    <a:pt x="0" y="162"/>
                    <a:pt x="0" y="240"/>
                    <a:pt x="39" y="304"/>
                  </a:cubicBezTo>
                  <a:lnTo>
                    <a:pt x="59" y="338"/>
                  </a:lnTo>
                  <a:cubicBezTo>
                    <a:pt x="181" y="543"/>
                    <a:pt x="328" y="792"/>
                    <a:pt x="503" y="885"/>
                  </a:cubicBezTo>
                  <a:cubicBezTo>
                    <a:pt x="552" y="909"/>
                    <a:pt x="596" y="924"/>
                    <a:pt x="645" y="924"/>
                  </a:cubicBezTo>
                  <a:lnTo>
                    <a:pt x="650" y="924"/>
                  </a:lnTo>
                  <a:cubicBezTo>
                    <a:pt x="689" y="924"/>
                    <a:pt x="733" y="914"/>
                    <a:pt x="782" y="895"/>
                  </a:cubicBezTo>
                  <a:cubicBezTo>
                    <a:pt x="938" y="846"/>
                    <a:pt x="1129" y="709"/>
                    <a:pt x="1373" y="475"/>
                  </a:cubicBezTo>
                  <a:cubicBezTo>
                    <a:pt x="1417" y="435"/>
                    <a:pt x="1432" y="377"/>
                    <a:pt x="1417" y="323"/>
                  </a:cubicBezTo>
                  <a:cubicBezTo>
                    <a:pt x="1402" y="264"/>
                    <a:pt x="1354" y="225"/>
                    <a:pt x="1300" y="216"/>
                  </a:cubicBezTo>
                  <a:cubicBezTo>
                    <a:pt x="1168" y="196"/>
                    <a:pt x="1036" y="162"/>
                    <a:pt x="889" y="123"/>
                  </a:cubicBezTo>
                  <a:cubicBezTo>
                    <a:pt x="704" y="74"/>
                    <a:pt x="513" y="25"/>
                    <a:pt x="332" y="6"/>
                  </a:cubicBezTo>
                  <a:cubicBezTo>
                    <a:pt x="293" y="6"/>
                    <a:pt x="254" y="1"/>
                    <a:pt x="220"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 name="Google Shape;796;p30">
              <a:extLst>
                <a:ext uri="{FF2B5EF4-FFF2-40B4-BE49-F238E27FC236}">
                  <a16:creationId xmlns:a16="http://schemas.microsoft.com/office/drawing/2014/main" id="{B50CCF42-8FC3-628E-2119-35187594EC6C}"/>
                </a:ext>
              </a:extLst>
            </p:cNvPr>
            <p:cNvSpPr/>
            <p:nvPr/>
          </p:nvSpPr>
          <p:spPr>
            <a:xfrm>
              <a:off x="561782" y="2064423"/>
              <a:ext cx="1534746" cy="988641"/>
            </a:xfrm>
            <a:custGeom>
              <a:avLst/>
              <a:gdLst/>
              <a:ahLst/>
              <a:cxnLst/>
              <a:rect l="l" t="t" r="r" b="b"/>
              <a:pathLst>
                <a:path w="10862" h="6997" extrusionOk="0">
                  <a:moveTo>
                    <a:pt x="1038" y="0"/>
                  </a:moveTo>
                  <a:cubicBezTo>
                    <a:pt x="725" y="0"/>
                    <a:pt x="406" y="28"/>
                    <a:pt x="94" y="64"/>
                  </a:cubicBezTo>
                  <a:cubicBezTo>
                    <a:pt x="6" y="74"/>
                    <a:pt x="1" y="196"/>
                    <a:pt x="84" y="220"/>
                  </a:cubicBezTo>
                  <a:lnTo>
                    <a:pt x="89" y="220"/>
                  </a:lnTo>
                  <a:cubicBezTo>
                    <a:pt x="524" y="323"/>
                    <a:pt x="939" y="523"/>
                    <a:pt x="1291" y="797"/>
                  </a:cubicBezTo>
                  <a:cubicBezTo>
                    <a:pt x="1511" y="973"/>
                    <a:pt x="1711" y="1183"/>
                    <a:pt x="1872" y="1412"/>
                  </a:cubicBezTo>
                  <a:cubicBezTo>
                    <a:pt x="1926" y="1491"/>
                    <a:pt x="1980" y="1579"/>
                    <a:pt x="2028" y="1667"/>
                  </a:cubicBezTo>
                  <a:cubicBezTo>
                    <a:pt x="2238" y="2018"/>
                    <a:pt x="2390" y="2424"/>
                    <a:pt x="2458" y="2834"/>
                  </a:cubicBezTo>
                  <a:cubicBezTo>
                    <a:pt x="2532" y="3279"/>
                    <a:pt x="2517" y="3728"/>
                    <a:pt x="2375" y="4143"/>
                  </a:cubicBezTo>
                  <a:cubicBezTo>
                    <a:pt x="2673" y="4148"/>
                    <a:pt x="2981" y="4163"/>
                    <a:pt x="3279" y="4197"/>
                  </a:cubicBezTo>
                  <a:cubicBezTo>
                    <a:pt x="3479" y="4217"/>
                    <a:pt x="3680" y="4251"/>
                    <a:pt x="3880" y="4295"/>
                  </a:cubicBezTo>
                  <a:cubicBezTo>
                    <a:pt x="4090" y="4339"/>
                    <a:pt x="4300" y="4402"/>
                    <a:pt x="4500" y="4481"/>
                  </a:cubicBezTo>
                  <a:cubicBezTo>
                    <a:pt x="4671" y="4549"/>
                    <a:pt x="4838" y="4627"/>
                    <a:pt x="4994" y="4720"/>
                  </a:cubicBezTo>
                  <a:cubicBezTo>
                    <a:pt x="5077" y="4769"/>
                    <a:pt x="5160" y="4823"/>
                    <a:pt x="5233" y="4881"/>
                  </a:cubicBezTo>
                  <a:cubicBezTo>
                    <a:pt x="5727" y="5253"/>
                    <a:pt x="6098" y="5800"/>
                    <a:pt x="6191" y="6386"/>
                  </a:cubicBezTo>
                  <a:cubicBezTo>
                    <a:pt x="6201" y="6449"/>
                    <a:pt x="6210" y="6518"/>
                    <a:pt x="6210" y="6581"/>
                  </a:cubicBezTo>
                  <a:cubicBezTo>
                    <a:pt x="6215" y="6684"/>
                    <a:pt x="6215" y="6791"/>
                    <a:pt x="6201" y="6894"/>
                  </a:cubicBezTo>
                  <a:cubicBezTo>
                    <a:pt x="6206" y="6894"/>
                    <a:pt x="6206" y="6889"/>
                    <a:pt x="6206" y="6884"/>
                  </a:cubicBezTo>
                  <a:cubicBezTo>
                    <a:pt x="6474" y="6894"/>
                    <a:pt x="6738" y="6904"/>
                    <a:pt x="7007" y="6909"/>
                  </a:cubicBezTo>
                  <a:lnTo>
                    <a:pt x="7188" y="6914"/>
                  </a:lnTo>
                  <a:lnTo>
                    <a:pt x="7217" y="6914"/>
                  </a:lnTo>
                  <a:cubicBezTo>
                    <a:pt x="7324" y="6918"/>
                    <a:pt x="7437" y="6918"/>
                    <a:pt x="7549" y="6923"/>
                  </a:cubicBezTo>
                  <a:cubicBezTo>
                    <a:pt x="7608" y="6923"/>
                    <a:pt x="7666" y="6928"/>
                    <a:pt x="7725" y="6928"/>
                  </a:cubicBezTo>
                  <a:lnTo>
                    <a:pt x="7813" y="6928"/>
                  </a:lnTo>
                  <a:cubicBezTo>
                    <a:pt x="7852" y="6928"/>
                    <a:pt x="7896" y="6933"/>
                    <a:pt x="7935" y="6933"/>
                  </a:cubicBezTo>
                  <a:cubicBezTo>
                    <a:pt x="8145" y="6938"/>
                    <a:pt x="8355" y="6943"/>
                    <a:pt x="8565" y="6948"/>
                  </a:cubicBezTo>
                  <a:lnTo>
                    <a:pt x="8570" y="6948"/>
                  </a:lnTo>
                  <a:cubicBezTo>
                    <a:pt x="8629" y="6948"/>
                    <a:pt x="8687" y="6953"/>
                    <a:pt x="8746" y="6953"/>
                  </a:cubicBezTo>
                  <a:cubicBezTo>
                    <a:pt x="9039" y="6958"/>
                    <a:pt x="9337" y="6962"/>
                    <a:pt x="9630" y="6967"/>
                  </a:cubicBezTo>
                  <a:cubicBezTo>
                    <a:pt x="9845" y="6977"/>
                    <a:pt x="10055" y="6982"/>
                    <a:pt x="10270" y="6987"/>
                  </a:cubicBezTo>
                  <a:cubicBezTo>
                    <a:pt x="10388" y="6987"/>
                    <a:pt x="10505" y="6992"/>
                    <a:pt x="10622" y="6992"/>
                  </a:cubicBezTo>
                  <a:lnTo>
                    <a:pt x="10627" y="6992"/>
                  </a:lnTo>
                  <a:lnTo>
                    <a:pt x="10857" y="6997"/>
                  </a:lnTo>
                  <a:lnTo>
                    <a:pt x="10861" y="6997"/>
                  </a:lnTo>
                  <a:cubicBezTo>
                    <a:pt x="10773" y="6987"/>
                    <a:pt x="10686" y="6977"/>
                    <a:pt x="10598" y="6972"/>
                  </a:cubicBezTo>
                  <a:cubicBezTo>
                    <a:pt x="10446" y="6953"/>
                    <a:pt x="10290" y="6943"/>
                    <a:pt x="10138" y="6928"/>
                  </a:cubicBezTo>
                  <a:cubicBezTo>
                    <a:pt x="9855" y="6899"/>
                    <a:pt x="9567" y="6870"/>
                    <a:pt x="9283" y="6831"/>
                  </a:cubicBezTo>
                  <a:cubicBezTo>
                    <a:pt x="9093" y="6801"/>
                    <a:pt x="8902" y="6767"/>
                    <a:pt x="8717" y="6723"/>
                  </a:cubicBezTo>
                  <a:cubicBezTo>
                    <a:pt x="8399" y="6650"/>
                    <a:pt x="8091" y="6547"/>
                    <a:pt x="7793" y="6410"/>
                  </a:cubicBezTo>
                  <a:cubicBezTo>
                    <a:pt x="6894" y="5985"/>
                    <a:pt x="6206" y="5223"/>
                    <a:pt x="5536" y="4485"/>
                  </a:cubicBezTo>
                  <a:cubicBezTo>
                    <a:pt x="5087" y="3987"/>
                    <a:pt x="4637" y="3484"/>
                    <a:pt x="4295" y="2903"/>
                  </a:cubicBezTo>
                  <a:cubicBezTo>
                    <a:pt x="3821" y="2087"/>
                    <a:pt x="3553" y="1100"/>
                    <a:pt x="2810" y="514"/>
                  </a:cubicBezTo>
                  <a:cubicBezTo>
                    <a:pt x="2312" y="118"/>
                    <a:pt x="1687" y="0"/>
                    <a:pt x="1038"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 name="Google Shape;797;p30">
              <a:extLst>
                <a:ext uri="{FF2B5EF4-FFF2-40B4-BE49-F238E27FC236}">
                  <a16:creationId xmlns:a16="http://schemas.microsoft.com/office/drawing/2014/main" id="{BD16C1BB-2B72-17A9-AABE-5A6749833850}"/>
                </a:ext>
              </a:extLst>
            </p:cNvPr>
            <p:cNvSpPr/>
            <p:nvPr/>
          </p:nvSpPr>
          <p:spPr>
            <a:xfrm>
              <a:off x="1245226" y="1660885"/>
              <a:ext cx="580864" cy="237234"/>
            </a:xfrm>
            <a:custGeom>
              <a:avLst/>
              <a:gdLst/>
              <a:ahLst/>
              <a:cxnLst/>
              <a:rect l="l" t="t" r="r" b="b"/>
              <a:pathLst>
                <a:path w="4111" h="1679" extrusionOk="0">
                  <a:moveTo>
                    <a:pt x="3607" y="1"/>
                  </a:moveTo>
                  <a:cubicBezTo>
                    <a:pt x="3568" y="1"/>
                    <a:pt x="3529" y="6"/>
                    <a:pt x="3489" y="18"/>
                  </a:cubicBezTo>
                  <a:cubicBezTo>
                    <a:pt x="2632" y="276"/>
                    <a:pt x="1755" y="489"/>
                    <a:pt x="883" y="489"/>
                  </a:cubicBezTo>
                  <a:cubicBezTo>
                    <a:pt x="596" y="489"/>
                    <a:pt x="310" y="466"/>
                    <a:pt x="25" y="414"/>
                  </a:cubicBezTo>
                  <a:cubicBezTo>
                    <a:pt x="10" y="560"/>
                    <a:pt x="1" y="687"/>
                    <a:pt x="25" y="849"/>
                  </a:cubicBezTo>
                  <a:cubicBezTo>
                    <a:pt x="279" y="1059"/>
                    <a:pt x="558" y="1244"/>
                    <a:pt x="860" y="1386"/>
                  </a:cubicBezTo>
                  <a:cubicBezTo>
                    <a:pt x="1245" y="1571"/>
                    <a:pt x="1671" y="1679"/>
                    <a:pt x="2095" y="1679"/>
                  </a:cubicBezTo>
                  <a:cubicBezTo>
                    <a:pt x="2265" y="1679"/>
                    <a:pt x="2434" y="1662"/>
                    <a:pt x="2600" y="1625"/>
                  </a:cubicBezTo>
                  <a:cubicBezTo>
                    <a:pt x="3181" y="1503"/>
                    <a:pt x="3718" y="1122"/>
                    <a:pt x="3977" y="580"/>
                  </a:cubicBezTo>
                  <a:lnTo>
                    <a:pt x="3977" y="575"/>
                  </a:lnTo>
                  <a:cubicBezTo>
                    <a:pt x="4111" y="296"/>
                    <a:pt x="3888" y="1"/>
                    <a:pt x="3607"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4" name="Google Shape;798;p30">
              <a:extLst>
                <a:ext uri="{FF2B5EF4-FFF2-40B4-BE49-F238E27FC236}">
                  <a16:creationId xmlns:a16="http://schemas.microsoft.com/office/drawing/2014/main" id="{67F37A9E-C135-5970-3F1E-5B91139B6420}"/>
                </a:ext>
              </a:extLst>
            </p:cNvPr>
            <p:cNvSpPr/>
            <p:nvPr/>
          </p:nvSpPr>
          <p:spPr>
            <a:xfrm>
              <a:off x="-165746" y="2057500"/>
              <a:ext cx="1506346" cy="1017041"/>
            </a:xfrm>
            <a:custGeom>
              <a:avLst/>
              <a:gdLst/>
              <a:ahLst/>
              <a:cxnLst/>
              <a:rect l="l" t="t" r="r" b="b"/>
              <a:pathLst>
                <a:path w="10661" h="7198" extrusionOk="0">
                  <a:moveTo>
                    <a:pt x="909" y="1"/>
                  </a:moveTo>
                  <a:cubicBezTo>
                    <a:pt x="758" y="235"/>
                    <a:pt x="626" y="465"/>
                    <a:pt x="514" y="680"/>
                  </a:cubicBezTo>
                  <a:cubicBezTo>
                    <a:pt x="416" y="870"/>
                    <a:pt x="328" y="1061"/>
                    <a:pt x="245" y="1256"/>
                  </a:cubicBezTo>
                  <a:cubicBezTo>
                    <a:pt x="79" y="1867"/>
                    <a:pt x="1" y="2497"/>
                    <a:pt x="10" y="3132"/>
                  </a:cubicBezTo>
                  <a:cubicBezTo>
                    <a:pt x="10" y="3425"/>
                    <a:pt x="40" y="3728"/>
                    <a:pt x="93" y="4022"/>
                  </a:cubicBezTo>
                  <a:cubicBezTo>
                    <a:pt x="176" y="4451"/>
                    <a:pt x="323" y="4862"/>
                    <a:pt x="562" y="5223"/>
                  </a:cubicBezTo>
                  <a:cubicBezTo>
                    <a:pt x="597" y="5277"/>
                    <a:pt x="631" y="5326"/>
                    <a:pt x="675" y="5375"/>
                  </a:cubicBezTo>
                  <a:cubicBezTo>
                    <a:pt x="983" y="5785"/>
                    <a:pt x="1408" y="6103"/>
                    <a:pt x="1872" y="6332"/>
                  </a:cubicBezTo>
                  <a:cubicBezTo>
                    <a:pt x="2043" y="6415"/>
                    <a:pt x="2219" y="6489"/>
                    <a:pt x="2394" y="6552"/>
                  </a:cubicBezTo>
                  <a:cubicBezTo>
                    <a:pt x="2521" y="6596"/>
                    <a:pt x="2648" y="6635"/>
                    <a:pt x="2780" y="6669"/>
                  </a:cubicBezTo>
                  <a:cubicBezTo>
                    <a:pt x="3157" y="6777"/>
                    <a:pt x="3543" y="6845"/>
                    <a:pt x="3929" y="6899"/>
                  </a:cubicBezTo>
                  <a:cubicBezTo>
                    <a:pt x="4168" y="6933"/>
                    <a:pt x="4407" y="6963"/>
                    <a:pt x="4647" y="6992"/>
                  </a:cubicBezTo>
                  <a:lnTo>
                    <a:pt x="4730" y="7036"/>
                  </a:lnTo>
                  <a:lnTo>
                    <a:pt x="4735" y="7036"/>
                  </a:lnTo>
                  <a:cubicBezTo>
                    <a:pt x="4857" y="7046"/>
                    <a:pt x="4984" y="7060"/>
                    <a:pt x="5116" y="7070"/>
                  </a:cubicBezTo>
                  <a:cubicBezTo>
                    <a:pt x="5189" y="7075"/>
                    <a:pt x="5262" y="7080"/>
                    <a:pt x="5340" y="7085"/>
                  </a:cubicBezTo>
                  <a:cubicBezTo>
                    <a:pt x="5419" y="7094"/>
                    <a:pt x="5497" y="7099"/>
                    <a:pt x="5575" y="7104"/>
                  </a:cubicBezTo>
                  <a:cubicBezTo>
                    <a:pt x="5761" y="7119"/>
                    <a:pt x="5951" y="7134"/>
                    <a:pt x="6142" y="7143"/>
                  </a:cubicBezTo>
                  <a:cubicBezTo>
                    <a:pt x="6166" y="7143"/>
                    <a:pt x="6191" y="7143"/>
                    <a:pt x="6220" y="7148"/>
                  </a:cubicBezTo>
                  <a:cubicBezTo>
                    <a:pt x="6391" y="7153"/>
                    <a:pt x="6567" y="7163"/>
                    <a:pt x="6743" y="7168"/>
                  </a:cubicBezTo>
                  <a:cubicBezTo>
                    <a:pt x="6845" y="7173"/>
                    <a:pt x="6953" y="7178"/>
                    <a:pt x="7060" y="7182"/>
                  </a:cubicBezTo>
                  <a:cubicBezTo>
                    <a:pt x="7256" y="7187"/>
                    <a:pt x="7451" y="7192"/>
                    <a:pt x="7651" y="7197"/>
                  </a:cubicBezTo>
                  <a:lnTo>
                    <a:pt x="8247" y="7197"/>
                  </a:lnTo>
                  <a:cubicBezTo>
                    <a:pt x="9014" y="7197"/>
                    <a:pt x="9820" y="7178"/>
                    <a:pt x="10661" y="7138"/>
                  </a:cubicBezTo>
                  <a:cubicBezTo>
                    <a:pt x="10465" y="6997"/>
                    <a:pt x="10255" y="6880"/>
                    <a:pt x="10031" y="6782"/>
                  </a:cubicBezTo>
                  <a:cubicBezTo>
                    <a:pt x="9952" y="6748"/>
                    <a:pt x="9874" y="6713"/>
                    <a:pt x="9791" y="6689"/>
                  </a:cubicBezTo>
                  <a:cubicBezTo>
                    <a:pt x="9557" y="6601"/>
                    <a:pt x="9312" y="6538"/>
                    <a:pt x="9068" y="6494"/>
                  </a:cubicBezTo>
                  <a:cubicBezTo>
                    <a:pt x="8700" y="6433"/>
                    <a:pt x="8327" y="6412"/>
                    <a:pt x="7955" y="6412"/>
                  </a:cubicBezTo>
                  <a:cubicBezTo>
                    <a:pt x="7813" y="6412"/>
                    <a:pt x="7671" y="6415"/>
                    <a:pt x="7529" y="6420"/>
                  </a:cubicBezTo>
                  <a:cubicBezTo>
                    <a:pt x="7368" y="6430"/>
                    <a:pt x="7207" y="6440"/>
                    <a:pt x="7045" y="6450"/>
                  </a:cubicBezTo>
                  <a:cubicBezTo>
                    <a:pt x="6791" y="6464"/>
                    <a:pt x="6532" y="6484"/>
                    <a:pt x="6278" y="6494"/>
                  </a:cubicBezTo>
                  <a:cubicBezTo>
                    <a:pt x="6195" y="6498"/>
                    <a:pt x="6117" y="6508"/>
                    <a:pt x="6034" y="6508"/>
                  </a:cubicBezTo>
                  <a:cubicBezTo>
                    <a:pt x="5936" y="6518"/>
                    <a:pt x="5834" y="6518"/>
                    <a:pt x="5731" y="6523"/>
                  </a:cubicBezTo>
                  <a:cubicBezTo>
                    <a:pt x="5670" y="6525"/>
                    <a:pt x="5608" y="6527"/>
                    <a:pt x="5546" y="6527"/>
                  </a:cubicBezTo>
                  <a:cubicBezTo>
                    <a:pt x="5483" y="6527"/>
                    <a:pt x="5421" y="6525"/>
                    <a:pt x="5360" y="6523"/>
                  </a:cubicBezTo>
                  <a:cubicBezTo>
                    <a:pt x="4969" y="6523"/>
                    <a:pt x="4573" y="6494"/>
                    <a:pt x="4192" y="6415"/>
                  </a:cubicBezTo>
                  <a:cubicBezTo>
                    <a:pt x="4168" y="6411"/>
                    <a:pt x="4139" y="6406"/>
                    <a:pt x="4109" y="6396"/>
                  </a:cubicBezTo>
                  <a:cubicBezTo>
                    <a:pt x="3987" y="6371"/>
                    <a:pt x="3860" y="6337"/>
                    <a:pt x="3743" y="6303"/>
                  </a:cubicBezTo>
                  <a:cubicBezTo>
                    <a:pt x="3508" y="6230"/>
                    <a:pt x="3289" y="6137"/>
                    <a:pt x="3074" y="6020"/>
                  </a:cubicBezTo>
                  <a:cubicBezTo>
                    <a:pt x="2986" y="5971"/>
                    <a:pt x="2898" y="5917"/>
                    <a:pt x="2815" y="5858"/>
                  </a:cubicBezTo>
                  <a:cubicBezTo>
                    <a:pt x="2580" y="5697"/>
                    <a:pt x="2365" y="5507"/>
                    <a:pt x="2175" y="5297"/>
                  </a:cubicBezTo>
                  <a:cubicBezTo>
                    <a:pt x="1808" y="4896"/>
                    <a:pt x="1520" y="4422"/>
                    <a:pt x="1310" y="3919"/>
                  </a:cubicBezTo>
                  <a:cubicBezTo>
                    <a:pt x="1251" y="3777"/>
                    <a:pt x="1197" y="3640"/>
                    <a:pt x="1149" y="3499"/>
                  </a:cubicBezTo>
                  <a:cubicBezTo>
                    <a:pt x="1110" y="3386"/>
                    <a:pt x="1075" y="3279"/>
                    <a:pt x="1046" y="3167"/>
                  </a:cubicBezTo>
                  <a:cubicBezTo>
                    <a:pt x="753" y="2141"/>
                    <a:pt x="709" y="1046"/>
                    <a:pt x="90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5" name="Google Shape;799;p30">
              <a:extLst>
                <a:ext uri="{FF2B5EF4-FFF2-40B4-BE49-F238E27FC236}">
                  <a16:creationId xmlns:a16="http://schemas.microsoft.com/office/drawing/2014/main" id="{3CED6C1B-8107-8A98-AF5D-EEC72F6B02D5}"/>
                </a:ext>
              </a:extLst>
            </p:cNvPr>
            <p:cNvSpPr/>
            <p:nvPr/>
          </p:nvSpPr>
          <p:spPr>
            <a:xfrm>
              <a:off x="1379880" y="1337178"/>
              <a:ext cx="388703" cy="43943"/>
            </a:xfrm>
            <a:custGeom>
              <a:avLst/>
              <a:gdLst/>
              <a:ahLst/>
              <a:cxnLst/>
              <a:rect l="l" t="t" r="r" b="b"/>
              <a:pathLst>
                <a:path w="2751" h="311" extrusionOk="0">
                  <a:moveTo>
                    <a:pt x="905" y="0"/>
                  </a:moveTo>
                  <a:cubicBezTo>
                    <a:pt x="620" y="0"/>
                    <a:pt x="330" y="19"/>
                    <a:pt x="25" y="57"/>
                  </a:cubicBezTo>
                  <a:cubicBezTo>
                    <a:pt x="10" y="62"/>
                    <a:pt x="0" y="72"/>
                    <a:pt x="5" y="86"/>
                  </a:cubicBezTo>
                  <a:cubicBezTo>
                    <a:pt x="5" y="96"/>
                    <a:pt x="15" y="106"/>
                    <a:pt x="30" y="106"/>
                  </a:cubicBezTo>
                  <a:cubicBezTo>
                    <a:pt x="339" y="68"/>
                    <a:pt x="633" y="48"/>
                    <a:pt x="920" y="48"/>
                  </a:cubicBezTo>
                  <a:cubicBezTo>
                    <a:pt x="1518" y="48"/>
                    <a:pt x="2090" y="133"/>
                    <a:pt x="2717" y="311"/>
                  </a:cubicBezTo>
                  <a:lnTo>
                    <a:pt x="2726" y="311"/>
                  </a:lnTo>
                  <a:cubicBezTo>
                    <a:pt x="2736" y="311"/>
                    <a:pt x="2746" y="306"/>
                    <a:pt x="2746" y="296"/>
                  </a:cubicBezTo>
                  <a:cubicBezTo>
                    <a:pt x="2751" y="282"/>
                    <a:pt x="2741" y="267"/>
                    <a:pt x="2731" y="267"/>
                  </a:cubicBezTo>
                  <a:cubicBezTo>
                    <a:pt x="2092" y="87"/>
                    <a:pt x="1512" y="0"/>
                    <a:pt x="905"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6" name="Google Shape;800;p30">
              <a:extLst>
                <a:ext uri="{FF2B5EF4-FFF2-40B4-BE49-F238E27FC236}">
                  <a16:creationId xmlns:a16="http://schemas.microsoft.com/office/drawing/2014/main" id="{4D40477D-6B28-566A-E857-EB70B1A005D6}"/>
                </a:ext>
              </a:extLst>
            </p:cNvPr>
            <p:cNvSpPr/>
            <p:nvPr/>
          </p:nvSpPr>
          <p:spPr>
            <a:xfrm>
              <a:off x="1370131" y="1369252"/>
              <a:ext cx="344619" cy="107243"/>
            </a:xfrm>
            <a:custGeom>
              <a:avLst/>
              <a:gdLst/>
              <a:ahLst/>
              <a:cxnLst/>
              <a:rect l="l" t="t" r="r" b="b"/>
              <a:pathLst>
                <a:path w="2439" h="759" extrusionOk="0">
                  <a:moveTo>
                    <a:pt x="30" y="1"/>
                  </a:moveTo>
                  <a:cubicBezTo>
                    <a:pt x="16" y="1"/>
                    <a:pt x="6" y="11"/>
                    <a:pt x="6" y="25"/>
                  </a:cubicBezTo>
                  <a:cubicBezTo>
                    <a:pt x="1" y="40"/>
                    <a:pt x="16" y="50"/>
                    <a:pt x="25" y="50"/>
                  </a:cubicBezTo>
                  <a:cubicBezTo>
                    <a:pt x="939" y="94"/>
                    <a:pt x="1647" y="304"/>
                    <a:pt x="2400" y="758"/>
                  </a:cubicBezTo>
                  <a:lnTo>
                    <a:pt x="2414" y="758"/>
                  </a:lnTo>
                  <a:cubicBezTo>
                    <a:pt x="2419" y="758"/>
                    <a:pt x="2429" y="753"/>
                    <a:pt x="2434" y="748"/>
                  </a:cubicBezTo>
                  <a:cubicBezTo>
                    <a:pt x="2439" y="739"/>
                    <a:pt x="2439" y="724"/>
                    <a:pt x="2424" y="714"/>
                  </a:cubicBezTo>
                  <a:cubicBezTo>
                    <a:pt x="1667" y="260"/>
                    <a:pt x="949" y="45"/>
                    <a:pt x="30" y="1"/>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7" name="Google Shape;801;p30">
              <a:extLst>
                <a:ext uri="{FF2B5EF4-FFF2-40B4-BE49-F238E27FC236}">
                  <a16:creationId xmlns:a16="http://schemas.microsoft.com/office/drawing/2014/main" id="{442CB673-3BA1-1AE0-01DD-C2FF5A793AAA}"/>
                </a:ext>
              </a:extLst>
            </p:cNvPr>
            <p:cNvSpPr/>
            <p:nvPr/>
          </p:nvSpPr>
          <p:spPr>
            <a:xfrm>
              <a:off x="1370131" y="1395957"/>
              <a:ext cx="219007" cy="172239"/>
            </a:xfrm>
            <a:custGeom>
              <a:avLst/>
              <a:gdLst/>
              <a:ahLst/>
              <a:cxnLst/>
              <a:rect l="l" t="t" r="r" b="b"/>
              <a:pathLst>
                <a:path w="1550" h="1219" extrusionOk="0">
                  <a:moveTo>
                    <a:pt x="28" y="0"/>
                  </a:moveTo>
                  <a:cubicBezTo>
                    <a:pt x="18" y="0"/>
                    <a:pt x="9" y="5"/>
                    <a:pt x="6" y="12"/>
                  </a:cubicBezTo>
                  <a:cubicBezTo>
                    <a:pt x="1" y="27"/>
                    <a:pt x="6" y="41"/>
                    <a:pt x="20" y="46"/>
                  </a:cubicBezTo>
                  <a:cubicBezTo>
                    <a:pt x="665" y="325"/>
                    <a:pt x="1110" y="672"/>
                    <a:pt x="1501" y="1204"/>
                  </a:cubicBezTo>
                  <a:cubicBezTo>
                    <a:pt x="1506" y="1214"/>
                    <a:pt x="1515" y="1214"/>
                    <a:pt x="1520" y="1214"/>
                  </a:cubicBezTo>
                  <a:lnTo>
                    <a:pt x="1520" y="1219"/>
                  </a:lnTo>
                  <a:cubicBezTo>
                    <a:pt x="1525" y="1219"/>
                    <a:pt x="1530" y="1214"/>
                    <a:pt x="1535" y="1214"/>
                  </a:cubicBezTo>
                  <a:cubicBezTo>
                    <a:pt x="1545" y="1204"/>
                    <a:pt x="1550" y="1190"/>
                    <a:pt x="1540" y="1180"/>
                  </a:cubicBezTo>
                  <a:cubicBezTo>
                    <a:pt x="1144" y="638"/>
                    <a:pt x="695" y="286"/>
                    <a:pt x="40" y="2"/>
                  </a:cubicBezTo>
                  <a:cubicBezTo>
                    <a:pt x="36" y="1"/>
                    <a:pt x="32" y="0"/>
                    <a:pt x="28"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8" name="Google Shape;802;p30">
              <a:extLst>
                <a:ext uri="{FF2B5EF4-FFF2-40B4-BE49-F238E27FC236}">
                  <a16:creationId xmlns:a16="http://schemas.microsoft.com/office/drawing/2014/main" id="{3CA9314E-94AB-94C0-D962-98778D613FBF}"/>
                </a:ext>
              </a:extLst>
            </p:cNvPr>
            <p:cNvSpPr/>
            <p:nvPr/>
          </p:nvSpPr>
          <p:spPr>
            <a:xfrm>
              <a:off x="712968" y="1181612"/>
              <a:ext cx="381214" cy="85625"/>
            </a:xfrm>
            <a:custGeom>
              <a:avLst/>
              <a:gdLst/>
              <a:ahLst/>
              <a:cxnLst/>
              <a:rect l="l" t="t" r="r" b="b"/>
              <a:pathLst>
                <a:path w="2698" h="606" extrusionOk="0">
                  <a:moveTo>
                    <a:pt x="25" y="0"/>
                  </a:moveTo>
                  <a:cubicBezTo>
                    <a:pt x="15" y="0"/>
                    <a:pt x="1" y="10"/>
                    <a:pt x="1" y="24"/>
                  </a:cubicBezTo>
                  <a:cubicBezTo>
                    <a:pt x="1" y="34"/>
                    <a:pt x="11" y="44"/>
                    <a:pt x="25" y="44"/>
                  </a:cubicBezTo>
                  <a:cubicBezTo>
                    <a:pt x="993" y="54"/>
                    <a:pt x="1779" y="225"/>
                    <a:pt x="2663" y="601"/>
                  </a:cubicBezTo>
                  <a:cubicBezTo>
                    <a:pt x="2668" y="601"/>
                    <a:pt x="2668" y="606"/>
                    <a:pt x="2673" y="606"/>
                  </a:cubicBezTo>
                  <a:cubicBezTo>
                    <a:pt x="2683" y="606"/>
                    <a:pt x="2693" y="601"/>
                    <a:pt x="2693" y="591"/>
                  </a:cubicBezTo>
                  <a:cubicBezTo>
                    <a:pt x="2698" y="577"/>
                    <a:pt x="2693" y="562"/>
                    <a:pt x="2683" y="557"/>
                  </a:cubicBezTo>
                  <a:cubicBezTo>
                    <a:pt x="1794" y="176"/>
                    <a:pt x="997" y="10"/>
                    <a:pt x="25"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9" name="Google Shape;803;p30">
              <a:extLst>
                <a:ext uri="{FF2B5EF4-FFF2-40B4-BE49-F238E27FC236}">
                  <a16:creationId xmlns:a16="http://schemas.microsoft.com/office/drawing/2014/main" id="{24D416ED-0BCF-5482-5D7C-D4F7547660DC}"/>
                </a:ext>
              </a:extLst>
            </p:cNvPr>
            <p:cNvSpPr/>
            <p:nvPr/>
          </p:nvSpPr>
          <p:spPr>
            <a:xfrm>
              <a:off x="737835" y="1263563"/>
              <a:ext cx="359172" cy="31367"/>
            </a:xfrm>
            <a:custGeom>
              <a:avLst/>
              <a:gdLst/>
              <a:ahLst/>
              <a:cxnLst/>
              <a:rect l="l" t="t" r="r" b="b"/>
              <a:pathLst>
                <a:path w="2542" h="222" extrusionOk="0">
                  <a:moveTo>
                    <a:pt x="1285" y="0"/>
                  </a:moveTo>
                  <a:cubicBezTo>
                    <a:pt x="870" y="0"/>
                    <a:pt x="460" y="58"/>
                    <a:pt x="20" y="172"/>
                  </a:cubicBezTo>
                  <a:cubicBezTo>
                    <a:pt x="10" y="177"/>
                    <a:pt x="1" y="192"/>
                    <a:pt x="6" y="202"/>
                  </a:cubicBezTo>
                  <a:cubicBezTo>
                    <a:pt x="6" y="211"/>
                    <a:pt x="15" y="221"/>
                    <a:pt x="25" y="221"/>
                  </a:cubicBezTo>
                  <a:lnTo>
                    <a:pt x="30" y="221"/>
                  </a:lnTo>
                  <a:cubicBezTo>
                    <a:pt x="465" y="106"/>
                    <a:pt x="871" y="49"/>
                    <a:pt x="1283" y="49"/>
                  </a:cubicBezTo>
                  <a:cubicBezTo>
                    <a:pt x="1676" y="49"/>
                    <a:pt x="2075" y="101"/>
                    <a:pt x="2507" y="207"/>
                  </a:cubicBezTo>
                  <a:cubicBezTo>
                    <a:pt x="2510" y="207"/>
                    <a:pt x="2512" y="208"/>
                    <a:pt x="2515" y="208"/>
                  </a:cubicBezTo>
                  <a:cubicBezTo>
                    <a:pt x="2526" y="208"/>
                    <a:pt x="2536" y="199"/>
                    <a:pt x="2536" y="187"/>
                  </a:cubicBezTo>
                  <a:cubicBezTo>
                    <a:pt x="2541" y="177"/>
                    <a:pt x="2531" y="163"/>
                    <a:pt x="2522" y="158"/>
                  </a:cubicBezTo>
                  <a:cubicBezTo>
                    <a:pt x="2085" y="53"/>
                    <a:pt x="1682" y="0"/>
                    <a:pt x="1285"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0" name="Google Shape;804;p30">
              <a:extLst>
                <a:ext uri="{FF2B5EF4-FFF2-40B4-BE49-F238E27FC236}">
                  <a16:creationId xmlns:a16="http://schemas.microsoft.com/office/drawing/2014/main" id="{D85C6EA6-FF7A-1B91-AFEC-CB56E61BCEFF}"/>
                </a:ext>
              </a:extLst>
            </p:cNvPr>
            <p:cNvSpPr/>
            <p:nvPr/>
          </p:nvSpPr>
          <p:spPr>
            <a:xfrm>
              <a:off x="833775" y="1311321"/>
              <a:ext cx="255603" cy="106395"/>
            </a:xfrm>
            <a:custGeom>
              <a:avLst/>
              <a:gdLst/>
              <a:ahLst/>
              <a:cxnLst/>
              <a:rect l="l" t="t" r="r" b="b"/>
              <a:pathLst>
                <a:path w="1809" h="753" extrusionOk="0">
                  <a:moveTo>
                    <a:pt x="1779" y="0"/>
                  </a:moveTo>
                  <a:cubicBezTo>
                    <a:pt x="1076" y="88"/>
                    <a:pt x="543" y="299"/>
                    <a:pt x="11" y="709"/>
                  </a:cubicBezTo>
                  <a:cubicBezTo>
                    <a:pt x="1" y="719"/>
                    <a:pt x="1" y="733"/>
                    <a:pt x="6" y="743"/>
                  </a:cubicBezTo>
                  <a:cubicBezTo>
                    <a:pt x="11" y="748"/>
                    <a:pt x="20" y="753"/>
                    <a:pt x="25" y="753"/>
                  </a:cubicBezTo>
                  <a:cubicBezTo>
                    <a:pt x="30" y="753"/>
                    <a:pt x="35" y="748"/>
                    <a:pt x="40" y="748"/>
                  </a:cubicBezTo>
                  <a:cubicBezTo>
                    <a:pt x="568" y="342"/>
                    <a:pt x="1085" y="132"/>
                    <a:pt x="1784" y="44"/>
                  </a:cubicBezTo>
                  <a:cubicBezTo>
                    <a:pt x="1799" y="44"/>
                    <a:pt x="1808" y="35"/>
                    <a:pt x="1808" y="20"/>
                  </a:cubicBezTo>
                  <a:cubicBezTo>
                    <a:pt x="1804" y="10"/>
                    <a:pt x="1794" y="0"/>
                    <a:pt x="1779"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1" name="Google Shape;805;p30">
              <a:extLst>
                <a:ext uri="{FF2B5EF4-FFF2-40B4-BE49-F238E27FC236}">
                  <a16:creationId xmlns:a16="http://schemas.microsoft.com/office/drawing/2014/main" id="{6971A5BD-F3C4-3BB4-753C-3434A4BC914E}"/>
                </a:ext>
              </a:extLst>
            </p:cNvPr>
            <p:cNvSpPr/>
            <p:nvPr/>
          </p:nvSpPr>
          <p:spPr>
            <a:xfrm>
              <a:off x="1839795" y="2700392"/>
              <a:ext cx="811740" cy="285698"/>
            </a:xfrm>
            <a:custGeom>
              <a:avLst/>
              <a:gdLst/>
              <a:ahLst/>
              <a:cxnLst/>
              <a:rect l="l" t="t" r="r" b="b"/>
              <a:pathLst>
                <a:path w="5745" h="2022" extrusionOk="0">
                  <a:moveTo>
                    <a:pt x="980" y="0"/>
                  </a:moveTo>
                  <a:cubicBezTo>
                    <a:pt x="582" y="0"/>
                    <a:pt x="1" y="55"/>
                    <a:pt x="600" y="292"/>
                  </a:cubicBezTo>
                  <a:cubicBezTo>
                    <a:pt x="1069" y="478"/>
                    <a:pt x="1597" y="532"/>
                    <a:pt x="2090" y="590"/>
                  </a:cubicBezTo>
                  <a:cubicBezTo>
                    <a:pt x="2745" y="664"/>
                    <a:pt x="3414" y="712"/>
                    <a:pt x="4044" y="908"/>
                  </a:cubicBezTo>
                  <a:cubicBezTo>
                    <a:pt x="4665" y="1098"/>
                    <a:pt x="5261" y="1455"/>
                    <a:pt x="5608" y="2007"/>
                  </a:cubicBezTo>
                  <a:lnTo>
                    <a:pt x="5612" y="2007"/>
                  </a:lnTo>
                  <a:cubicBezTo>
                    <a:pt x="5617" y="2012"/>
                    <a:pt x="5622" y="2017"/>
                    <a:pt x="5632" y="2022"/>
                  </a:cubicBezTo>
                  <a:cubicBezTo>
                    <a:pt x="5744" y="1558"/>
                    <a:pt x="5476" y="1064"/>
                    <a:pt x="5090" y="786"/>
                  </a:cubicBezTo>
                  <a:cubicBezTo>
                    <a:pt x="4699" y="502"/>
                    <a:pt x="4215" y="395"/>
                    <a:pt x="3736" y="317"/>
                  </a:cubicBezTo>
                  <a:cubicBezTo>
                    <a:pt x="2906" y="170"/>
                    <a:pt x="2066" y="92"/>
                    <a:pt x="1225" y="9"/>
                  </a:cubicBezTo>
                  <a:cubicBezTo>
                    <a:pt x="1171" y="4"/>
                    <a:pt x="1081" y="0"/>
                    <a:pt x="980"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2" name="Google Shape;806;p30">
              <a:extLst>
                <a:ext uri="{FF2B5EF4-FFF2-40B4-BE49-F238E27FC236}">
                  <a16:creationId xmlns:a16="http://schemas.microsoft.com/office/drawing/2014/main" id="{8AB3455F-CF4D-A11F-66FA-5A94CEA761C5}"/>
                </a:ext>
              </a:extLst>
            </p:cNvPr>
            <p:cNvSpPr/>
            <p:nvPr/>
          </p:nvSpPr>
          <p:spPr>
            <a:xfrm>
              <a:off x="383750" y="3037098"/>
              <a:ext cx="48464" cy="24303"/>
            </a:xfrm>
            <a:custGeom>
              <a:avLst/>
              <a:gdLst/>
              <a:ahLst/>
              <a:cxnLst/>
              <a:rect l="l" t="t" r="r" b="b"/>
              <a:pathLst>
                <a:path w="343" h="172" extrusionOk="0">
                  <a:moveTo>
                    <a:pt x="0" y="0"/>
                  </a:moveTo>
                  <a:lnTo>
                    <a:pt x="0" y="0"/>
                  </a:lnTo>
                  <a:cubicBezTo>
                    <a:pt x="88" y="54"/>
                    <a:pt x="176" y="108"/>
                    <a:pt x="274" y="171"/>
                  </a:cubicBezTo>
                  <a:cubicBezTo>
                    <a:pt x="328" y="147"/>
                    <a:pt x="342" y="103"/>
                    <a:pt x="338" y="44"/>
                  </a:cubicBezTo>
                  <a:cubicBezTo>
                    <a:pt x="235" y="30"/>
                    <a:pt x="127" y="20"/>
                    <a:pt x="25" y="5"/>
                  </a:cubicBezTo>
                  <a:cubicBezTo>
                    <a:pt x="15" y="5"/>
                    <a:pt x="10" y="5"/>
                    <a:pt x="0"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3" name="Google Shape;807;p30">
              <a:extLst>
                <a:ext uri="{FF2B5EF4-FFF2-40B4-BE49-F238E27FC236}">
                  <a16:creationId xmlns:a16="http://schemas.microsoft.com/office/drawing/2014/main" id="{B50C82BA-AF01-2DDC-093D-6BBDB0D84C10}"/>
                </a:ext>
              </a:extLst>
            </p:cNvPr>
            <p:cNvSpPr/>
            <p:nvPr/>
          </p:nvSpPr>
          <p:spPr>
            <a:xfrm>
              <a:off x="889021" y="3722519"/>
              <a:ext cx="711139" cy="2294066"/>
            </a:xfrm>
            <a:custGeom>
              <a:avLst/>
              <a:gdLst/>
              <a:ahLst/>
              <a:cxnLst/>
              <a:rect l="l" t="t" r="r" b="b"/>
              <a:pathLst>
                <a:path w="5033" h="16236" extrusionOk="0">
                  <a:moveTo>
                    <a:pt x="2839" y="1"/>
                  </a:moveTo>
                  <a:cubicBezTo>
                    <a:pt x="2321" y="284"/>
                    <a:pt x="1725" y="426"/>
                    <a:pt x="1129" y="426"/>
                  </a:cubicBezTo>
                  <a:cubicBezTo>
                    <a:pt x="812" y="426"/>
                    <a:pt x="499" y="387"/>
                    <a:pt x="191" y="303"/>
                  </a:cubicBezTo>
                  <a:lnTo>
                    <a:pt x="191" y="181"/>
                  </a:lnTo>
                  <a:cubicBezTo>
                    <a:pt x="191" y="128"/>
                    <a:pt x="152" y="84"/>
                    <a:pt x="98" y="84"/>
                  </a:cubicBezTo>
                  <a:cubicBezTo>
                    <a:pt x="45" y="84"/>
                    <a:pt x="1" y="128"/>
                    <a:pt x="1" y="181"/>
                  </a:cubicBezTo>
                  <a:lnTo>
                    <a:pt x="1" y="16142"/>
                  </a:lnTo>
                  <a:cubicBezTo>
                    <a:pt x="1" y="16196"/>
                    <a:pt x="45" y="16235"/>
                    <a:pt x="98" y="16235"/>
                  </a:cubicBezTo>
                  <a:lnTo>
                    <a:pt x="4940" y="16235"/>
                  </a:lnTo>
                  <a:cubicBezTo>
                    <a:pt x="4994" y="16235"/>
                    <a:pt x="5033" y="16196"/>
                    <a:pt x="5033" y="16142"/>
                  </a:cubicBezTo>
                  <a:lnTo>
                    <a:pt x="5033" y="181"/>
                  </a:lnTo>
                  <a:cubicBezTo>
                    <a:pt x="5033" y="128"/>
                    <a:pt x="4994" y="84"/>
                    <a:pt x="4940" y="84"/>
                  </a:cubicBezTo>
                  <a:cubicBezTo>
                    <a:pt x="4886" y="84"/>
                    <a:pt x="4847" y="128"/>
                    <a:pt x="4847" y="181"/>
                  </a:cubicBezTo>
                  <a:lnTo>
                    <a:pt x="4847" y="328"/>
                  </a:lnTo>
                  <a:cubicBezTo>
                    <a:pt x="4667" y="360"/>
                    <a:pt x="4484" y="377"/>
                    <a:pt x="4301" y="377"/>
                  </a:cubicBezTo>
                  <a:cubicBezTo>
                    <a:pt x="3793" y="377"/>
                    <a:pt x="3284" y="252"/>
                    <a:pt x="2839"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4" name="Google Shape;808;p30">
              <a:extLst>
                <a:ext uri="{FF2B5EF4-FFF2-40B4-BE49-F238E27FC236}">
                  <a16:creationId xmlns:a16="http://schemas.microsoft.com/office/drawing/2014/main" id="{D9558EF1-AD8C-0523-D752-5E0B6D596391}"/>
                </a:ext>
              </a:extLst>
            </p:cNvPr>
            <p:cNvSpPr/>
            <p:nvPr/>
          </p:nvSpPr>
          <p:spPr>
            <a:xfrm>
              <a:off x="889021" y="3870880"/>
              <a:ext cx="711139" cy="119113"/>
            </a:xfrm>
            <a:custGeom>
              <a:avLst/>
              <a:gdLst/>
              <a:ahLst/>
              <a:cxnLst/>
              <a:rect l="l" t="t" r="r" b="b"/>
              <a:pathLst>
                <a:path w="5033" h="843" extrusionOk="0">
                  <a:moveTo>
                    <a:pt x="5033" y="1"/>
                  </a:moveTo>
                  <a:cubicBezTo>
                    <a:pt x="4578" y="123"/>
                    <a:pt x="4134" y="216"/>
                    <a:pt x="2678" y="270"/>
                  </a:cubicBezTo>
                  <a:cubicBezTo>
                    <a:pt x="2487" y="279"/>
                    <a:pt x="2272" y="284"/>
                    <a:pt x="2043" y="294"/>
                  </a:cubicBezTo>
                  <a:cubicBezTo>
                    <a:pt x="2019" y="295"/>
                    <a:pt x="1994" y="295"/>
                    <a:pt x="1968" y="295"/>
                  </a:cubicBezTo>
                  <a:cubicBezTo>
                    <a:pt x="1458" y="295"/>
                    <a:pt x="661" y="161"/>
                    <a:pt x="1" y="45"/>
                  </a:cubicBezTo>
                  <a:lnTo>
                    <a:pt x="1" y="636"/>
                  </a:lnTo>
                  <a:cubicBezTo>
                    <a:pt x="562" y="724"/>
                    <a:pt x="1163" y="792"/>
                    <a:pt x="1764" y="822"/>
                  </a:cubicBezTo>
                  <a:cubicBezTo>
                    <a:pt x="2020" y="835"/>
                    <a:pt x="2276" y="842"/>
                    <a:pt x="2531" y="842"/>
                  </a:cubicBezTo>
                  <a:cubicBezTo>
                    <a:pt x="3192" y="842"/>
                    <a:pt x="3843" y="794"/>
                    <a:pt x="4446" y="685"/>
                  </a:cubicBezTo>
                  <a:cubicBezTo>
                    <a:pt x="4647" y="651"/>
                    <a:pt x="4842" y="602"/>
                    <a:pt x="5033" y="533"/>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 name="Google Shape;809;p30">
              <a:extLst>
                <a:ext uri="{FF2B5EF4-FFF2-40B4-BE49-F238E27FC236}">
                  <a16:creationId xmlns:a16="http://schemas.microsoft.com/office/drawing/2014/main" id="{C339F6B6-BC49-6302-E4C7-46915E613C9D}"/>
                </a:ext>
              </a:extLst>
            </p:cNvPr>
            <p:cNvSpPr/>
            <p:nvPr/>
          </p:nvSpPr>
          <p:spPr>
            <a:xfrm>
              <a:off x="889021" y="4051172"/>
              <a:ext cx="711844" cy="118547"/>
            </a:xfrm>
            <a:custGeom>
              <a:avLst/>
              <a:gdLst/>
              <a:ahLst/>
              <a:cxnLst/>
              <a:rect l="l" t="t" r="r" b="b"/>
              <a:pathLst>
                <a:path w="5038" h="839" extrusionOk="0">
                  <a:moveTo>
                    <a:pt x="5033" y="0"/>
                  </a:moveTo>
                  <a:lnTo>
                    <a:pt x="5033" y="1"/>
                  </a:lnTo>
                  <a:lnTo>
                    <a:pt x="5033" y="1"/>
                  </a:lnTo>
                  <a:cubicBezTo>
                    <a:pt x="5034" y="1"/>
                    <a:pt x="5036" y="1"/>
                    <a:pt x="5038" y="0"/>
                  </a:cubicBezTo>
                  <a:close/>
                  <a:moveTo>
                    <a:pt x="5033" y="1"/>
                  </a:moveTo>
                  <a:cubicBezTo>
                    <a:pt x="4517" y="137"/>
                    <a:pt x="4005" y="235"/>
                    <a:pt x="2043" y="288"/>
                  </a:cubicBezTo>
                  <a:cubicBezTo>
                    <a:pt x="2022" y="289"/>
                    <a:pt x="2000" y="289"/>
                    <a:pt x="1978" y="289"/>
                  </a:cubicBezTo>
                  <a:cubicBezTo>
                    <a:pt x="1782" y="289"/>
                    <a:pt x="1534" y="270"/>
                    <a:pt x="1271" y="239"/>
                  </a:cubicBezTo>
                  <a:cubicBezTo>
                    <a:pt x="860" y="191"/>
                    <a:pt x="401" y="112"/>
                    <a:pt x="1" y="44"/>
                  </a:cubicBezTo>
                  <a:lnTo>
                    <a:pt x="1" y="630"/>
                  </a:lnTo>
                  <a:cubicBezTo>
                    <a:pt x="338" y="684"/>
                    <a:pt x="680" y="728"/>
                    <a:pt x="1031" y="762"/>
                  </a:cubicBezTo>
                  <a:cubicBezTo>
                    <a:pt x="1525" y="811"/>
                    <a:pt x="2030" y="838"/>
                    <a:pt x="2531" y="838"/>
                  </a:cubicBezTo>
                  <a:cubicBezTo>
                    <a:pt x="3192" y="838"/>
                    <a:pt x="3844" y="790"/>
                    <a:pt x="4446" y="679"/>
                  </a:cubicBezTo>
                  <a:cubicBezTo>
                    <a:pt x="4647" y="645"/>
                    <a:pt x="4842" y="596"/>
                    <a:pt x="5033" y="533"/>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 name="Google Shape;810;p30">
              <a:extLst>
                <a:ext uri="{FF2B5EF4-FFF2-40B4-BE49-F238E27FC236}">
                  <a16:creationId xmlns:a16="http://schemas.microsoft.com/office/drawing/2014/main" id="{9EAF6CB6-1E49-8856-1E36-8D02F3E9C93A}"/>
                </a:ext>
              </a:extLst>
            </p:cNvPr>
            <p:cNvSpPr/>
            <p:nvPr/>
          </p:nvSpPr>
          <p:spPr>
            <a:xfrm>
              <a:off x="889021" y="4229911"/>
              <a:ext cx="711138" cy="119536"/>
            </a:xfrm>
            <a:custGeom>
              <a:avLst/>
              <a:gdLst/>
              <a:ahLst/>
              <a:cxnLst/>
              <a:rect l="l" t="t" r="r" b="b"/>
              <a:pathLst>
                <a:path w="5033" h="846" extrusionOk="0">
                  <a:moveTo>
                    <a:pt x="5033" y="0"/>
                  </a:moveTo>
                  <a:cubicBezTo>
                    <a:pt x="4520" y="142"/>
                    <a:pt x="4012" y="240"/>
                    <a:pt x="2043" y="294"/>
                  </a:cubicBezTo>
                  <a:cubicBezTo>
                    <a:pt x="2016" y="294"/>
                    <a:pt x="1988" y="295"/>
                    <a:pt x="1960" y="295"/>
                  </a:cubicBezTo>
                  <a:cubicBezTo>
                    <a:pt x="1655" y="295"/>
                    <a:pt x="1251" y="249"/>
                    <a:pt x="836" y="186"/>
                  </a:cubicBezTo>
                  <a:cubicBezTo>
                    <a:pt x="553" y="142"/>
                    <a:pt x="264" y="93"/>
                    <a:pt x="1" y="49"/>
                  </a:cubicBezTo>
                  <a:lnTo>
                    <a:pt x="1" y="636"/>
                  </a:lnTo>
                  <a:cubicBezTo>
                    <a:pt x="245" y="675"/>
                    <a:pt x="494" y="709"/>
                    <a:pt x="748" y="738"/>
                  </a:cubicBezTo>
                  <a:cubicBezTo>
                    <a:pt x="1336" y="806"/>
                    <a:pt x="1944" y="846"/>
                    <a:pt x="2546" y="846"/>
                  </a:cubicBezTo>
                  <a:cubicBezTo>
                    <a:pt x="3200" y="846"/>
                    <a:pt x="3846" y="799"/>
                    <a:pt x="4446" y="689"/>
                  </a:cubicBezTo>
                  <a:cubicBezTo>
                    <a:pt x="4647" y="650"/>
                    <a:pt x="4842" y="601"/>
                    <a:pt x="5033" y="538"/>
                  </a:cubicBezTo>
                  <a:lnTo>
                    <a:pt x="5033"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 name="Google Shape;811;p30">
              <a:extLst>
                <a:ext uri="{FF2B5EF4-FFF2-40B4-BE49-F238E27FC236}">
                  <a16:creationId xmlns:a16="http://schemas.microsoft.com/office/drawing/2014/main" id="{F964BA11-677C-89D5-96C3-78E78ADFBF4B}"/>
                </a:ext>
              </a:extLst>
            </p:cNvPr>
            <p:cNvSpPr/>
            <p:nvPr/>
          </p:nvSpPr>
          <p:spPr>
            <a:xfrm>
              <a:off x="889021" y="4409355"/>
              <a:ext cx="711138" cy="119394"/>
            </a:xfrm>
            <a:custGeom>
              <a:avLst/>
              <a:gdLst/>
              <a:ahLst/>
              <a:cxnLst/>
              <a:rect l="l" t="t" r="r" b="b"/>
              <a:pathLst>
                <a:path w="5033" h="845" extrusionOk="0">
                  <a:moveTo>
                    <a:pt x="5033" y="1"/>
                  </a:moveTo>
                  <a:cubicBezTo>
                    <a:pt x="4520" y="142"/>
                    <a:pt x="4012" y="240"/>
                    <a:pt x="2043" y="294"/>
                  </a:cubicBezTo>
                  <a:cubicBezTo>
                    <a:pt x="2019" y="294"/>
                    <a:pt x="1995" y="295"/>
                    <a:pt x="1970" y="295"/>
                  </a:cubicBezTo>
                  <a:cubicBezTo>
                    <a:pt x="1631" y="295"/>
                    <a:pt x="1158" y="235"/>
                    <a:pt x="689" y="162"/>
                  </a:cubicBezTo>
                  <a:cubicBezTo>
                    <a:pt x="455" y="128"/>
                    <a:pt x="220" y="84"/>
                    <a:pt x="1" y="45"/>
                  </a:cubicBezTo>
                  <a:lnTo>
                    <a:pt x="1" y="636"/>
                  </a:lnTo>
                  <a:cubicBezTo>
                    <a:pt x="216" y="670"/>
                    <a:pt x="431" y="699"/>
                    <a:pt x="650" y="729"/>
                  </a:cubicBezTo>
                  <a:cubicBezTo>
                    <a:pt x="1259" y="802"/>
                    <a:pt x="1894" y="845"/>
                    <a:pt x="2522" y="845"/>
                  </a:cubicBezTo>
                  <a:cubicBezTo>
                    <a:pt x="3184" y="845"/>
                    <a:pt x="3839" y="797"/>
                    <a:pt x="4446" y="690"/>
                  </a:cubicBezTo>
                  <a:cubicBezTo>
                    <a:pt x="4647" y="655"/>
                    <a:pt x="4842" y="602"/>
                    <a:pt x="5033" y="538"/>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8" name="Google Shape;812;p30">
              <a:extLst>
                <a:ext uri="{FF2B5EF4-FFF2-40B4-BE49-F238E27FC236}">
                  <a16:creationId xmlns:a16="http://schemas.microsoft.com/office/drawing/2014/main" id="{71FB6110-3A65-F9F4-3E22-46E080D18D6E}"/>
                </a:ext>
              </a:extLst>
            </p:cNvPr>
            <p:cNvSpPr/>
            <p:nvPr/>
          </p:nvSpPr>
          <p:spPr>
            <a:xfrm>
              <a:off x="889021" y="4589506"/>
              <a:ext cx="711138" cy="119112"/>
            </a:xfrm>
            <a:custGeom>
              <a:avLst/>
              <a:gdLst/>
              <a:ahLst/>
              <a:cxnLst/>
              <a:rect l="l" t="t" r="r" b="b"/>
              <a:pathLst>
                <a:path w="5033" h="843" extrusionOk="0">
                  <a:moveTo>
                    <a:pt x="5033" y="1"/>
                  </a:moveTo>
                  <a:cubicBezTo>
                    <a:pt x="4520" y="138"/>
                    <a:pt x="4012" y="235"/>
                    <a:pt x="2043" y="294"/>
                  </a:cubicBezTo>
                  <a:cubicBezTo>
                    <a:pt x="2021" y="295"/>
                    <a:pt x="1998" y="295"/>
                    <a:pt x="1975" y="295"/>
                  </a:cubicBezTo>
                  <a:cubicBezTo>
                    <a:pt x="1616" y="295"/>
                    <a:pt x="1107" y="225"/>
                    <a:pt x="611" y="147"/>
                  </a:cubicBezTo>
                  <a:cubicBezTo>
                    <a:pt x="401" y="113"/>
                    <a:pt x="196" y="79"/>
                    <a:pt x="1" y="45"/>
                  </a:cubicBezTo>
                  <a:lnTo>
                    <a:pt x="1" y="631"/>
                  </a:lnTo>
                  <a:cubicBezTo>
                    <a:pt x="191" y="665"/>
                    <a:pt x="387" y="690"/>
                    <a:pt x="582" y="719"/>
                  </a:cubicBezTo>
                  <a:cubicBezTo>
                    <a:pt x="1213" y="797"/>
                    <a:pt x="1874" y="843"/>
                    <a:pt x="2527" y="843"/>
                  </a:cubicBezTo>
                  <a:cubicBezTo>
                    <a:pt x="3189" y="843"/>
                    <a:pt x="3842" y="795"/>
                    <a:pt x="4446" y="685"/>
                  </a:cubicBezTo>
                  <a:cubicBezTo>
                    <a:pt x="4647" y="651"/>
                    <a:pt x="4842" y="602"/>
                    <a:pt x="5033" y="533"/>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9" name="Google Shape;813;p30">
              <a:extLst>
                <a:ext uri="{FF2B5EF4-FFF2-40B4-BE49-F238E27FC236}">
                  <a16:creationId xmlns:a16="http://schemas.microsoft.com/office/drawing/2014/main" id="{59847474-70F6-6ADD-8644-AC030BADC554}"/>
                </a:ext>
              </a:extLst>
            </p:cNvPr>
            <p:cNvSpPr/>
            <p:nvPr/>
          </p:nvSpPr>
          <p:spPr>
            <a:xfrm>
              <a:off x="889728" y="4769092"/>
              <a:ext cx="711138" cy="118829"/>
            </a:xfrm>
            <a:custGeom>
              <a:avLst/>
              <a:gdLst/>
              <a:ahLst/>
              <a:cxnLst/>
              <a:rect l="l" t="t" r="r" b="b"/>
              <a:pathLst>
                <a:path w="5033" h="841" extrusionOk="0">
                  <a:moveTo>
                    <a:pt x="5028" y="0"/>
                  </a:moveTo>
                  <a:lnTo>
                    <a:pt x="5028" y="1"/>
                  </a:lnTo>
                  <a:lnTo>
                    <a:pt x="5028" y="1"/>
                  </a:lnTo>
                  <a:cubicBezTo>
                    <a:pt x="5029" y="1"/>
                    <a:pt x="5031" y="0"/>
                    <a:pt x="5033" y="0"/>
                  </a:cubicBezTo>
                  <a:close/>
                  <a:moveTo>
                    <a:pt x="5028" y="1"/>
                  </a:moveTo>
                  <a:cubicBezTo>
                    <a:pt x="4512" y="137"/>
                    <a:pt x="4000" y="235"/>
                    <a:pt x="2038" y="293"/>
                  </a:cubicBezTo>
                  <a:cubicBezTo>
                    <a:pt x="2026" y="293"/>
                    <a:pt x="2014" y="293"/>
                    <a:pt x="2002" y="293"/>
                  </a:cubicBezTo>
                  <a:cubicBezTo>
                    <a:pt x="1631" y="293"/>
                    <a:pt x="1082" y="222"/>
                    <a:pt x="553" y="137"/>
                  </a:cubicBezTo>
                  <a:cubicBezTo>
                    <a:pt x="362" y="108"/>
                    <a:pt x="176" y="73"/>
                    <a:pt x="1" y="44"/>
                  </a:cubicBezTo>
                  <a:lnTo>
                    <a:pt x="1" y="630"/>
                  </a:lnTo>
                  <a:cubicBezTo>
                    <a:pt x="176" y="660"/>
                    <a:pt x="352" y="684"/>
                    <a:pt x="533" y="708"/>
                  </a:cubicBezTo>
                  <a:cubicBezTo>
                    <a:pt x="1177" y="792"/>
                    <a:pt x="1855" y="841"/>
                    <a:pt x="2524" y="841"/>
                  </a:cubicBezTo>
                  <a:cubicBezTo>
                    <a:pt x="3184" y="841"/>
                    <a:pt x="3837" y="793"/>
                    <a:pt x="4441" y="684"/>
                  </a:cubicBezTo>
                  <a:cubicBezTo>
                    <a:pt x="4642" y="650"/>
                    <a:pt x="4837" y="601"/>
                    <a:pt x="5028" y="533"/>
                  </a:cubicBezTo>
                  <a:lnTo>
                    <a:pt x="5028"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0" name="Google Shape;814;p30">
              <a:extLst>
                <a:ext uri="{FF2B5EF4-FFF2-40B4-BE49-F238E27FC236}">
                  <a16:creationId xmlns:a16="http://schemas.microsoft.com/office/drawing/2014/main" id="{630140EE-E8FA-8F0A-62AE-70D477A44E1B}"/>
                </a:ext>
              </a:extLst>
            </p:cNvPr>
            <p:cNvSpPr/>
            <p:nvPr/>
          </p:nvSpPr>
          <p:spPr>
            <a:xfrm>
              <a:off x="889021" y="4931299"/>
              <a:ext cx="711138" cy="119818"/>
            </a:xfrm>
            <a:custGeom>
              <a:avLst/>
              <a:gdLst/>
              <a:ahLst/>
              <a:cxnLst/>
              <a:rect l="l" t="t" r="r" b="b"/>
              <a:pathLst>
                <a:path w="5033" h="848" extrusionOk="0">
                  <a:moveTo>
                    <a:pt x="5033" y="0"/>
                  </a:moveTo>
                  <a:cubicBezTo>
                    <a:pt x="4520" y="142"/>
                    <a:pt x="4012" y="240"/>
                    <a:pt x="2043" y="293"/>
                  </a:cubicBezTo>
                  <a:cubicBezTo>
                    <a:pt x="2020" y="294"/>
                    <a:pt x="1996" y="294"/>
                    <a:pt x="1972" y="294"/>
                  </a:cubicBezTo>
                  <a:cubicBezTo>
                    <a:pt x="1592" y="294"/>
                    <a:pt x="1047" y="224"/>
                    <a:pt x="523" y="137"/>
                  </a:cubicBezTo>
                  <a:cubicBezTo>
                    <a:pt x="343" y="108"/>
                    <a:pt x="167" y="78"/>
                    <a:pt x="1" y="49"/>
                  </a:cubicBezTo>
                  <a:lnTo>
                    <a:pt x="1" y="635"/>
                  </a:lnTo>
                  <a:cubicBezTo>
                    <a:pt x="167" y="665"/>
                    <a:pt x="338" y="689"/>
                    <a:pt x="509" y="713"/>
                  </a:cubicBezTo>
                  <a:cubicBezTo>
                    <a:pt x="1162" y="797"/>
                    <a:pt x="1848" y="848"/>
                    <a:pt x="2526" y="848"/>
                  </a:cubicBezTo>
                  <a:cubicBezTo>
                    <a:pt x="3188" y="848"/>
                    <a:pt x="3841" y="800"/>
                    <a:pt x="4446" y="689"/>
                  </a:cubicBezTo>
                  <a:cubicBezTo>
                    <a:pt x="4647" y="655"/>
                    <a:pt x="4842" y="601"/>
                    <a:pt x="5033" y="538"/>
                  </a:cubicBezTo>
                  <a:lnTo>
                    <a:pt x="5033"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1" name="Google Shape;815;p30">
              <a:extLst>
                <a:ext uri="{FF2B5EF4-FFF2-40B4-BE49-F238E27FC236}">
                  <a16:creationId xmlns:a16="http://schemas.microsoft.com/office/drawing/2014/main" id="{24DB0B54-95C3-BE72-F2C0-9F2B1BC1595E}"/>
                </a:ext>
              </a:extLst>
            </p:cNvPr>
            <p:cNvSpPr/>
            <p:nvPr/>
          </p:nvSpPr>
          <p:spPr>
            <a:xfrm>
              <a:off x="889021" y="5111450"/>
              <a:ext cx="711138" cy="119112"/>
            </a:xfrm>
            <a:custGeom>
              <a:avLst/>
              <a:gdLst/>
              <a:ahLst/>
              <a:cxnLst/>
              <a:rect l="l" t="t" r="r" b="b"/>
              <a:pathLst>
                <a:path w="5033" h="843" extrusionOk="0">
                  <a:moveTo>
                    <a:pt x="5033" y="0"/>
                  </a:moveTo>
                  <a:cubicBezTo>
                    <a:pt x="4520" y="142"/>
                    <a:pt x="4012" y="235"/>
                    <a:pt x="2043" y="293"/>
                  </a:cubicBezTo>
                  <a:cubicBezTo>
                    <a:pt x="2022" y="294"/>
                    <a:pt x="2001" y="294"/>
                    <a:pt x="1979" y="294"/>
                  </a:cubicBezTo>
                  <a:cubicBezTo>
                    <a:pt x="1594" y="294"/>
                    <a:pt x="1040" y="215"/>
                    <a:pt x="504" y="132"/>
                  </a:cubicBezTo>
                  <a:cubicBezTo>
                    <a:pt x="333" y="103"/>
                    <a:pt x="162" y="74"/>
                    <a:pt x="1" y="44"/>
                  </a:cubicBezTo>
                  <a:lnTo>
                    <a:pt x="1" y="630"/>
                  </a:lnTo>
                  <a:cubicBezTo>
                    <a:pt x="167" y="660"/>
                    <a:pt x="333" y="684"/>
                    <a:pt x="504" y="704"/>
                  </a:cubicBezTo>
                  <a:cubicBezTo>
                    <a:pt x="1161" y="791"/>
                    <a:pt x="1852" y="842"/>
                    <a:pt x="2534" y="842"/>
                  </a:cubicBezTo>
                  <a:cubicBezTo>
                    <a:pt x="3192" y="842"/>
                    <a:pt x="3842" y="794"/>
                    <a:pt x="4446" y="684"/>
                  </a:cubicBezTo>
                  <a:cubicBezTo>
                    <a:pt x="4647" y="650"/>
                    <a:pt x="4842" y="601"/>
                    <a:pt x="5033" y="533"/>
                  </a:cubicBezTo>
                  <a:lnTo>
                    <a:pt x="5033"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2" name="Google Shape;816;p30">
              <a:extLst>
                <a:ext uri="{FF2B5EF4-FFF2-40B4-BE49-F238E27FC236}">
                  <a16:creationId xmlns:a16="http://schemas.microsoft.com/office/drawing/2014/main" id="{39584BC9-9989-C6CD-E469-C78412DEF933}"/>
                </a:ext>
              </a:extLst>
            </p:cNvPr>
            <p:cNvSpPr/>
            <p:nvPr/>
          </p:nvSpPr>
          <p:spPr>
            <a:xfrm>
              <a:off x="889021" y="5292308"/>
              <a:ext cx="711844" cy="121796"/>
            </a:xfrm>
            <a:custGeom>
              <a:avLst/>
              <a:gdLst/>
              <a:ahLst/>
              <a:cxnLst/>
              <a:rect l="l" t="t" r="r" b="b"/>
              <a:pathLst>
                <a:path w="5038" h="862" extrusionOk="0">
                  <a:moveTo>
                    <a:pt x="5033" y="0"/>
                  </a:moveTo>
                  <a:lnTo>
                    <a:pt x="5033" y="2"/>
                  </a:lnTo>
                  <a:lnTo>
                    <a:pt x="5033" y="2"/>
                  </a:lnTo>
                  <a:cubicBezTo>
                    <a:pt x="5034" y="1"/>
                    <a:pt x="5036" y="1"/>
                    <a:pt x="5038" y="0"/>
                  </a:cubicBezTo>
                  <a:close/>
                  <a:moveTo>
                    <a:pt x="5033" y="2"/>
                  </a:moveTo>
                  <a:lnTo>
                    <a:pt x="5033" y="2"/>
                  </a:lnTo>
                  <a:cubicBezTo>
                    <a:pt x="4493" y="147"/>
                    <a:pt x="4025" y="250"/>
                    <a:pt x="1974" y="313"/>
                  </a:cubicBezTo>
                  <a:cubicBezTo>
                    <a:pt x="1952" y="314"/>
                    <a:pt x="1929" y="314"/>
                    <a:pt x="1906" y="314"/>
                  </a:cubicBezTo>
                  <a:cubicBezTo>
                    <a:pt x="1541" y="314"/>
                    <a:pt x="1018" y="244"/>
                    <a:pt x="509" y="161"/>
                  </a:cubicBezTo>
                  <a:cubicBezTo>
                    <a:pt x="338" y="132"/>
                    <a:pt x="167" y="108"/>
                    <a:pt x="1" y="78"/>
                  </a:cubicBezTo>
                  <a:lnTo>
                    <a:pt x="1" y="665"/>
                  </a:lnTo>
                  <a:cubicBezTo>
                    <a:pt x="172" y="689"/>
                    <a:pt x="343" y="718"/>
                    <a:pt x="519" y="738"/>
                  </a:cubicBezTo>
                  <a:cubicBezTo>
                    <a:pt x="1149" y="816"/>
                    <a:pt x="1809" y="862"/>
                    <a:pt x="2461" y="862"/>
                  </a:cubicBezTo>
                  <a:cubicBezTo>
                    <a:pt x="3121" y="862"/>
                    <a:pt x="3773" y="814"/>
                    <a:pt x="4378" y="704"/>
                  </a:cubicBezTo>
                  <a:cubicBezTo>
                    <a:pt x="4598" y="665"/>
                    <a:pt x="4823" y="606"/>
                    <a:pt x="5033" y="528"/>
                  </a:cubicBezTo>
                  <a:lnTo>
                    <a:pt x="5033" y="2"/>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 name="Google Shape;817;p30">
              <a:extLst>
                <a:ext uri="{FF2B5EF4-FFF2-40B4-BE49-F238E27FC236}">
                  <a16:creationId xmlns:a16="http://schemas.microsoft.com/office/drawing/2014/main" id="{F8BAF88B-1596-B495-2E54-C6E2FB902B4C}"/>
                </a:ext>
              </a:extLst>
            </p:cNvPr>
            <p:cNvSpPr/>
            <p:nvPr/>
          </p:nvSpPr>
          <p:spPr>
            <a:xfrm>
              <a:off x="889728" y="5471752"/>
              <a:ext cx="710431" cy="121655"/>
            </a:xfrm>
            <a:custGeom>
              <a:avLst/>
              <a:gdLst/>
              <a:ahLst/>
              <a:cxnLst/>
              <a:rect l="l" t="t" r="r" b="b"/>
              <a:pathLst>
                <a:path w="5028" h="861" extrusionOk="0">
                  <a:moveTo>
                    <a:pt x="5028" y="0"/>
                  </a:moveTo>
                  <a:cubicBezTo>
                    <a:pt x="4490" y="152"/>
                    <a:pt x="4026" y="255"/>
                    <a:pt x="1969" y="313"/>
                  </a:cubicBezTo>
                  <a:cubicBezTo>
                    <a:pt x="1948" y="314"/>
                    <a:pt x="1925" y="314"/>
                    <a:pt x="1902" y="314"/>
                  </a:cubicBezTo>
                  <a:cubicBezTo>
                    <a:pt x="1542" y="314"/>
                    <a:pt x="1028" y="245"/>
                    <a:pt x="528" y="167"/>
                  </a:cubicBezTo>
                  <a:cubicBezTo>
                    <a:pt x="347" y="137"/>
                    <a:pt x="167" y="108"/>
                    <a:pt x="1" y="79"/>
                  </a:cubicBezTo>
                  <a:lnTo>
                    <a:pt x="1" y="665"/>
                  </a:lnTo>
                  <a:cubicBezTo>
                    <a:pt x="176" y="694"/>
                    <a:pt x="362" y="719"/>
                    <a:pt x="548" y="738"/>
                  </a:cubicBezTo>
                  <a:cubicBezTo>
                    <a:pt x="1170" y="815"/>
                    <a:pt x="1819" y="860"/>
                    <a:pt x="2460" y="860"/>
                  </a:cubicBezTo>
                  <a:cubicBezTo>
                    <a:pt x="3119" y="860"/>
                    <a:pt x="3769" y="813"/>
                    <a:pt x="4373" y="704"/>
                  </a:cubicBezTo>
                  <a:cubicBezTo>
                    <a:pt x="4593" y="665"/>
                    <a:pt x="4818" y="611"/>
                    <a:pt x="5028" y="528"/>
                  </a:cubicBezTo>
                  <a:lnTo>
                    <a:pt x="5028" y="0"/>
                  </a:lnTo>
                  <a:close/>
                </a:path>
              </a:pathLst>
            </a:custGeom>
            <a:solidFill>
              <a:srgbClr val="B499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 name="Google Shape;818;p30">
              <a:extLst>
                <a:ext uri="{FF2B5EF4-FFF2-40B4-BE49-F238E27FC236}">
                  <a16:creationId xmlns:a16="http://schemas.microsoft.com/office/drawing/2014/main" id="{0C6D2605-765D-A23F-59E6-16654F88B2E3}"/>
                </a:ext>
              </a:extLst>
            </p:cNvPr>
            <p:cNvSpPr/>
            <p:nvPr/>
          </p:nvSpPr>
          <p:spPr>
            <a:xfrm>
              <a:off x="889728" y="5651197"/>
              <a:ext cx="710431" cy="122079"/>
            </a:xfrm>
            <a:custGeom>
              <a:avLst/>
              <a:gdLst/>
              <a:ahLst/>
              <a:cxnLst/>
              <a:rect l="l" t="t" r="r" b="b"/>
              <a:pathLst>
                <a:path w="5028" h="864" extrusionOk="0">
                  <a:moveTo>
                    <a:pt x="5028" y="1"/>
                  </a:moveTo>
                  <a:cubicBezTo>
                    <a:pt x="4490" y="147"/>
                    <a:pt x="4026" y="250"/>
                    <a:pt x="1969" y="313"/>
                  </a:cubicBezTo>
                  <a:cubicBezTo>
                    <a:pt x="1947" y="314"/>
                    <a:pt x="1923" y="314"/>
                    <a:pt x="1899" y="314"/>
                  </a:cubicBezTo>
                  <a:cubicBezTo>
                    <a:pt x="1550" y="314"/>
                    <a:pt x="1062" y="250"/>
                    <a:pt x="577" y="177"/>
                  </a:cubicBezTo>
                  <a:cubicBezTo>
                    <a:pt x="382" y="142"/>
                    <a:pt x="181" y="108"/>
                    <a:pt x="1" y="79"/>
                  </a:cubicBezTo>
                  <a:lnTo>
                    <a:pt x="1" y="665"/>
                  </a:lnTo>
                  <a:cubicBezTo>
                    <a:pt x="196" y="694"/>
                    <a:pt x="401" y="724"/>
                    <a:pt x="606" y="748"/>
                  </a:cubicBezTo>
                  <a:cubicBezTo>
                    <a:pt x="1208" y="821"/>
                    <a:pt x="1834" y="864"/>
                    <a:pt x="2453" y="864"/>
                  </a:cubicBezTo>
                  <a:cubicBezTo>
                    <a:pt x="3114" y="864"/>
                    <a:pt x="3767" y="815"/>
                    <a:pt x="4373" y="704"/>
                  </a:cubicBezTo>
                  <a:cubicBezTo>
                    <a:pt x="4593" y="665"/>
                    <a:pt x="4818" y="607"/>
                    <a:pt x="5028" y="528"/>
                  </a:cubicBezTo>
                  <a:lnTo>
                    <a:pt x="5028" y="1"/>
                  </a:lnTo>
                  <a:close/>
                </a:path>
              </a:pathLst>
            </a:custGeom>
            <a:solidFill>
              <a:srgbClr val="B499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 name="Google Shape;819;p30">
              <a:extLst>
                <a:ext uri="{FF2B5EF4-FFF2-40B4-BE49-F238E27FC236}">
                  <a16:creationId xmlns:a16="http://schemas.microsoft.com/office/drawing/2014/main" id="{8A65ADF3-8294-6FA8-B6B9-97CD95D8B50F}"/>
                </a:ext>
              </a:extLst>
            </p:cNvPr>
            <p:cNvSpPr/>
            <p:nvPr/>
          </p:nvSpPr>
          <p:spPr>
            <a:xfrm>
              <a:off x="889021" y="3722520"/>
              <a:ext cx="711138" cy="2218049"/>
            </a:xfrm>
            <a:custGeom>
              <a:avLst/>
              <a:gdLst/>
              <a:ahLst/>
              <a:cxnLst/>
              <a:rect l="l" t="t" r="r" b="b"/>
              <a:pathLst>
                <a:path w="5033" h="15698" extrusionOk="0">
                  <a:moveTo>
                    <a:pt x="2839" y="1"/>
                  </a:moveTo>
                  <a:cubicBezTo>
                    <a:pt x="2321" y="284"/>
                    <a:pt x="1725" y="431"/>
                    <a:pt x="1129" y="431"/>
                  </a:cubicBezTo>
                  <a:cubicBezTo>
                    <a:pt x="812" y="431"/>
                    <a:pt x="499" y="387"/>
                    <a:pt x="191" y="308"/>
                  </a:cubicBezTo>
                  <a:cubicBezTo>
                    <a:pt x="162" y="299"/>
                    <a:pt x="128" y="289"/>
                    <a:pt x="98" y="279"/>
                  </a:cubicBezTo>
                  <a:cubicBezTo>
                    <a:pt x="64" y="269"/>
                    <a:pt x="35" y="260"/>
                    <a:pt x="1" y="250"/>
                  </a:cubicBezTo>
                  <a:lnTo>
                    <a:pt x="1" y="15698"/>
                  </a:lnTo>
                  <a:cubicBezTo>
                    <a:pt x="134" y="15677"/>
                    <a:pt x="269" y="15666"/>
                    <a:pt x="406" y="15666"/>
                  </a:cubicBezTo>
                  <a:cubicBezTo>
                    <a:pt x="500" y="15666"/>
                    <a:pt x="594" y="15671"/>
                    <a:pt x="689" y="15683"/>
                  </a:cubicBezTo>
                  <a:cubicBezTo>
                    <a:pt x="445" y="12180"/>
                    <a:pt x="445" y="8658"/>
                    <a:pt x="680" y="5155"/>
                  </a:cubicBezTo>
                  <a:cubicBezTo>
                    <a:pt x="733" y="4388"/>
                    <a:pt x="797" y="3601"/>
                    <a:pt x="1105" y="2898"/>
                  </a:cubicBezTo>
                  <a:cubicBezTo>
                    <a:pt x="1329" y="2385"/>
                    <a:pt x="1730" y="1784"/>
                    <a:pt x="2224" y="1496"/>
                  </a:cubicBezTo>
                  <a:cubicBezTo>
                    <a:pt x="2722" y="1202"/>
                    <a:pt x="3220" y="983"/>
                    <a:pt x="3782" y="870"/>
                  </a:cubicBezTo>
                  <a:cubicBezTo>
                    <a:pt x="4114" y="807"/>
                    <a:pt x="4613" y="792"/>
                    <a:pt x="5033" y="792"/>
                  </a:cubicBezTo>
                  <a:lnTo>
                    <a:pt x="5033" y="289"/>
                  </a:lnTo>
                  <a:cubicBezTo>
                    <a:pt x="5003" y="299"/>
                    <a:pt x="4974" y="303"/>
                    <a:pt x="4940" y="308"/>
                  </a:cubicBezTo>
                  <a:cubicBezTo>
                    <a:pt x="4906" y="318"/>
                    <a:pt x="4876" y="323"/>
                    <a:pt x="4847" y="328"/>
                  </a:cubicBezTo>
                  <a:cubicBezTo>
                    <a:pt x="4667" y="360"/>
                    <a:pt x="4484" y="377"/>
                    <a:pt x="4301" y="377"/>
                  </a:cubicBezTo>
                  <a:cubicBezTo>
                    <a:pt x="3793" y="377"/>
                    <a:pt x="3284" y="252"/>
                    <a:pt x="283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 name="Google Shape;820;p30">
              <a:extLst>
                <a:ext uri="{FF2B5EF4-FFF2-40B4-BE49-F238E27FC236}">
                  <a16:creationId xmlns:a16="http://schemas.microsoft.com/office/drawing/2014/main" id="{302937EE-F315-998A-2332-11FA813FB435}"/>
                </a:ext>
              </a:extLst>
            </p:cNvPr>
            <p:cNvSpPr/>
            <p:nvPr/>
          </p:nvSpPr>
          <p:spPr>
            <a:xfrm>
              <a:off x="889728" y="5482773"/>
              <a:ext cx="77430" cy="93396"/>
            </a:xfrm>
            <a:custGeom>
              <a:avLst/>
              <a:gdLst/>
              <a:ahLst/>
              <a:cxnLst/>
              <a:rect l="l" t="t" r="r" b="b"/>
              <a:pathLst>
                <a:path w="548" h="661" extrusionOk="0">
                  <a:moveTo>
                    <a:pt x="1" y="1"/>
                  </a:moveTo>
                  <a:lnTo>
                    <a:pt x="1" y="587"/>
                  </a:lnTo>
                  <a:cubicBezTo>
                    <a:pt x="176" y="616"/>
                    <a:pt x="362" y="641"/>
                    <a:pt x="548" y="660"/>
                  </a:cubicBezTo>
                  <a:cubicBezTo>
                    <a:pt x="543" y="470"/>
                    <a:pt x="533" y="279"/>
                    <a:pt x="528" y="89"/>
                  </a:cubicBezTo>
                  <a:cubicBezTo>
                    <a:pt x="347" y="59"/>
                    <a:pt x="167" y="30"/>
                    <a:pt x="1" y="1"/>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 name="Google Shape;821;p30">
              <a:extLst>
                <a:ext uri="{FF2B5EF4-FFF2-40B4-BE49-F238E27FC236}">
                  <a16:creationId xmlns:a16="http://schemas.microsoft.com/office/drawing/2014/main" id="{FAC7D211-5DA3-543C-3073-7530814BACA4}"/>
                </a:ext>
              </a:extLst>
            </p:cNvPr>
            <p:cNvSpPr/>
            <p:nvPr/>
          </p:nvSpPr>
          <p:spPr>
            <a:xfrm>
              <a:off x="889728" y="5662218"/>
              <a:ext cx="85766" cy="94809"/>
            </a:xfrm>
            <a:custGeom>
              <a:avLst/>
              <a:gdLst/>
              <a:ahLst/>
              <a:cxnLst/>
              <a:rect l="l" t="t" r="r" b="b"/>
              <a:pathLst>
                <a:path w="607" h="671" extrusionOk="0">
                  <a:moveTo>
                    <a:pt x="1" y="1"/>
                  </a:moveTo>
                  <a:lnTo>
                    <a:pt x="1" y="587"/>
                  </a:lnTo>
                  <a:cubicBezTo>
                    <a:pt x="196" y="616"/>
                    <a:pt x="401" y="646"/>
                    <a:pt x="606" y="670"/>
                  </a:cubicBezTo>
                  <a:cubicBezTo>
                    <a:pt x="592" y="480"/>
                    <a:pt x="582" y="289"/>
                    <a:pt x="577" y="99"/>
                  </a:cubicBezTo>
                  <a:cubicBezTo>
                    <a:pt x="382" y="64"/>
                    <a:pt x="181" y="30"/>
                    <a:pt x="1" y="1"/>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 name="Google Shape;822;p30">
              <a:extLst>
                <a:ext uri="{FF2B5EF4-FFF2-40B4-BE49-F238E27FC236}">
                  <a16:creationId xmlns:a16="http://schemas.microsoft.com/office/drawing/2014/main" id="{D8561B1F-0CF8-472A-9A57-C03274FBE5CB}"/>
                </a:ext>
              </a:extLst>
            </p:cNvPr>
            <p:cNvSpPr/>
            <p:nvPr/>
          </p:nvSpPr>
          <p:spPr>
            <a:xfrm>
              <a:off x="1782288" y="736392"/>
              <a:ext cx="271286" cy="307599"/>
            </a:xfrm>
            <a:custGeom>
              <a:avLst/>
              <a:gdLst/>
              <a:ahLst/>
              <a:cxnLst/>
              <a:rect l="l" t="t" r="r" b="b"/>
              <a:pathLst>
                <a:path w="1920" h="2177" extrusionOk="0">
                  <a:moveTo>
                    <a:pt x="1786" y="1"/>
                  </a:moveTo>
                  <a:cubicBezTo>
                    <a:pt x="1764" y="1"/>
                    <a:pt x="1741" y="6"/>
                    <a:pt x="1720" y="19"/>
                  </a:cubicBezTo>
                  <a:cubicBezTo>
                    <a:pt x="1232" y="322"/>
                    <a:pt x="377" y="762"/>
                    <a:pt x="206" y="1148"/>
                  </a:cubicBezTo>
                  <a:cubicBezTo>
                    <a:pt x="0" y="1602"/>
                    <a:pt x="253" y="1680"/>
                    <a:pt x="561" y="1680"/>
                  </a:cubicBezTo>
                  <a:cubicBezTo>
                    <a:pt x="724" y="1680"/>
                    <a:pt x="902" y="1658"/>
                    <a:pt x="1038" y="1658"/>
                  </a:cubicBezTo>
                  <a:cubicBezTo>
                    <a:pt x="1091" y="1658"/>
                    <a:pt x="1137" y="1661"/>
                    <a:pt x="1173" y="1671"/>
                  </a:cubicBezTo>
                  <a:cubicBezTo>
                    <a:pt x="1300" y="1705"/>
                    <a:pt x="1359" y="1847"/>
                    <a:pt x="1412" y="1964"/>
                  </a:cubicBezTo>
                  <a:cubicBezTo>
                    <a:pt x="1464" y="2066"/>
                    <a:pt x="1556" y="2176"/>
                    <a:pt x="1660" y="2176"/>
                  </a:cubicBezTo>
                  <a:cubicBezTo>
                    <a:pt x="1675" y="2176"/>
                    <a:pt x="1690" y="2174"/>
                    <a:pt x="1706" y="2169"/>
                  </a:cubicBezTo>
                  <a:cubicBezTo>
                    <a:pt x="1828" y="2135"/>
                    <a:pt x="1852" y="1974"/>
                    <a:pt x="1857" y="1851"/>
                  </a:cubicBezTo>
                  <a:lnTo>
                    <a:pt x="1916" y="137"/>
                  </a:lnTo>
                  <a:cubicBezTo>
                    <a:pt x="1919" y="59"/>
                    <a:pt x="1855" y="1"/>
                    <a:pt x="1786"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 name="Google Shape;823;p30">
              <a:extLst>
                <a:ext uri="{FF2B5EF4-FFF2-40B4-BE49-F238E27FC236}">
                  <a16:creationId xmlns:a16="http://schemas.microsoft.com/office/drawing/2014/main" id="{70C0CE7C-98F6-E5F4-12AD-17FFB3A41ECF}"/>
                </a:ext>
              </a:extLst>
            </p:cNvPr>
            <p:cNvSpPr/>
            <p:nvPr/>
          </p:nvSpPr>
          <p:spPr>
            <a:xfrm>
              <a:off x="3135329" y="5218410"/>
              <a:ext cx="69800" cy="79549"/>
            </a:xfrm>
            <a:custGeom>
              <a:avLst/>
              <a:gdLst/>
              <a:ahLst/>
              <a:cxnLst/>
              <a:rect l="l" t="t" r="r" b="b"/>
              <a:pathLst>
                <a:path w="494" h="563" extrusionOk="0">
                  <a:moveTo>
                    <a:pt x="0" y="0"/>
                  </a:moveTo>
                  <a:lnTo>
                    <a:pt x="0" y="509"/>
                  </a:lnTo>
                  <a:cubicBezTo>
                    <a:pt x="166" y="528"/>
                    <a:pt x="327" y="548"/>
                    <a:pt x="494" y="562"/>
                  </a:cubicBezTo>
                  <a:cubicBezTo>
                    <a:pt x="489" y="401"/>
                    <a:pt x="479" y="240"/>
                    <a:pt x="474" y="69"/>
                  </a:cubicBezTo>
                  <a:cubicBezTo>
                    <a:pt x="318" y="49"/>
                    <a:pt x="161" y="25"/>
                    <a:pt x="0" y="0"/>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0" name="Google Shape;824;p30">
              <a:extLst>
                <a:ext uri="{FF2B5EF4-FFF2-40B4-BE49-F238E27FC236}">
                  <a16:creationId xmlns:a16="http://schemas.microsoft.com/office/drawing/2014/main" id="{132CEE36-6574-3914-A9A8-4F0259FDEDF4}"/>
                </a:ext>
              </a:extLst>
            </p:cNvPr>
            <p:cNvSpPr/>
            <p:nvPr/>
          </p:nvSpPr>
          <p:spPr>
            <a:xfrm>
              <a:off x="3135329" y="5378498"/>
              <a:ext cx="78136" cy="45780"/>
            </a:xfrm>
            <a:custGeom>
              <a:avLst/>
              <a:gdLst/>
              <a:ahLst/>
              <a:cxnLst/>
              <a:rect l="l" t="t" r="r" b="b"/>
              <a:pathLst>
                <a:path w="553" h="324" extrusionOk="0">
                  <a:moveTo>
                    <a:pt x="0" y="1"/>
                  </a:moveTo>
                  <a:lnTo>
                    <a:pt x="0" y="138"/>
                  </a:lnTo>
                  <a:cubicBezTo>
                    <a:pt x="191" y="182"/>
                    <a:pt x="376" y="245"/>
                    <a:pt x="552" y="323"/>
                  </a:cubicBezTo>
                  <a:cubicBezTo>
                    <a:pt x="552" y="260"/>
                    <a:pt x="552" y="196"/>
                    <a:pt x="547" y="133"/>
                  </a:cubicBezTo>
                  <a:cubicBezTo>
                    <a:pt x="542" y="113"/>
                    <a:pt x="542" y="99"/>
                    <a:pt x="542" y="79"/>
                  </a:cubicBezTo>
                  <a:cubicBezTo>
                    <a:pt x="367" y="55"/>
                    <a:pt x="181" y="30"/>
                    <a:pt x="0" y="1"/>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1" name="Google Shape;825;p30">
              <a:extLst>
                <a:ext uri="{FF2B5EF4-FFF2-40B4-BE49-F238E27FC236}">
                  <a16:creationId xmlns:a16="http://schemas.microsoft.com/office/drawing/2014/main" id="{1D58899A-5192-1B3F-0F70-51A66A5C85C9}"/>
                </a:ext>
              </a:extLst>
            </p:cNvPr>
            <p:cNvSpPr/>
            <p:nvPr/>
          </p:nvSpPr>
          <p:spPr>
            <a:xfrm>
              <a:off x="2972416" y="4732497"/>
              <a:ext cx="432221" cy="856106"/>
            </a:xfrm>
            <a:custGeom>
              <a:avLst/>
              <a:gdLst/>
              <a:ahLst/>
              <a:cxnLst/>
              <a:rect l="l" t="t" r="r" b="b"/>
              <a:pathLst>
                <a:path w="3059" h="6059" extrusionOk="0">
                  <a:moveTo>
                    <a:pt x="1080" y="0"/>
                  </a:moveTo>
                  <a:cubicBezTo>
                    <a:pt x="1065" y="15"/>
                    <a:pt x="1051" y="34"/>
                    <a:pt x="1031" y="54"/>
                  </a:cubicBezTo>
                  <a:cubicBezTo>
                    <a:pt x="806" y="313"/>
                    <a:pt x="484" y="479"/>
                    <a:pt x="147" y="518"/>
                  </a:cubicBezTo>
                  <a:lnTo>
                    <a:pt x="98" y="518"/>
                  </a:lnTo>
                  <a:cubicBezTo>
                    <a:pt x="93" y="518"/>
                    <a:pt x="83" y="523"/>
                    <a:pt x="78" y="523"/>
                  </a:cubicBezTo>
                  <a:lnTo>
                    <a:pt x="0" y="523"/>
                  </a:lnTo>
                  <a:lnTo>
                    <a:pt x="0" y="5487"/>
                  </a:lnTo>
                  <a:cubicBezTo>
                    <a:pt x="166" y="5526"/>
                    <a:pt x="328" y="5579"/>
                    <a:pt x="479" y="5648"/>
                  </a:cubicBezTo>
                  <a:cubicBezTo>
                    <a:pt x="640" y="5716"/>
                    <a:pt x="787" y="5799"/>
                    <a:pt x="924" y="5892"/>
                  </a:cubicBezTo>
                  <a:cubicBezTo>
                    <a:pt x="1002" y="5946"/>
                    <a:pt x="1075" y="5999"/>
                    <a:pt x="1143" y="6058"/>
                  </a:cubicBezTo>
                  <a:cubicBezTo>
                    <a:pt x="1226" y="5999"/>
                    <a:pt x="1314" y="5946"/>
                    <a:pt x="1407" y="5902"/>
                  </a:cubicBezTo>
                  <a:cubicBezTo>
                    <a:pt x="1644" y="5798"/>
                    <a:pt x="1915" y="5743"/>
                    <a:pt x="2185" y="5743"/>
                  </a:cubicBezTo>
                  <a:cubicBezTo>
                    <a:pt x="2373" y="5743"/>
                    <a:pt x="2560" y="5770"/>
                    <a:pt x="2736" y="5824"/>
                  </a:cubicBezTo>
                  <a:cubicBezTo>
                    <a:pt x="2829" y="5848"/>
                    <a:pt x="2922" y="5887"/>
                    <a:pt x="3005" y="5931"/>
                  </a:cubicBezTo>
                  <a:cubicBezTo>
                    <a:pt x="3024" y="5921"/>
                    <a:pt x="3039" y="5912"/>
                    <a:pt x="3059" y="5902"/>
                  </a:cubicBezTo>
                  <a:lnTo>
                    <a:pt x="3059" y="298"/>
                  </a:lnTo>
                  <a:cubicBezTo>
                    <a:pt x="3015" y="318"/>
                    <a:pt x="2966" y="337"/>
                    <a:pt x="2912" y="352"/>
                  </a:cubicBezTo>
                  <a:cubicBezTo>
                    <a:pt x="2725" y="409"/>
                    <a:pt x="2530" y="438"/>
                    <a:pt x="2334" y="438"/>
                  </a:cubicBezTo>
                  <a:cubicBezTo>
                    <a:pt x="1917" y="438"/>
                    <a:pt x="1499" y="308"/>
                    <a:pt x="1163" y="59"/>
                  </a:cubicBezTo>
                  <a:cubicBezTo>
                    <a:pt x="1134" y="39"/>
                    <a:pt x="1109" y="20"/>
                    <a:pt x="1080" y="0"/>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2" name="Google Shape;826;p30">
              <a:extLst>
                <a:ext uri="{FF2B5EF4-FFF2-40B4-BE49-F238E27FC236}">
                  <a16:creationId xmlns:a16="http://schemas.microsoft.com/office/drawing/2014/main" id="{E28737D9-37D9-238B-8D5D-FB08BBFF0A6E}"/>
                </a:ext>
              </a:extLst>
            </p:cNvPr>
            <p:cNvSpPr/>
            <p:nvPr/>
          </p:nvSpPr>
          <p:spPr>
            <a:xfrm>
              <a:off x="2972416" y="4802155"/>
              <a:ext cx="432221" cy="78843"/>
            </a:xfrm>
            <a:custGeom>
              <a:avLst/>
              <a:gdLst/>
              <a:ahLst/>
              <a:cxnLst/>
              <a:rect l="l" t="t" r="r" b="b"/>
              <a:pathLst>
                <a:path w="3059" h="558" extrusionOk="0">
                  <a:moveTo>
                    <a:pt x="3059" y="1"/>
                  </a:moveTo>
                  <a:cubicBezTo>
                    <a:pt x="2712" y="59"/>
                    <a:pt x="2199" y="103"/>
                    <a:pt x="1163" y="132"/>
                  </a:cubicBezTo>
                  <a:cubicBezTo>
                    <a:pt x="1151" y="133"/>
                    <a:pt x="1138" y="133"/>
                    <a:pt x="1125" y="133"/>
                  </a:cubicBezTo>
                  <a:cubicBezTo>
                    <a:pt x="857" y="133"/>
                    <a:pt x="475" y="86"/>
                    <a:pt x="98" y="25"/>
                  </a:cubicBezTo>
                  <a:cubicBezTo>
                    <a:pt x="93" y="25"/>
                    <a:pt x="83" y="30"/>
                    <a:pt x="78" y="30"/>
                  </a:cubicBezTo>
                  <a:lnTo>
                    <a:pt x="0" y="30"/>
                  </a:lnTo>
                  <a:lnTo>
                    <a:pt x="0" y="455"/>
                  </a:lnTo>
                  <a:cubicBezTo>
                    <a:pt x="484" y="518"/>
                    <a:pt x="987" y="553"/>
                    <a:pt x="1485" y="557"/>
                  </a:cubicBezTo>
                  <a:cubicBezTo>
                    <a:pt x="1515" y="558"/>
                    <a:pt x="1544" y="558"/>
                    <a:pt x="1574" y="558"/>
                  </a:cubicBezTo>
                  <a:cubicBezTo>
                    <a:pt x="2076" y="558"/>
                    <a:pt x="2567" y="518"/>
                    <a:pt x="3024" y="435"/>
                  </a:cubicBezTo>
                  <a:cubicBezTo>
                    <a:pt x="3039" y="435"/>
                    <a:pt x="3049" y="430"/>
                    <a:pt x="3059" y="430"/>
                  </a:cubicBezTo>
                  <a:lnTo>
                    <a:pt x="3059"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3" name="Google Shape;827;p30">
              <a:extLst>
                <a:ext uri="{FF2B5EF4-FFF2-40B4-BE49-F238E27FC236}">
                  <a16:creationId xmlns:a16="http://schemas.microsoft.com/office/drawing/2014/main" id="{C8A85A08-878B-8529-D306-B7352F99132C}"/>
                </a:ext>
              </a:extLst>
            </p:cNvPr>
            <p:cNvSpPr/>
            <p:nvPr/>
          </p:nvSpPr>
          <p:spPr>
            <a:xfrm>
              <a:off x="2972416" y="4927767"/>
              <a:ext cx="432221" cy="79549"/>
            </a:xfrm>
            <a:custGeom>
              <a:avLst/>
              <a:gdLst/>
              <a:ahLst/>
              <a:cxnLst/>
              <a:rect l="l" t="t" r="r" b="b"/>
              <a:pathLst>
                <a:path w="3059" h="563" extrusionOk="0">
                  <a:moveTo>
                    <a:pt x="3059" y="1"/>
                  </a:moveTo>
                  <a:cubicBezTo>
                    <a:pt x="2712" y="59"/>
                    <a:pt x="2199" y="103"/>
                    <a:pt x="1163" y="133"/>
                  </a:cubicBezTo>
                  <a:cubicBezTo>
                    <a:pt x="1141" y="135"/>
                    <a:pt x="1119" y="136"/>
                    <a:pt x="1097" y="136"/>
                  </a:cubicBezTo>
                  <a:cubicBezTo>
                    <a:pt x="1075" y="136"/>
                    <a:pt x="1053" y="135"/>
                    <a:pt x="1031" y="133"/>
                  </a:cubicBezTo>
                  <a:cubicBezTo>
                    <a:pt x="743" y="128"/>
                    <a:pt x="367" y="74"/>
                    <a:pt x="0" y="15"/>
                  </a:cubicBezTo>
                  <a:lnTo>
                    <a:pt x="0" y="460"/>
                  </a:lnTo>
                  <a:cubicBezTo>
                    <a:pt x="259" y="494"/>
                    <a:pt x="528" y="519"/>
                    <a:pt x="797" y="538"/>
                  </a:cubicBezTo>
                  <a:cubicBezTo>
                    <a:pt x="1044" y="554"/>
                    <a:pt x="1293" y="563"/>
                    <a:pt x="1541" y="563"/>
                  </a:cubicBezTo>
                  <a:cubicBezTo>
                    <a:pt x="2052" y="563"/>
                    <a:pt x="2557" y="526"/>
                    <a:pt x="3024" y="440"/>
                  </a:cubicBezTo>
                  <a:cubicBezTo>
                    <a:pt x="3039" y="440"/>
                    <a:pt x="3049" y="435"/>
                    <a:pt x="3059" y="435"/>
                  </a:cubicBezTo>
                  <a:lnTo>
                    <a:pt x="3059"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2" name="Google Shape;828;p30">
              <a:extLst>
                <a:ext uri="{FF2B5EF4-FFF2-40B4-BE49-F238E27FC236}">
                  <a16:creationId xmlns:a16="http://schemas.microsoft.com/office/drawing/2014/main" id="{8977184F-A84B-A7CD-58AA-65DA8697AE89}"/>
                </a:ext>
              </a:extLst>
            </p:cNvPr>
            <p:cNvSpPr/>
            <p:nvPr/>
          </p:nvSpPr>
          <p:spPr>
            <a:xfrm>
              <a:off x="2972416" y="5067225"/>
              <a:ext cx="432221" cy="79125"/>
            </a:xfrm>
            <a:custGeom>
              <a:avLst/>
              <a:gdLst/>
              <a:ahLst/>
              <a:cxnLst/>
              <a:rect l="l" t="t" r="r" b="b"/>
              <a:pathLst>
                <a:path w="3059" h="560" extrusionOk="0">
                  <a:moveTo>
                    <a:pt x="3059" y="1"/>
                  </a:moveTo>
                  <a:cubicBezTo>
                    <a:pt x="2712" y="59"/>
                    <a:pt x="2199" y="103"/>
                    <a:pt x="1163" y="132"/>
                  </a:cubicBezTo>
                  <a:cubicBezTo>
                    <a:pt x="1143" y="133"/>
                    <a:pt x="1122" y="133"/>
                    <a:pt x="1100" y="133"/>
                  </a:cubicBezTo>
                  <a:cubicBezTo>
                    <a:pt x="956" y="133"/>
                    <a:pt x="783" y="120"/>
                    <a:pt x="596" y="98"/>
                  </a:cubicBezTo>
                  <a:cubicBezTo>
                    <a:pt x="406" y="74"/>
                    <a:pt x="200" y="45"/>
                    <a:pt x="0" y="10"/>
                  </a:cubicBezTo>
                  <a:lnTo>
                    <a:pt x="0" y="460"/>
                  </a:lnTo>
                  <a:cubicBezTo>
                    <a:pt x="166" y="479"/>
                    <a:pt x="332" y="494"/>
                    <a:pt x="499" y="514"/>
                  </a:cubicBezTo>
                  <a:cubicBezTo>
                    <a:pt x="841" y="543"/>
                    <a:pt x="1190" y="560"/>
                    <a:pt x="1536" y="560"/>
                  </a:cubicBezTo>
                  <a:cubicBezTo>
                    <a:pt x="2048" y="560"/>
                    <a:pt x="2555" y="523"/>
                    <a:pt x="3024" y="435"/>
                  </a:cubicBezTo>
                  <a:cubicBezTo>
                    <a:pt x="3039" y="435"/>
                    <a:pt x="3049" y="435"/>
                    <a:pt x="3059" y="430"/>
                  </a:cubicBezTo>
                  <a:lnTo>
                    <a:pt x="3059"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3" name="Google Shape;829;p30">
              <a:extLst>
                <a:ext uri="{FF2B5EF4-FFF2-40B4-BE49-F238E27FC236}">
                  <a16:creationId xmlns:a16="http://schemas.microsoft.com/office/drawing/2014/main" id="{4DBBEED9-ED61-0F5D-9697-64B93D3993DE}"/>
                </a:ext>
              </a:extLst>
            </p:cNvPr>
            <p:cNvSpPr/>
            <p:nvPr/>
          </p:nvSpPr>
          <p:spPr>
            <a:xfrm>
              <a:off x="2972416" y="5208096"/>
              <a:ext cx="432221" cy="80397"/>
            </a:xfrm>
            <a:custGeom>
              <a:avLst/>
              <a:gdLst/>
              <a:ahLst/>
              <a:cxnLst/>
              <a:rect l="l" t="t" r="r" b="b"/>
              <a:pathLst>
                <a:path w="3059" h="569" extrusionOk="0">
                  <a:moveTo>
                    <a:pt x="3059" y="0"/>
                  </a:moveTo>
                  <a:cubicBezTo>
                    <a:pt x="2712" y="64"/>
                    <a:pt x="2199" y="113"/>
                    <a:pt x="1109" y="142"/>
                  </a:cubicBezTo>
                  <a:cubicBezTo>
                    <a:pt x="1091" y="142"/>
                    <a:pt x="1072" y="143"/>
                    <a:pt x="1052" y="143"/>
                  </a:cubicBezTo>
                  <a:cubicBezTo>
                    <a:pt x="879" y="143"/>
                    <a:pt x="663" y="124"/>
                    <a:pt x="430" y="93"/>
                  </a:cubicBezTo>
                  <a:cubicBezTo>
                    <a:pt x="288" y="78"/>
                    <a:pt x="147" y="54"/>
                    <a:pt x="0" y="34"/>
                  </a:cubicBezTo>
                  <a:lnTo>
                    <a:pt x="0" y="474"/>
                  </a:lnTo>
                  <a:cubicBezTo>
                    <a:pt x="137" y="489"/>
                    <a:pt x="274" y="508"/>
                    <a:pt x="406" y="518"/>
                  </a:cubicBezTo>
                  <a:cubicBezTo>
                    <a:pt x="764" y="551"/>
                    <a:pt x="1129" y="569"/>
                    <a:pt x="1490" y="569"/>
                  </a:cubicBezTo>
                  <a:cubicBezTo>
                    <a:pt x="2000" y="569"/>
                    <a:pt x="2502" y="533"/>
                    <a:pt x="2971" y="450"/>
                  </a:cubicBezTo>
                  <a:cubicBezTo>
                    <a:pt x="3000" y="440"/>
                    <a:pt x="3029" y="435"/>
                    <a:pt x="3059" y="430"/>
                  </a:cubicBezTo>
                  <a:lnTo>
                    <a:pt x="3059"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4" name="Google Shape;830;p30">
              <a:extLst>
                <a:ext uri="{FF2B5EF4-FFF2-40B4-BE49-F238E27FC236}">
                  <a16:creationId xmlns:a16="http://schemas.microsoft.com/office/drawing/2014/main" id="{42354315-9BF6-2329-D836-A3042017AE26}"/>
                </a:ext>
              </a:extLst>
            </p:cNvPr>
            <p:cNvSpPr/>
            <p:nvPr/>
          </p:nvSpPr>
          <p:spPr>
            <a:xfrm>
              <a:off x="2972416" y="5347554"/>
              <a:ext cx="432221" cy="80114"/>
            </a:xfrm>
            <a:custGeom>
              <a:avLst/>
              <a:gdLst/>
              <a:ahLst/>
              <a:cxnLst/>
              <a:rect l="l" t="t" r="r" b="b"/>
              <a:pathLst>
                <a:path w="3059" h="567" extrusionOk="0">
                  <a:moveTo>
                    <a:pt x="3059" y="0"/>
                  </a:moveTo>
                  <a:cubicBezTo>
                    <a:pt x="2712" y="64"/>
                    <a:pt x="2199" y="108"/>
                    <a:pt x="1109" y="142"/>
                  </a:cubicBezTo>
                  <a:cubicBezTo>
                    <a:pt x="1093" y="142"/>
                    <a:pt x="1077" y="142"/>
                    <a:pt x="1060" y="142"/>
                  </a:cubicBezTo>
                  <a:cubicBezTo>
                    <a:pt x="881" y="142"/>
                    <a:pt x="656" y="119"/>
                    <a:pt x="411" y="88"/>
                  </a:cubicBezTo>
                  <a:cubicBezTo>
                    <a:pt x="279" y="73"/>
                    <a:pt x="137" y="49"/>
                    <a:pt x="0" y="29"/>
                  </a:cubicBezTo>
                  <a:lnTo>
                    <a:pt x="0" y="474"/>
                  </a:lnTo>
                  <a:cubicBezTo>
                    <a:pt x="142" y="489"/>
                    <a:pt x="288" y="508"/>
                    <a:pt x="430" y="518"/>
                  </a:cubicBezTo>
                  <a:cubicBezTo>
                    <a:pt x="775" y="550"/>
                    <a:pt x="1127" y="567"/>
                    <a:pt x="1475" y="567"/>
                  </a:cubicBezTo>
                  <a:cubicBezTo>
                    <a:pt x="1990" y="567"/>
                    <a:pt x="2499" y="529"/>
                    <a:pt x="2971" y="445"/>
                  </a:cubicBezTo>
                  <a:cubicBezTo>
                    <a:pt x="3000" y="440"/>
                    <a:pt x="3029" y="435"/>
                    <a:pt x="3059" y="430"/>
                  </a:cubicBezTo>
                  <a:lnTo>
                    <a:pt x="3059"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5" name="Google Shape;831;p30">
              <a:extLst>
                <a:ext uri="{FF2B5EF4-FFF2-40B4-BE49-F238E27FC236}">
                  <a16:creationId xmlns:a16="http://schemas.microsoft.com/office/drawing/2014/main" id="{5FF0E375-B125-F824-1D92-13AB5D96CF11}"/>
                </a:ext>
              </a:extLst>
            </p:cNvPr>
            <p:cNvSpPr/>
            <p:nvPr/>
          </p:nvSpPr>
          <p:spPr>
            <a:xfrm>
              <a:off x="2972416" y="5486306"/>
              <a:ext cx="432221" cy="80821"/>
            </a:xfrm>
            <a:custGeom>
              <a:avLst/>
              <a:gdLst/>
              <a:ahLst/>
              <a:cxnLst/>
              <a:rect l="l" t="t" r="r" b="b"/>
              <a:pathLst>
                <a:path w="3059" h="572" extrusionOk="0">
                  <a:moveTo>
                    <a:pt x="3059" y="0"/>
                  </a:moveTo>
                  <a:cubicBezTo>
                    <a:pt x="2712" y="64"/>
                    <a:pt x="2199" y="112"/>
                    <a:pt x="1109" y="142"/>
                  </a:cubicBezTo>
                  <a:cubicBezTo>
                    <a:pt x="1079" y="143"/>
                    <a:pt x="1047" y="144"/>
                    <a:pt x="1013" y="144"/>
                  </a:cubicBezTo>
                  <a:cubicBezTo>
                    <a:pt x="858" y="144"/>
                    <a:pt x="670" y="127"/>
                    <a:pt x="469" y="103"/>
                  </a:cubicBezTo>
                  <a:cubicBezTo>
                    <a:pt x="318" y="83"/>
                    <a:pt x="161" y="59"/>
                    <a:pt x="0" y="34"/>
                  </a:cubicBezTo>
                  <a:lnTo>
                    <a:pt x="0" y="152"/>
                  </a:lnTo>
                  <a:cubicBezTo>
                    <a:pt x="166" y="191"/>
                    <a:pt x="328" y="244"/>
                    <a:pt x="484" y="313"/>
                  </a:cubicBezTo>
                  <a:cubicBezTo>
                    <a:pt x="640" y="381"/>
                    <a:pt x="787" y="464"/>
                    <a:pt x="924" y="557"/>
                  </a:cubicBezTo>
                  <a:cubicBezTo>
                    <a:pt x="1085" y="567"/>
                    <a:pt x="1246" y="572"/>
                    <a:pt x="1407" y="572"/>
                  </a:cubicBezTo>
                  <a:cubicBezTo>
                    <a:pt x="1645" y="464"/>
                    <a:pt x="1917" y="409"/>
                    <a:pt x="2189" y="409"/>
                  </a:cubicBezTo>
                  <a:cubicBezTo>
                    <a:pt x="2375" y="409"/>
                    <a:pt x="2561" y="435"/>
                    <a:pt x="2736" y="489"/>
                  </a:cubicBezTo>
                  <a:cubicBezTo>
                    <a:pt x="2814" y="474"/>
                    <a:pt x="2892" y="464"/>
                    <a:pt x="2971" y="450"/>
                  </a:cubicBezTo>
                  <a:cubicBezTo>
                    <a:pt x="3000" y="445"/>
                    <a:pt x="3029" y="435"/>
                    <a:pt x="3059" y="430"/>
                  </a:cubicBezTo>
                  <a:lnTo>
                    <a:pt x="3059" y="0"/>
                  </a:lnTo>
                  <a:close/>
                </a:path>
              </a:pathLst>
            </a:custGeom>
            <a:solidFill>
              <a:srgbClr val="B499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6" name="Google Shape;832;p30">
              <a:extLst>
                <a:ext uri="{FF2B5EF4-FFF2-40B4-BE49-F238E27FC236}">
                  <a16:creationId xmlns:a16="http://schemas.microsoft.com/office/drawing/2014/main" id="{768A4373-D604-BD00-8239-7C67A97FBD5E}"/>
                </a:ext>
              </a:extLst>
            </p:cNvPr>
            <p:cNvSpPr/>
            <p:nvPr/>
          </p:nvSpPr>
          <p:spPr>
            <a:xfrm>
              <a:off x="2972416" y="4732497"/>
              <a:ext cx="432221" cy="798034"/>
            </a:xfrm>
            <a:custGeom>
              <a:avLst/>
              <a:gdLst/>
              <a:ahLst/>
              <a:cxnLst/>
              <a:rect l="l" t="t" r="r" b="b"/>
              <a:pathLst>
                <a:path w="3059" h="5648" extrusionOk="0">
                  <a:moveTo>
                    <a:pt x="1080" y="0"/>
                  </a:moveTo>
                  <a:cubicBezTo>
                    <a:pt x="1065" y="20"/>
                    <a:pt x="1051" y="39"/>
                    <a:pt x="1031" y="54"/>
                  </a:cubicBezTo>
                  <a:cubicBezTo>
                    <a:pt x="801" y="313"/>
                    <a:pt x="484" y="479"/>
                    <a:pt x="147" y="518"/>
                  </a:cubicBezTo>
                  <a:cubicBezTo>
                    <a:pt x="132" y="518"/>
                    <a:pt x="113" y="518"/>
                    <a:pt x="98" y="523"/>
                  </a:cubicBezTo>
                  <a:lnTo>
                    <a:pt x="0" y="523"/>
                  </a:lnTo>
                  <a:lnTo>
                    <a:pt x="0" y="5487"/>
                  </a:lnTo>
                  <a:cubicBezTo>
                    <a:pt x="161" y="5526"/>
                    <a:pt x="323" y="5579"/>
                    <a:pt x="479" y="5648"/>
                  </a:cubicBezTo>
                  <a:cubicBezTo>
                    <a:pt x="479" y="5594"/>
                    <a:pt x="479" y="5535"/>
                    <a:pt x="474" y="5482"/>
                  </a:cubicBezTo>
                  <a:cubicBezTo>
                    <a:pt x="469" y="5467"/>
                    <a:pt x="469" y="5452"/>
                    <a:pt x="469" y="5433"/>
                  </a:cubicBezTo>
                  <a:cubicBezTo>
                    <a:pt x="459" y="5272"/>
                    <a:pt x="440" y="5076"/>
                    <a:pt x="430" y="4871"/>
                  </a:cubicBezTo>
                  <a:cubicBezTo>
                    <a:pt x="420" y="4734"/>
                    <a:pt x="415" y="4592"/>
                    <a:pt x="411" y="4441"/>
                  </a:cubicBezTo>
                  <a:lnTo>
                    <a:pt x="406" y="4441"/>
                  </a:lnTo>
                  <a:cubicBezTo>
                    <a:pt x="406" y="4265"/>
                    <a:pt x="401" y="4075"/>
                    <a:pt x="406" y="3884"/>
                  </a:cubicBezTo>
                  <a:cubicBezTo>
                    <a:pt x="406" y="3811"/>
                    <a:pt x="411" y="3738"/>
                    <a:pt x="415" y="3664"/>
                  </a:cubicBezTo>
                  <a:cubicBezTo>
                    <a:pt x="415" y="3596"/>
                    <a:pt x="420" y="3527"/>
                    <a:pt x="430" y="3459"/>
                  </a:cubicBezTo>
                  <a:cubicBezTo>
                    <a:pt x="440" y="3264"/>
                    <a:pt x="464" y="3073"/>
                    <a:pt x="499" y="2883"/>
                  </a:cubicBezTo>
                  <a:cubicBezTo>
                    <a:pt x="513" y="2819"/>
                    <a:pt x="523" y="2756"/>
                    <a:pt x="538" y="2692"/>
                  </a:cubicBezTo>
                  <a:cubicBezTo>
                    <a:pt x="542" y="2677"/>
                    <a:pt x="542" y="2663"/>
                    <a:pt x="547" y="2643"/>
                  </a:cubicBezTo>
                  <a:cubicBezTo>
                    <a:pt x="562" y="2594"/>
                    <a:pt x="572" y="2545"/>
                    <a:pt x="586" y="2492"/>
                  </a:cubicBezTo>
                  <a:cubicBezTo>
                    <a:pt x="586" y="2482"/>
                    <a:pt x="591" y="2477"/>
                    <a:pt x="591" y="2462"/>
                  </a:cubicBezTo>
                  <a:cubicBezTo>
                    <a:pt x="645" y="2277"/>
                    <a:pt x="713" y="2091"/>
                    <a:pt x="797" y="1920"/>
                  </a:cubicBezTo>
                  <a:cubicBezTo>
                    <a:pt x="806" y="1896"/>
                    <a:pt x="816" y="1871"/>
                    <a:pt x="831" y="1847"/>
                  </a:cubicBezTo>
                  <a:cubicBezTo>
                    <a:pt x="840" y="1822"/>
                    <a:pt x="855" y="1798"/>
                    <a:pt x="870" y="1774"/>
                  </a:cubicBezTo>
                  <a:cubicBezTo>
                    <a:pt x="904" y="1705"/>
                    <a:pt x="948" y="1637"/>
                    <a:pt x="992" y="1578"/>
                  </a:cubicBezTo>
                  <a:cubicBezTo>
                    <a:pt x="1002" y="1554"/>
                    <a:pt x="1016" y="1534"/>
                    <a:pt x="1031" y="1515"/>
                  </a:cubicBezTo>
                  <a:cubicBezTo>
                    <a:pt x="1158" y="1339"/>
                    <a:pt x="1309" y="1182"/>
                    <a:pt x="1490" y="1050"/>
                  </a:cubicBezTo>
                  <a:cubicBezTo>
                    <a:pt x="1866" y="771"/>
                    <a:pt x="2365" y="601"/>
                    <a:pt x="3030" y="601"/>
                  </a:cubicBezTo>
                  <a:cubicBezTo>
                    <a:pt x="3040" y="601"/>
                    <a:pt x="3049" y="601"/>
                    <a:pt x="3059" y="601"/>
                  </a:cubicBezTo>
                  <a:lnTo>
                    <a:pt x="3059" y="303"/>
                  </a:lnTo>
                  <a:cubicBezTo>
                    <a:pt x="3010" y="318"/>
                    <a:pt x="2966" y="337"/>
                    <a:pt x="2912" y="352"/>
                  </a:cubicBezTo>
                  <a:cubicBezTo>
                    <a:pt x="2725" y="409"/>
                    <a:pt x="2530" y="438"/>
                    <a:pt x="2334" y="438"/>
                  </a:cubicBezTo>
                  <a:cubicBezTo>
                    <a:pt x="1916" y="438"/>
                    <a:pt x="1498" y="308"/>
                    <a:pt x="1158" y="59"/>
                  </a:cubicBezTo>
                  <a:cubicBezTo>
                    <a:pt x="1134" y="39"/>
                    <a:pt x="1104" y="20"/>
                    <a:pt x="1080"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7" name="Google Shape;833;p30">
              <a:extLst>
                <a:ext uri="{FF2B5EF4-FFF2-40B4-BE49-F238E27FC236}">
                  <a16:creationId xmlns:a16="http://schemas.microsoft.com/office/drawing/2014/main" id="{608203B0-815D-FA4A-8967-7E2FFF6CC0F3}"/>
                </a:ext>
              </a:extLst>
            </p:cNvPr>
            <p:cNvSpPr/>
            <p:nvPr/>
          </p:nvSpPr>
          <p:spPr>
            <a:xfrm>
              <a:off x="3135329" y="4585409"/>
              <a:ext cx="497782" cy="91277"/>
            </a:xfrm>
            <a:custGeom>
              <a:avLst/>
              <a:gdLst/>
              <a:ahLst/>
              <a:cxnLst/>
              <a:rect l="l" t="t" r="r" b="b"/>
              <a:pathLst>
                <a:path w="3523" h="646" extrusionOk="0">
                  <a:moveTo>
                    <a:pt x="3523" y="0"/>
                  </a:moveTo>
                  <a:cubicBezTo>
                    <a:pt x="3122" y="69"/>
                    <a:pt x="2531" y="123"/>
                    <a:pt x="1339" y="157"/>
                  </a:cubicBezTo>
                  <a:cubicBezTo>
                    <a:pt x="1326" y="157"/>
                    <a:pt x="1312" y="157"/>
                    <a:pt x="1298" y="157"/>
                  </a:cubicBezTo>
                  <a:cubicBezTo>
                    <a:pt x="987" y="157"/>
                    <a:pt x="548" y="105"/>
                    <a:pt x="113" y="35"/>
                  </a:cubicBezTo>
                  <a:lnTo>
                    <a:pt x="88" y="35"/>
                  </a:lnTo>
                  <a:cubicBezTo>
                    <a:pt x="59" y="40"/>
                    <a:pt x="29" y="40"/>
                    <a:pt x="0" y="40"/>
                  </a:cubicBezTo>
                  <a:lnTo>
                    <a:pt x="0" y="528"/>
                  </a:lnTo>
                  <a:cubicBezTo>
                    <a:pt x="552" y="597"/>
                    <a:pt x="1138" y="640"/>
                    <a:pt x="1710" y="645"/>
                  </a:cubicBezTo>
                  <a:cubicBezTo>
                    <a:pt x="2145" y="327"/>
                    <a:pt x="2722" y="127"/>
                    <a:pt x="3495" y="127"/>
                  </a:cubicBezTo>
                  <a:cubicBezTo>
                    <a:pt x="3504" y="127"/>
                    <a:pt x="3513" y="127"/>
                    <a:pt x="3523" y="127"/>
                  </a:cubicBezTo>
                  <a:lnTo>
                    <a:pt x="3523" y="5"/>
                  </a:lnTo>
                  <a:lnTo>
                    <a:pt x="3523" y="0"/>
                  </a:ln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8" name="Google Shape;834;p30">
              <a:extLst>
                <a:ext uri="{FF2B5EF4-FFF2-40B4-BE49-F238E27FC236}">
                  <a16:creationId xmlns:a16="http://schemas.microsoft.com/office/drawing/2014/main" id="{332CE20C-A444-1127-5AA0-042CFB37119A}"/>
                </a:ext>
              </a:extLst>
            </p:cNvPr>
            <p:cNvSpPr/>
            <p:nvPr/>
          </p:nvSpPr>
          <p:spPr>
            <a:xfrm>
              <a:off x="-691081" y="2965320"/>
              <a:ext cx="1354596" cy="812587"/>
            </a:xfrm>
            <a:custGeom>
              <a:avLst/>
              <a:gdLst/>
              <a:ahLst/>
              <a:cxnLst/>
              <a:rect l="l" t="t" r="r" b="b"/>
              <a:pathLst>
                <a:path w="9587" h="5751" extrusionOk="0">
                  <a:moveTo>
                    <a:pt x="2761" y="0"/>
                  </a:moveTo>
                  <a:cubicBezTo>
                    <a:pt x="2336" y="0"/>
                    <a:pt x="1960" y="122"/>
                    <a:pt x="1730" y="328"/>
                  </a:cubicBezTo>
                  <a:cubicBezTo>
                    <a:pt x="1720" y="323"/>
                    <a:pt x="1711" y="318"/>
                    <a:pt x="1701" y="318"/>
                  </a:cubicBezTo>
                  <a:cubicBezTo>
                    <a:pt x="1575" y="256"/>
                    <a:pt x="1419" y="228"/>
                    <a:pt x="1255" y="228"/>
                  </a:cubicBezTo>
                  <a:cubicBezTo>
                    <a:pt x="910" y="228"/>
                    <a:pt x="533" y="356"/>
                    <a:pt x="348" y="582"/>
                  </a:cubicBezTo>
                  <a:cubicBezTo>
                    <a:pt x="35" y="958"/>
                    <a:pt x="1" y="1456"/>
                    <a:pt x="35" y="1808"/>
                  </a:cubicBezTo>
                  <a:cubicBezTo>
                    <a:pt x="89" y="2458"/>
                    <a:pt x="367" y="3024"/>
                    <a:pt x="797" y="3366"/>
                  </a:cubicBezTo>
                  <a:cubicBezTo>
                    <a:pt x="582" y="3498"/>
                    <a:pt x="440" y="3738"/>
                    <a:pt x="426" y="4016"/>
                  </a:cubicBezTo>
                  <a:cubicBezTo>
                    <a:pt x="416" y="4304"/>
                    <a:pt x="533" y="4607"/>
                    <a:pt x="763" y="4861"/>
                  </a:cubicBezTo>
                  <a:cubicBezTo>
                    <a:pt x="1095" y="5242"/>
                    <a:pt x="1618" y="5482"/>
                    <a:pt x="2228" y="5540"/>
                  </a:cubicBezTo>
                  <a:cubicBezTo>
                    <a:pt x="2344" y="5552"/>
                    <a:pt x="2459" y="5557"/>
                    <a:pt x="2574" y="5557"/>
                  </a:cubicBezTo>
                  <a:cubicBezTo>
                    <a:pt x="2995" y="5557"/>
                    <a:pt x="3414" y="5489"/>
                    <a:pt x="3821" y="5428"/>
                  </a:cubicBezTo>
                  <a:cubicBezTo>
                    <a:pt x="3963" y="5404"/>
                    <a:pt x="4075" y="5369"/>
                    <a:pt x="4173" y="5335"/>
                  </a:cubicBezTo>
                  <a:cubicBezTo>
                    <a:pt x="4236" y="5306"/>
                    <a:pt x="4300" y="5281"/>
                    <a:pt x="4363" y="5252"/>
                  </a:cubicBezTo>
                  <a:cubicBezTo>
                    <a:pt x="4422" y="5228"/>
                    <a:pt x="4486" y="5198"/>
                    <a:pt x="4549" y="5174"/>
                  </a:cubicBezTo>
                  <a:cubicBezTo>
                    <a:pt x="4627" y="5145"/>
                    <a:pt x="4710" y="5120"/>
                    <a:pt x="4813" y="5101"/>
                  </a:cubicBezTo>
                  <a:cubicBezTo>
                    <a:pt x="5187" y="5397"/>
                    <a:pt x="5779" y="5588"/>
                    <a:pt x="6291" y="5588"/>
                  </a:cubicBezTo>
                  <a:cubicBezTo>
                    <a:pt x="6353" y="5588"/>
                    <a:pt x="6415" y="5585"/>
                    <a:pt x="6474" y="5579"/>
                  </a:cubicBezTo>
                  <a:cubicBezTo>
                    <a:pt x="6581" y="5570"/>
                    <a:pt x="6679" y="5550"/>
                    <a:pt x="6777" y="5531"/>
                  </a:cubicBezTo>
                  <a:cubicBezTo>
                    <a:pt x="6870" y="5511"/>
                    <a:pt x="6958" y="5491"/>
                    <a:pt x="7050" y="5482"/>
                  </a:cubicBezTo>
                  <a:cubicBezTo>
                    <a:pt x="7094" y="5477"/>
                    <a:pt x="7138" y="5475"/>
                    <a:pt x="7181" y="5475"/>
                  </a:cubicBezTo>
                  <a:cubicBezTo>
                    <a:pt x="7433" y="5475"/>
                    <a:pt x="7682" y="5543"/>
                    <a:pt x="7945" y="5614"/>
                  </a:cubicBezTo>
                  <a:cubicBezTo>
                    <a:pt x="8057" y="5648"/>
                    <a:pt x="8174" y="5677"/>
                    <a:pt x="8291" y="5702"/>
                  </a:cubicBezTo>
                  <a:cubicBezTo>
                    <a:pt x="8296" y="5702"/>
                    <a:pt x="8306" y="5706"/>
                    <a:pt x="8316" y="5706"/>
                  </a:cubicBezTo>
                  <a:cubicBezTo>
                    <a:pt x="8414" y="5726"/>
                    <a:pt x="8575" y="5750"/>
                    <a:pt x="8751" y="5750"/>
                  </a:cubicBezTo>
                  <a:cubicBezTo>
                    <a:pt x="9029" y="5750"/>
                    <a:pt x="9356" y="5692"/>
                    <a:pt x="9586" y="5448"/>
                  </a:cubicBezTo>
                  <a:cubicBezTo>
                    <a:pt x="9571" y="5399"/>
                    <a:pt x="9562" y="5350"/>
                    <a:pt x="9552" y="5296"/>
                  </a:cubicBezTo>
                  <a:cubicBezTo>
                    <a:pt x="9547" y="5281"/>
                    <a:pt x="9547" y="5262"/>
                    <a:pt x="9542" y="5242"/>
                  </a:cubicBezTo>
                  <a:cubicBezTo>
                    <a:pt x="9537" y="5218"/>
                    <a:pt x="9532" y="5193"/>
                    <a:pt x="9523" y="5164"/>
                  </a:cubicBezTo>
                  <a:cubicBezTo>
                    <a:pt x="9518" y="5145"/>
                    <a:pt x="9518" y="5120"/>
                    <a:pt x="9513" y="5101"/>
                  </a:cubicBezTo>
                  <a:cubicBezTo>
                    <a:pt x="9459" y="4891"/>
                    <a:pt x="9371" y="4695"/>
                    <a:pt x="9264" y="4514"/>
                  </a:cubicBezTo>
                  <a:cubicBezTo>
                    <a:pt x="9102" y="4246"/>
                    <a:pt x="8892" y="4006"/>
                    <a:pt x="8658" y="3791"/>
                  </a:cubicBezTo>
                  <a:cubicBezTo>
                    <a:pt x="8453" y="3606"/>
                    <a:pt x="8238" y="3440"/>
                    <a:pt x="8023" y="3283"/>
                  </a:cubicBezTo>
                  <a:cubicBezTo>
                    <a:pt x="8018" y="3278"/>
                    <a:pt x="8013" y="3278"/>
                    <a:pt x="8008" y="3273"/>
                  </a:cubicBezTo>
                  <a:cubicBezTo>
                    <a:pt x="7871" y="3176"/>
                    <a:pt x="7730" y="3078"/>
                    <a:pt x="7593" y="2985"/>
                  </a:cubicBezTo>
                  <a:cubicBezTo>
                    <a:pt x="7348" y="2819"/>
                    <a:pt x="7094" y="2658"/>
                    <a:pt x="6840" y="2506"/>
                  </a:cubicBezTo>
                  <a:cubicBezTo>
                    <a:pt x="6567" y="2345"/>
                    <a:pt x="6288" y="2189"/>
                    <a:pt x="6010" y="2047"/>
                  </a:cubicBezTo>
                  <a:cubicBezTo>
                    <a:pt x="5956" y="2018"/>
                    <a:pt x="5902" y="1989"/>
                    <a:pt x="5849" y="1964"/>
                  </a:cubicBezTo>
                  <a:lnTo>
                    <a:pt x="5844" y="1964"/>
                  </a:lnTo>
                  <a:cubicBezTo>
                    <a:pt x="5751" y="1910"/>
                    <a:pt x="5658" y="1866"/>
                    <a:pt x="5565" y="1818"/>
                  </a:cubicBezTo>
                  <a:cubicBezTo>
                    <a:pt x="5365" y="1720"/>
                    <a:pt x="5170" y="1622"/>
                    <a:pt x="4974" y="1515"/>
                  </a:cubicBezTo>
                  <a:cubicBezTo>
                    <a:pt x="4530" y="1280"/>
                    <a:pt x="4104" y="1021"/>
                    <a:pt x="3733" y="679"/>
                  </a:cubicBezTo>
                  <a:cubicBezTo>
                    <a:pt x="3675" y="630"/>
                    <a:pt x="3616" y="577"/>
                    <a:pt x="3562" y="518"/>
                  </a:cubicBezTo>
                  <a:cubicBezTo>
                    <a:pt x="3489" y="445"/>
                    <a:pt x="3430" y="371"/>
                    <a:pt x="3372" y="288"/>
                  </a:cubicBezTo>
                  <a:cubicBezTo>
                    <a:pt x="3308" y="210"/>
                    <a:pt x="3259" y="132"/>
                    <a:pt x="3215" y="49"/>
                  </a:cubicBezTo>
                  <a:cubicBezTo>
                    <a:pt x="3074" y="20"/>
                    <a:pt x="2922" y="0"/>
                    <a:pt x="2766"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9" name="Google Shape;835;p30">
              <a:extLst>
                <a:ext uri="{FF2B5EF4-FFF2-40B4-BE49-F238E27FC236}">
                  <a16:creationId xmlns:a16="http://schemas.microsoft.com/office/drawing/2014/main" id="{EB612547-E2C1-74B9-CCD9-915EAC70C93A}"/>
                </a:ext>
              </a:extLst>
            </p:cNvPr>
            <p:cNvSpPr/>
            <p:nvPr/>
          </p:nvSpPr>
          <p:spPr>
            <a:xfrm>
              <a:off x="294735" y="2931974"/>
              <a:ext cx="2724026" cy="850737"/>
            </a:xfrm>
            <a:custGeom>
              <a:avLst/>
              <a:gdLst/>
              <a:ahLst/>
              <a:cxnLst/>
              <a:rect l="l" t="t" r="r" b="b"/>
              <a:pathLst>
                <a:path w="19279" h="6021" extrusionOk="0">
                  <a:moveTo>
                    <a:pt x="1408" y="0"/>
                  </a:moveTo>
                  <a:cubicBezTo>
                    <a:pt x="1090" y="0"/>
                    <a:pt x="777" y="36"/>
                    <a:pt x="484" y="109"/>
                  </a:cubicBezTo>
                  <a:cubicBezTo>
                    <a:pt x="342" y="143"/>
                    <a:pt x="205" y="187"/>
                    <a:pt x="73" y="241"/>
                  </a:cubicBezTo>
                  <a:cubicBezTo>
                    <a:pt x="25" y="261"/>
                    <a:pt x="0" y="314"/>
                    <a:pt x="20" y="363"/>
                  </a:cubicBezTo>
                  <a:cubicBezTo>
                    <a:pt x="39" y="411"/>
                    <a:pt x="828" y="916"/>
                    <a:pt x="897" y="916"/>
                  </a:cubicBezTo>
                  <a:cubicBezTo>
                    <a:pt x="898" y="916"/>
                    <a:pt x="898" y="915"/>
                    <a:pt x="899" y="915"/>
                  </a:cubicBezTo>
                  <a:cubicBezTo>
                    <a:pt x="1524" y="1311"/>
                    <a:pt x="2296" y="1887"/>
                    <a:pt x="2907" y="2606"/>
                  </a:cubicBezTo>
                  <a:cubicBezTo>
                    <a:pt x="2936" y="2635"/>
                    <a:pt x="2961" y="2669"/>
                    <a:pt x="2985" y="2698"/>
                  </a:cubicBezTo>
                  <a:cubicBezTo>
                    <a:pt x="3205" y="2967"/>
                    <a:pt x="3401" y="3251"/>
                    <a:pt x="3557" y="3558"/>
                  </a:cubicBezTo>
                  <a:cubicBezTo>
                    <a:pt x="3576" y="3593"/>
                    <a:pt x="3591" y="3627"/>
                    <a:pt x="3606" y="3661"/>
                  </a:cubicBezTo>
                  <a:cubicBezTo>
                    <a:pt x="3625" y="3695"/>
                    <a:pt x="3640" y="3734"/>
                    <a:pt x="3655" y="3768"/>
                  </a:cubicBezTo>
                  <a:cubicBezTo>
                    <a:pt x="3674" y="3807"/>
                    <a:pt x="3689" y="3847"/>
                    <a:pt x="3703" y="3886"/>
                  </a:cubicBezTo>
                  <a:cubicBezTo>
                    <a:pt x="3723" y="3920"/>
                    <a:pt x="3733" y="3959"/>
                    <a:pt x="3747" y="3993"/>
                  </a:cubicBezTo>
                  <a:cubicBezTo>
                    <a:pt x="3757" y="4022"/>
                    <a:pt x="3767" y="4052"/>
                    <a:pt x="3777" y="4081"/>
                  </a:cubicBezTo>
                  <a:cubicBezTo>
                    <a:pt x="3786" y="4106"/>
                    <a:pt x="3791" y="4125"/>
                    <a:pt x="3796" y="4149"/>
                  </a:cubicBezTo>
                  <a:cubicBezTo>
                    <a:pt x="3811" y="4189"/>
                    <a:pt x="3826" y="4228"/>
                    <a:pt x="3830" y="4272"/>
                  </a:cubicBezTo>
                  <a:cubicBezTo>
                    <a:pt x="3835" y="4281"/>
                    <a:pt x="3840" y="4296"/>
                    <a:pt x="3840" y="4306"/>
                  </a:cubicBezTo>
                  <a:cubicBezTo>
                    <a:pt x="3855" y="4350"/>
                    <a:pt x="3865" y="4399"/>
                    <a:pt x="3874" y="4443"/>
                  </a:cubicBezTo>
                  <a:cubicBezTo>
                    <a:pt x="3874" y="4457"/>
                    <a:pt x="3879" y="4472"/>
                    <a:pt x="3884" y="4487"/>
                  </a:cubicBezTo>
                  <a:cubicBezTo>
                    <a:pt x="3889" y="4540"/>
                    <a:pt x="3899" y="4589"/>
                    <a:pt x="3909" y="4643"/>
                  </a:cubicBezTo>
                  <a:cubicBezTo>
                    <a:pt x="3909" y="4648"/>
                    <a:pt x="3909" y="4653"/>
                    <a:pt x="3909" y="4658"/>
                  </a:cubicBezTo>
                  <a:cubicBezTo>
                    <a:pt x="3914" y="4692"/>
                    <a:pt x="3918" y="4726"/>
                    <a:pt x="3918" y="4755"/>
                  </a:cubicBezTo>
                  <a:cubicBezTo>
                    <a:pt x="3923" y="4789"/>
                    <a:pt x="3923" y="4824"/>
                    <a:pt x="3928" y="4853"/>
                  </a:cubicBezTo>
                  <a:cubicBezTo>
                    <a:pt x="3938" y="5068"/>
                    <a:pt x="3928" y="5288"/>
                    <a:pt x="3889" y="5513"/>
                  </a:cubicBezTo>
                  <a:cubicBezTo>
                    <a:pt x="3879" y="5576"/>
                    <a:pt x="3870" y="5640"/>
                    <a:pt x="3850" y="5703"/>
                  </a:cubicBezTo>
                  <a:cubicBezTo>
                    <a:pt x="3967" y="5757"/>
                    <a:pt x="4084" y="5806"/>
                    <a:pt x="4207" y="5845"/>
                  </a:cubicBezTo>
                  <a:cubicBezTo>
                    <a:pt x="4241" y="5855"/>
                    <a:pt x="4270" y="5864"/>
                    <a:pt x="4304" y="5874"/>
                  </a:cubicBezTo>
                  <a:cubicBezTo>
                    <a:pt x="4334" y="5884"/>
                    <a:pt x="4363" y="5894"/>
                    <a:pt x="4397" y="5898"/>
                  </a:cubicBezTo>
                  <a:cubicBezTo>
                    <a:pt x="4700" y="5982"/>
                    <a:pt x="5018" y="6021"/>
                    <a:pt x="5335" y="6021"/>
                  </a:cubicBezTo>
                  <a:cubicBezTo>
                    <a:pt x="5931" y="6021"/>
                    <a:pt x="6527" y="5879"/>
                    <a:pt x="7045" y="5596"/>
                  </a:cubicBezTo>
                  <a:cubicBezTo>
                    <a:pt x="7490" y="5847"/>
                    <a:pt x="7999" y="5972"/>
                    <a:pt x="8507" y="5972"/>
                  </a:cubicBezTo>
                  <a:cubicBezTo>
                    <a:pt x="8690" y="5972"/>
                    <a:pt x="8873" y="5955"/>
                    <a:pt x="9053" y="5923"/>
                  </a:cubicBezTo>
                  <a:cubicBezTo>
                    <a:pt x="9082" y="5918"/>
                    <a:pt x="9112" y="5908"/>
                    <a:pt x="9146" y="5903"/>
                  </a:cubicBezTo>
                  <a:cubicBezTo>
                    <a:pt x="9180" y="5898"/>
                    <a:pt x="9209" y="5889"/>
                    <a:pt x="9239" y="5884"/>
                  </a:cubicBezTo>
                  <a:cubicBezTo>
                    <a:pt x="9542" y="5811"/>
                    <a:pt x="9835" y="5693"/>
                    <a:pt x="10099" y="5527"/>
                  </a:cubicBezTo>
                  <a:cubicBezTo>
                    <a:pt x="10474" y="5703"/>
                    <a:pt x="10936" y="5810"/>
                    <a:pt x="11392" y="5810"/>
                  </a:cubicBezTo>
                  <a:cubicBezTo>
                    <a:pt x="11897" y="5810"/>
                    <a:pt x="12396" y="5679"/>
                    <a:pt x="12766" y="5366"/>
                  </a:cubicBezTo>
                  <a:cubicBezTo>
                    <a:pt x="12932" y="5420"/>
                    <a:pt x="13093" y="5493"/>
                    <a:pt x="13264" y="5571"/>
                  </a:cubicBezTo>
                  <a:cubicBezTo>
                    <a:pt x="13592" y="5718"/>
                    <a:pt x="13929" y="5869"/>
                    <a:pt x="14276" y="5869"/>
                  </a:cubicBezTo>
                  <a:cubicBezTo>
                    <a:pt x="14847" y="5869"/>
                    <a:pt x="15194" y="5698"/>
                    <a:pt x="15556" y="5395"/>
                  </a:cubicBezTo>
                  <a:cubicBezTo>
                    <a:pt x="15761" y="5721"/>
                    <a:pt x="16109" y="5883"/>
                    <a:pt x="16609" y="5883"/>
                  </a:cubicBezTo>
                  <a:cubicBezTo>
                    <a:pt x="16693" y="5883"/>
                    <a:pt x="16782" y="5878"/>
                    <a:pt x="16875" y="5869"/>
                  </a:cubicBezTo>
                  <a:cubicBezTo>
                    <a:pt x="17520" y="5806"/>
                    <a:pt x="17920" y="5522"/>
                    <a:pt x="18062" y="5039"/>
                  </a:cubicBezTo>
                  <a:cubicBezTo>
                    <a:pt x="18096" y="5039"/>
                    <a:pt x="18130" y="5044"/>
                    <a:pt x="18160" y="5044"/>
                  </a:cubicBezTo>
                  <a:cubicBezTo>
                    <a:pt x="18497" y="5044"/>
                    <a:pt x="18673" y="4877"/>
                    <a:pt x="18761" y="4726"/>
                  </a:cubicBezTo>
                  <a:cubicBezTo>
                    <a:pt x="18990" y="4335"/>
                    <a:pt x="18863" y="3680"/>
                    <a:pt x="18697" y="3358"/>
                  </a:cubicBezTo>
                  <a:cubicBezTo>
                    <a:pt x="18990" y="3211"/>
                    <a:pt x="19205" y="2913"/>
                    <a:pt x="19244" y="2581"/>
                  </a:cubicBezTo>
                  <a:lnTo>
                    <a:pt x="19239" y="2581"/>
                  </a:lnTo>
                  <a:cubicBezTo>
                    <a:pt x="19279" y="2254"/>
                    <a:pt x="19137" y="1922"/>
                    <a:pt x="18893" y="1712"/>
                  </a:cubicBezTo>
                  <a:cubicBezTo>
                    <a:pt x="19020" y="1594"/>
                    <a:pt x="19112" y="1418"/>
                    <a:pt x="19137" y="1228"/>
                  </a:cubicBezTo>
                  <a:cubicBezTo>
                    <a:pt x="19166" y="984"/>
                    <a:pt x="19093" y="739"/>
                    <a:pt x="18941" y="578"/>
                  </a:cubicBezTo>
                  <a:cubicBezTo>
                    <a:pt x="18803" y="440"/>
                    <a:pt x="18604" y="359"/>
                    <a:pt x="18391" y="359"/>
                  </a:cubicBezTo>
                  <a:cubicBezTo>
                    <a:pt x="18363" y="359"/>
                    <a:pt x="18335" y="360"/>
                    <a:pt x="18306" y="363"/>
                  </a:cubicBezTo>
                  <a:cubicBezTo>
                    <a:pt x="18126" y="383"/>
                    <a:pt x="17955" y="461"/>
                    <a:pt x="17832" y="578"/>
                  </a:cubicBezTo>
                  <a:cubicBezTo>
                    <a:pt x="17710" y="373"/>
                    <a:pt x="17505" y="217"/>
                    <a:pt x="17280" y="163"/>
                  </a:cubicBezTo>
                  <a:cubicBezTo>
                    <a:pt x="17236" y="153"/>
                    <a:pt x="17197" y="148"/>
                    <a:pt x="17153" y="143"/>
                  </a:cubicBezTo>
                  <a:cubicBezTo>
                    <a:pt x="17135" y="142"/>
                    <a:pt x="17116" y="141"/>
                    <a:pt x="17098" y="141"/>
                  </a:cubicBezTo>
                  <a:cubicBezTo>
                    <a:pt x="16911" y="141"/>
                    <a:pt x="16724" y="208"/>
                    <a:pt x="16577" y="319"/>
                  </a:cubicBezTo>
                  <a:cubicBezTo>
                    <a:pt x="16562" y="334"/>
                    <a:pt x="16547" y="339"/>
                    <a:pt x="16538" y="353"/>
                  </a:cubicBezTo>
                  <a:cubicBezTo>
                    <a:pt x="16464" y="412"/>
                    <a:pt x="16401" y="480"/>
                    <a:pt x="16357" y="559"/>
                  </a:cubicBezTo>
                  <a:cubicBezTo>
                    <a:pt x="15888" y="359"/>
                    <a:pt x="15371" y="261"/>
                    <a:pt x="14852" y="261"/>
                  </a:cubicBezTo>
                  <a:cubicBezTo>
                    <a:pt x="14111" y="261"/>
                    <a:pt x="13366" y="461"/>
                    <a:pt x="12751" y="852"/>
                  </a:cubicBezTo>
                  <a:cubicBezTo>
                    <a:pt x="12751" y="852"/>
                    <a:pt x="12751" y="852"/>
                    <a:pt x="12747" y="857"/>
                  </a:cubicBezTo>
                  <a:cubicBezTo>
                    <a:pt x="12703" y="881"/>
                    <a:pt x="12659" y="910"/>
                    <a:pt x="12615" y="940"/>
                  </a:cubicBezTo>
                  <a:cubicBezTo>
                    <a:pt x="12585" y="910"/>
                    <a:pt x="12551" y="876"/>
                    <a:pt x="12517" y="852"/>
                  </a:cubicBezTo>
                  <a:lnTo>
                    <a:pt x="12512" y="852"/>
                  </a:lnTo>
                  <a:cubicBezTo>
                    <a:pt x="12507" y="842"/>
                    <a:pt x="12497" y="832"/>
                    <a:pt x="12488" y="827"/>
                  </a:cubicBezTo>
                  <a:cubicBezTo>
                    <a:pt x="12201" y="605"/>
                    <a:pt x="11818" y="483"/>
                    <a:pt x="11399" y="483"/>
                  </a:cubicBezTo>
                  <a:cubicBezTo>
                    <a:pt x="11311" y="483"/>
                    <a:pt x="11221" y="489"/>
                    <a:pt x="11129" y="500"/>
                  </a:cubicBezTo>
                  <a:cubicBezTo>
                    <a:pt x="10939" y="520"/>
                    <a:pt x="10768" y="549"/>
                    <a:pt x="10602" y="578"/>
                  </a:cubicBezTo>
                  <a:cubicBezTo>
                    <a:pt x="10314" y="632"/>
                    <a:pt x="10055" y="705"/>
                    <a:pt x="9825" y="788"/>
                  </a:cubicBezTo>
                  <a:lnTo>
                    <a:pt x="9825" y="793"/>
                  </a:lnTo>
                  <a:cubicBezTo>
                    <a:pt x="9742" y="818"/>
                    <a:pt x="9659" y="852"/>
                    <a:pt x="9581" y="891"/>
                  </a:cubicBezTo>
                  <a:cubicBezTo>
                    <a:pt x="9537" y="852"/>
                    <a:pt x="9493" y="818"/>
                    <a:pt x="9439" y="783"/>
                  </a:cubicBezTo>
                  <a:lnTo>
                    <a:pt x="9439" y="778"/>
                  </a:lnTo>
                  <a:cubicBezTo>
                    <a:pt x="9038" y="485"/>
                    <a:pt x="8565" y="305"/>
                    <a:pt x="8081" y="246"/>
                  </a:cubicBezTo>
                  <a:cubicBezTo>
                    <a:pt x="7954" y="229"/>
                    <a:pt x="7826" y="220"/>
                    <a:pt x="7700" y="220"/>
                  </a:cubicBezTo>
                  <a:cubicBezTo>
                    <a:pt x="7287" y="220"/>
                    <a:pt x="6885" y="312"/>
                    <a:pt x="6537" y="495"/>
                  </a:cubicBezTo>
                  <a:cubicBezTo>
                    <a:pt x="6493" y="515"/>
                    <a:pt x="6454" y="539"/>
                    <a:pt x="6410" y="564"/>
                  </a:cubicBezTo>
                  <a:cubicBezTo>
                    <a:pt x="6194" y="490"/>
                    <a:pt x="5966" y="453"/>
                    <a:pt x="5737" y="453"/>
                  </a:cubicBezTo>
                  <a:cubicBezTo>
                    <a:pt x="5328" y="453"/>
                    <a:pt x="4917" y="569"/>
                    <a:pt x="4573" y="798"/>
                  </a:cubicBezTo>
                  <a:lnTo>
                    <a:pt x="4524" y="832"/>
                  </a:lnTo>
                  <a:cubicBezTo>
                    <a:pt x="4414" y="906"/>
                    <a:pt x="4307" y="980"/>
                    <a:pt x="4197" y="980"/>
                  </a:cubicBezTo>
                  <a:cubicBezTo>
                    <a:pt x="4191" y="980"/>
                    <a:pt x="4184" y="979"/>
                    <a:pt x="4177" y="979"/>
                  </a:cubicBezTo>
                  <a:cubicBezTo>
                    <a:pt x="4075" y="974"/>
                    <a:pt x="3982" y="896"/>
                    <a:pt x="3889" y="818"/>
                  </a:cubicBezTo>
                  <a:lnTo>
                    <a:pt x="3865" y="798"/>
                  </a:lnTo>
                  <a:cubicBezTo>
                    <a:pt x="3625" y="598"/>
                    <a:pt x="3332" y="432"/>
                    <a:pt x="3019" y="305"/>
                  </a:cubicBezTo>
                  <a:cubicBezTo>
                    <a:pt x="2521" y="106"/>
                    <a:pt x="1958" y="0"/>
                    <a:pt x="1408"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00" name="Google Shape;836;p30">
              <a:extLst>
                <a:ext uri="{FF2B5EF4-FFF2-40B4-BE49-F238E27FC236}">
                  <a16:creationId xmlns:a16="http://schemas.microsoft.com/office/drawing/2014/main" id="{3851E611-9DB0-AF7E-3240-CE2C4EB95EAB}"/>
                </a:ext>
              </a:extLst>
            </p:cNvPr>
            <p:cNvSpPr/>
            <p:nvPr/>
          </p:nvSpPr>
          <p:spPr>
            <a:xfrm>
              <a:off x="-450879" y="2965320"/>
              <a:ext cx="1114394" cy="812588"/>
            </a:xfrm>
            <a:custGeom>
              <a:avLst/>
              <a:gdLst/>
              <a:ahLst/>
              <a:cxnLst/>
              <a:rect l="l" t="t" r="r" b="b"/>
              <a:pathLst>
                <a:path w="7887" h="5751" extrusionOk="0">
                  <a:moveTo>
                    <a:pt x="1061" y="0"/>
                  </a:moveTo>
                  <a:cubicBezTo>
                    <a:pt x="636" y="0"/>
                    <a:pt x="260" y="122"/>
                    <a:pt x="30" y="328"/>
                  </a:cubicBezTo>
                  <a:cubicBezTo>
                    <a:pt x="20" y="323"/>
                    <a:pt x="11" y="318"/>
                    <a:pt x="1" y="313"/>
                  </a:cubicBezTo>
                  <a:lnTo>
                    <a:pt x="1" y="313"/>
                  </a:lnTo>
                  <a:cubicBezTo>
                    <a:pt x="20" y="347"/>
                    <a:pt x="45" y="381"/>
                    <a:pt x="64" y="415"/>
                  </a:cubicBezTo>
                  <a:cubicBezTo>
                    <a:pt x="1657" y="2721"/>
                    <a:pt x="5761" y="2570"/>
                    <a:pt x="6552" y="5550"/>
                  </a:cubicBezTo>
                  <a:cubicBezTo>
                    <a:pt x="6567" y="5599"/>
                    <a:pt x="6577" y="5648"/>
                    <a:pt x="6591" y="5702"/>
                  </a:cubicBezTo>
                  <a:cubicBezTo>
                    <a:pt x="6596" y="5702"/>
                    <a:pt x="6606" y="5706"/>
                    <a:pt x="6616" y="5706"/>
                  </a:cubicBezTo>
                  <a:cubicBezTo>
                    <a:pt x="6714" y="5726"/>
                    <a:pt x="6875" y="5750"/>
                    <a:pt x="7051" y="5750"/>
                  </a:cubicBezTo>
                  <a:cubicBezTo>
                    <a:pt x="7329" y="5750"/>
                    <a:pt x="7656" y="5692"/>
                    <a:pt x="7886" y="5448"/>
                  </a:cubicBezTo>
                  <a:cubicBezTo>
                    <a:pt x="7871" y="5399"/>
                    <a:pt x="7862" y="5345"/>
                    <a:pt x="7852" y="5296"/>
                  </a:cubicBezTo>
                  <a:cubicBezTo>
                    <a:pt x="7852" y="5277"/>
                    <a:pt x="7847" y="5262"/>
                    <a:pt x="7842" y="5242"/>
                  </a:cubicBezTo>
                  <a:cubicBezTo>
                    <a:pt x="7837" y="5218"/>
                    <a:pt x="7832" y="5193"/>
                    <a:pt x="7827" y="5164"/>
                  </a:cubicBezTo>
                  <a:cubicBezTo>
                    <a:pt x="7823" y="5140"/>
                    <a:pt x="7818" y="5120"/>
                    <a:pt x="7813" y="5096"/>
                  </a:cubicBezTo>
                  <a:cubicBezTo>
                    <a:pt x="7759" y="4891"/>
                    <a:pt x="7676" y="4690"/>
                    <a:pt x="7564" y="4510"/>
                  </a:cubicBezTo>
                  <a:cubicBezTo>
                    <a:pt x="7402" y="4246"/>
                    <a:pt x="7192" y="4006"/>
                    <a:pt x="6958" y="3791"/>
                  </a:cubicBezTo>
                  <a:cubicBezTo>
                    <a:pt x="6753" y="3606"/>
                    <a:pt x="6538" y="3440"/>
                    <a:pt x="6323" y="3283"/>
                  </a:cubicBezTo>
                  <a:cubicBezTo>
                    <a:pt x="6318" y="3278"/>
                    <a:pt x="6313" y="3278"/>
                    <a:pt x="6308" y="3273"/>
                  </a:cubicBezTo>
                  <a:cubicBezTo>
                    <a:pt x="6171" y="3176"/>
                    <a:pt x="6034" y="3078"/>
                    <a:pt x="5893" y="2985"/>
                  </a:cubicBezTo>
                  <a:cubicBezTo>
                    <a:pt x="5648" y="2819"/>
                    <a:pt x="5394" y="2658"/>
                    <a:pt x="5140" y="2506"/>
                  </a:cubicBezTo>
                  <a:cubicBezTo>
                    <a:pt x="4867" y="2345"/>
                    <a:pt x="4588" y="2189"/>
                    <a:pt x="4310" y="2047"/>
                  </a:cubicBezTo>
                  <a:cubicBezTo>
                    <a:pt x="4256" y="2018"/>
                    <a:pt x="4202" y="1989"/>
                    <a:pt x="4149" y="1959"/>
                  </a:cubicBezTo>
                  <a:lnTo>
                    <a:pt x="4144" y="1959"/>
                  </a:lnTo>
                  <a:cubicBezTo>
                    <a:pt x="4056" y="1910"/>
                    <a:pt x="3963" y="1866"/>
                    <a:pt x="3865" y="1818"/>
                  </a:cubicBezTo>
                  <a:cubicBezTo>
                    <a:pt x="3670" y="1720"/>
                    <a:pt x="3470" y="1622"/>
                    <a:pt x="3274" y="1515"/>
                  </a:cubicBezTo>
                  <a:cubicBezTo>
                    <a:pt x="2834" y="1280"/>
                    <a:pt x="2404" y="1021"/>
                    <a:pt x="2033" y="679"/>
                  </a:cubicBezTo>
                  <a:cubicBezTo>
                    <a:pt x="1975" y="630"/>
                    <a:pt x="1921" y="577"/>
                    <a:pt x="1862" y="518"/>
                  </a:cubicBezTo>
                  <a:cubicBezTo>
                    <a:pt x="1794" y="445"/>
                    <a:pt x="1730" y="371"/>
                    <a:pt x="1672" y="288"/>
                  </a:cubicBezTo>
                  <a:cubicBezTo>
                    <a:pt x="1608" y="210"/>
                    <a:pt x="1559" y="132"/>
                    <a:pt x="1515" y="49"/>
                  </a:cubicBezTo>
                  <a:cubicBezTo>
                    <a:pt x="1374" y="15"/>
                    <a:pt x="1222" y="0"/>
                    <a:pt x="1066"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01" name="Google Shape;837;p30">
              <a:extLst>
                <a:ext uri="{FF2B5EF4-FFF2-40B4-BE49-F238E27FC236}">
                  <a16:creationId xmlns:a16="http://schemas.microsoft.com/office/drawing/2014/main" id="{60FE3682-1FFB-2739-5373-443118ACA074}"/>
                </a:ext>
              </a:extLst>
            </p:cNvPr>
            <p:cNvSpPr/>
            <p:nvPr/>
          </p:nvSpPr>
          <p:spPr>
            <a:xfrm>
              <a:off x="-449466" y="3359675"/>
              <a:ext cx="289372" cy="137339"/>
            </a:xfrm>
            <a:custGeom>
              <a:avLst/>
              <a:gdLst/>
              <a:ahLst/>
              <a:cxnLst/>
              <a:rect l="l" t="t" r="r" b="b"/>
              <a:pathLst>
                <a:path w="2048" h="972" extrusionOk="0">
                  <a:moveTo>
                    <a:pt x="864" y="1"/>
                  </a:moveTo>
                  <a:cubicBezTo>
                    <a:pt x="566" y="1"/>
                    <a:pt x="267" y="110"/>
                    <a:pt x="40" y="311"/>
                  </a:cubicBezTo>
                  <a:cubicBezTo>
                    <a:pt x="1" y="346"/>
                    <a:pt x="1" y="404"/>
                    <a:pt x="35" y="443"/>
                  </a:cubicBezTo>
                  <a:cubicBezTo>
                    <a:pt x="54" y="465"/>
                    <a:pt x="80" y="476"/>
                    <a:pt x="106" y="476"/>
                  </a:cubicBezTo>
                  <a:cubicBezTo>
                    <a:pt x="128" y="476"/>
                    <a:pt x="149" y="469"/>
                    <a:pt x="167" y="453"/>
                  </a:cubicBezTo>
                  <a:cubicBezTo>
                    <a:pt x="358" y="287"/>
                    <a:pt x="614" y="193"/>
                    <a:pt x="867" y="193"/>
                  </a:cubicBezTo>
                  <a:cubicBezTo>
                    <a:pt x="956" y="193"/>
                    <a:pt x="1044" y="204"/>
                    <a:pt x="1129" y="228"/>
                  </a:cubicBezTo>
                  <a:cubicBezTo>
                    <a:pt x="1461" y="316"/>
                    <a:pt x="1745" y="585"/>
                    <a:pt x="1852" y="908"/>
                  </a:cubicBezTo>
                  <a:cubicBezTo>
                    <a:pt x="1867" y="947"/>
                    <a:pt x="1901" y="971"/>
                    <a:pt x="1940" y="971"/>
                  </a:cubicBezTo>
                  <a:cubicBezTo>
                    <a:pt x="1950" y="971"/>
                    <a:pt x="1960" y="971"/>
                    <a:pt x="1969" y="966"/>
                  </a:cubicBezTo>
                  <a:cubicBezTo>
                    <a:pt x="2018" y="951"/>
                    <a:pt x="2048" y="898"/>
                    <a:pt x="2028" y="849"/>
                  </a:cubicBezTo>
                  <a:cubicBezTo>
                    <a:pt x="1901" y="458"/>
                    <a:pt x="1574" y="150"/>
                    <a:pt x="1178" y="43"/>
                  </a:cubicBezTo>
                  <a:cubicBezTo>
                    <a:pt x="1076" y="15"/>
                    <a:pt x="970" y="1"/>
                    <a:pt x="86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02" name="Google Shape;838;p30">
              <a:extLst>
                <a:ext uri="{FF2B5EF4-FFF2-40B4-BE49-F238E27FC236}">
                  <a16:creationId xmlns:a16="http://schemas.microsoft.com/office/drawing/2014/main" id="{C89D7512-31EF-839A-3F3E-D63A8DCB20BA}"/>
                </a:ext>
              </a:extLst>
            </p:cNvPr>
            <p:cNvSpPr/>
            <p:nvPr/>
          </p:nvSpPr>
          <p:spPr>
            <a:xfrm>
              <a:off x="1114104" y="3201989"/>
              <a:ext cx="261113" cy="88592"/>
            </a:xfrm>
            <a:custGeom>
              <a:avLst/>
              <a:gdLst/>
              <a:ahLst/>
              <a:cxnLst/>
              <a:rect l="l" t="t" r="r" b="b"/>
              <a:pathLst>
                <a:path w="1848" h="627" extrusionOk="0">
                  <a:moveTo>
                    <a:pt x="909" y="0"/>
                  </a:moveTo>
                  <a:cubicBezTo>
                    <a:pt x="645" y="0"/>
                    <a:pt x="372" y="127"/>
                    <a:pt x="49" y="377"/>
                  </a:cubicBezTo>
                  <a:cubicBezTo>
                    <a:pt x="10" y="411"/>
                    <a:pt x="0" y="470"/>
                    <a:pt x="35" y="514"/>
                  </a:cubicBezTo>
                  <a:cubicBezTo>
                    <a:pt x="52" y="537"/>
                    <a:pt x="80" y="549"/>
                    <a:pt x="109" y="549"/>
                  </a:cubicBezTo>
                  <a:cubicBezTo>
                    <a:pt x="129" y="549"/>
                    <a:pt x="150" y="543"/>
                    <a:pt x="166" y="529"/>
                  </a:cubicBezTo>
                  <a:cubicBezTo>
                    <a:pt x="454" y="304"/>
                    <a:pt x="685" y="191"/>
                    <a:pt x="909" y="191"/>
                  </a:cubicBezTo>
                  <a:cubicBezTo>
                    <a:pt x="1153" y="191"/>
                    <a:pt x="1388" y="326"/>
                    <a:pt x="1676" y="602"/>
                  </a:cubicBezTo>
                  <a:cubicBezTo>
                    <a:pt x="1696" y="621"/>
                    <a:pt x="1720" y="626"/>
                    <a:pt x="1744" y="626"/>
                  </a:cubicBezTo>
                  <a:cubicBezTo>
                    <a:pt x="1769" y="626"/>
                    <a:pt x="1793" y="616"/>
                    <a:pt x="1813" y="597"/>
                  </a:cubicBezTo>
                  <a:cubicBezTo>
                    <a:pt x="1847" y="558"/>
                    <a:pt x="1847" y="499"/>
                    <a:pt x="1808" y="465"/>
                  </a:cubicBezTo>
                  <a:cubicBezTo>
                    <a:pt x="1482" y="155"/>
                    <a:pt x="1201" y="0"/>
                    <a:pt x="909"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03" name="Google Shape;839;p30">
              <a:extLst>
                <a:ext uri="{FF2B5EF4-FFF2-40B4-BE49-F238E27FC236}">
                  <a16:creationId xmlns:a16="http://schemas.microsoft.com/office/drawing/2014/main" id="{60EFF40D-6E3A-6063-F863-6190F0357DBA}"/>
                </a:ext>
              </a:extLst>
            </p:cNvPr>
            <p:cNvSpPr/>
            <p:nvPr/>
          </p:nvSpPr>
          <p:spPr>
            <a:xfrm>
              <a:off x="1223890" y="3526403"/>
              <a:ext cx="234126" cy="132817"/>
            </a:xfrm>
            <a:custGeom>
              <a:avLst/>
              <a:gdLst/>
              <a:ahLst/>
              <a:cxnLst/>
              <a:rect l="l" t="t" r="r" b="b"/>
              <a:pathLst>
                <a:path w="1657" h="940" extrusionOk="0">
                  <a:moveTo>
                    <a:pt x="898" y="1"/>
                  </a:moveTo>
                  <a:cubicBezTo>
                    <a:pt x="816" y="1"/>
                    <a:pt x="734" y="12"/>
                    <a:pt x="655" y="35"/>
                  </a:cubicBezTo>
                  <a:cubicBezTo>
                    <a:pt x="298" y="138"/>
                    <a:pt x="34" y="465"/>
                    <a:pt x="5" y="837"/>
                  </a:cubicBezTo>
                  <a:cubicBezTo>
                    <a:pt x="0" y="890"/>
                    <a:pt x="39" y="934"/>
                    <a:pt x="93" y="939"/>
                  </a:cubicBezTo>
                  <a:lnTo>
                    <a:pt x="98" y="939"/>
                  </a:lnTo>
                  <a:cubicBezTo>
                    <a:pt x="147" y="939"/>
                    <a:pt x="191" y="900"/>
                    <a:pt x="196" y="851"/>
                  </a:cubicBezTo>
                  <a:cubicBezTo>
                    <a:pt x="215" y="563"/>
                    <a:pt x="430" y="294"/>
                    <a:pt x="704" y="216"/>
                  </a:cubicBezTo>
                  <a:cubicBezTo>
                    <a:pt x="763" y="199"/>
                    <a:pt x="825" y="191"/>
                    <a:pt x="888" y="191"/>
                  </a:cubicBezTo>
                  <a:cubicBezTo>
                    <a:pt x="1113" y="191"/>
                    <a:pt x="1342" y="297"/>
                    <a:pt x="1476" y="480"/>
                  </a:cubicBezTo>
                  <a:cubicBezTo>
                    <a:pt x="1493" y="504"/>
                    <a:pt x="1522" y="516"/>
                    <a:pt x="1551" y="516"/>
                  </a:cubicBezTo>
                  <a:cubicBezTo>
                    <a:pt x="1570" y="516"/>
                    <a:pt x="1590" y="511"/>
                    <a:pt x="1607" y="499"/>
                  </a:cubicBezTo>
                  <a:cubicBezTo>
                    <a:pt x="1647" y="465"/>
                    <a:pt x="1656" y="407"/>
                    <a:pt x="1627" y="363"/>
                  </a:cubicBezTo>
                  <a:cubicBezTo>
                    <a:pt x="1457" y="132"/>
                    <a:pt x="1179" y="1"/>
                    <a:pt x="89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1" name="Google Shape;840;p30">
              <a:extLst>
                <a:ext uri="{FF2B5EF4-FFF2-40B4-BE49-F238E27FC236}">
                  <a16:creationId xmlns:a16="http://schemas.microsoft.com/office/drawing/2014/main" id="{42D420AD-226D-8B4C-8713-03D98DBBEC2D}"/>
                </a:ext>
              </a:extLst>
            </p:cNvPr>
            <p:cNvSpPr/>
            <p:nvPr/>
          </p:nvSpPr>
          <p:spPr>
            <a:xfrm>
              <a:off x="1867913" y="3230531"/>
              <a:ext cx="269308" cy="133806"/>
            </a:xfrm>
            <a:custGeom>
              <a:avLst/>
              <a:gdLst/>
              <a:ahLst/>
              <a:cxnLst/>
              <a:rect l="l" t="t" r="r" b="b"/>
              <a:pathLst>
                <a:path w="1906" h="947" extrusionOk="0">
                  <a:moveTo>
                    <a:pt x="926" y="0"/>
                  </a:moveTo>
                  <a:cubicBezTo>
                    <a:pt x="549" y="0"/>
                    <a:pt x="182" y="224"/>
                    <a:pt x="20" y="571"/>
                  </a:cubicBezTo>
                  <a:cubicBezTo>
                    <a:pt x="0" y="620"/>
                    <a:pt x="20" y="673"/>
                    <a:pt x="64" y="698"/>
                  </a:cubicBezTo>
                  <a:cubicBezTo>
                    <a:pt x="78" y="705"/>
                    <a:pt x="93" y="708"/>
                    <a:pt x="107" y="708"/>
                  </a:cubicBezTo>
                  <a:cubicBezTo>
                    <a:pt x="142" y="708"/>
                    <a:pt x="174" y="688"/>
                    <a:pt x="191" y="654"/>
                  </a:cubicBezTo>
                  <a:cubicBezTo>
                    <a:pt x="322" y="378"/>
                    <a:pt x="623" y="192"/>
                    <a:pt x="927" y="192"/>
                  </a:cubicBezTo>
                  <a:cubicBezTo>
                    <a:pt x="962" y="192"/>
                    <a:pt x="996" y="194"/>
                    <a:pt x="1031" y="200"/>
                  </a:cubicBezTo>
                  <a:cubicBezTo>
                    <a:pt x="1363" y="243"/>
                    <a:pt x="1657" y="532"/>
                    <a:pt x="1710" y="869"/>
                  </a:cubicBezTo>
                  <a:cubicBezTo>
                    <a:pt x="1720" y="913"/>
                    <a:pt x="1759" y="947"/>
                    <a:pt x="1803" y="947"/>
                  </a:cubicBezTo>
                  <a:lnTo>
                    <a:pt x="1818" y="947"/>
                  </a:lnTo>
                  <a:cubicBezTo>
                    <a:pt x="1871" y="937"/>
                    <a:pt x="1906" y="888"/>
                    <a:pt x="1896" y="835"/>
                  </a:cubicBezTo>
                  <a:cubicBezTo>
                    <a:pt x="1828" y="414"/>
                    <a:pt x="1476" y="68"/>
                    <a:pt x="1056" y="9"/>
                  </a:cubicBezTo>
                  <a:cubicBezTo>
                    <a:pt x="1013" y="3"/>
                    <a:pt x="969" y="0"/>
                    <a:pt x="926"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2" name="Google Shape;841;p30">
              <a:extLst>
                <a:ext uri="{FF2B5EF4-FFF2-40B4-BE49-F238E27FC236}">
                  <a16:creationId xmlns:a16="http://schemas.microsoft.com/office/drawing/2014/main" id="{89FF80B5-3156-77BF-0A25-1A1030308E71}"/>
                </a:ext>
              </a:extLst>
            </p:cNvPr>
            <p:cNvSpPr/>
            <p:nvPr/>
          </p:nvSpPr>
          <p:spPr>
            <a:xfrm>
              <a:off x="2506425" y="3154373"/>
              <a:ext cx="184390" cy="139599"/>
            </a:xfrm>
            <a:custGeom>
              <a:avLst/>
              <a:gdLst/>
              <a:ahLst/>
              <a:cxnLst/>
              <a:rect l="l" t="t" r="r" b="b"/>
              <a:pathLst>
                <a:path w="1305" h="988" extrusionOk="0">
                  <a:moveTo>
                    <a:pt x="524" y="1"/>
                  </a:moveTo>
                  <a:cubicBezTo>
                    <a:pt x="350" y="1"/>
                    <a:pt x="177" y="61"/>
                    <a:pt x="44" y="177"/>
                  </a:cubicBezTo>
                  <a:cubicBezTo>
                    <a:pt x="5" y="211"/>
                    <a:pt x="0" y="270"/>
                    <a:pt x="35" y="313"/>
                  </a:cubicBezTo>
                  <a:cubicBezTo>
                    <a:pt x="52" y="334"/>
                    <a:pt x="77" y="343"/>
                    <a:pt x="101" y="343"/>
                  </a:cubicBezTo>
                  <a:cubicBezTo>
                    <a:pt x="124" y="343"/>
                    <a:pt x="148" y="335"/>
                    <a:pt x="167" y="318"/>
                  </a:cubicBezTo>
                  <a:cubicBezTo>
                    <a:pt x="263" y="236"/>
                    <a:pt x="392" y="193"/>
                    <a:pt x="522" y="193"/>
                  </a:cubicBezTo>
                  <a:cubicBezTo>
                    <a:pt x="622" y="193"/>
                    <a:pt x="721" y="218"/>
                    <a:pt x="807" y="270"/>
                  </a:cubicBezTo>
                  <a:cubicBezTo>
                    <a:pt x="997" y="392"/>
                    <a:pt x="1100" y="646"/>
                    <a:pt x="1046" y="866"/>
                  </a:cubicBezTo>
                  <a:cubicBezTo>
                    <a:pt x="1031" y="919"/>
                    <a:pt x="1061" y="973"/>
                    <a:pt x="1114" y="983"/>
                  </a:cubicBezTo>
                  <a:cubicBezTo>
                    <a:pt x="1119" y="988"/>
                    <a:pt x="1129" y="988"/>
                    <a:pt x="1134" y="988"/>
                  </a:cubicBezTo>
                  <a:cubicBezTo>
                    <a:pt x="1178" y="988"/>
                    <a:pt x="1217" y="958"/>
                    <a:pt x="1227" y="914"/>
                  </a:cubicBezTo>
                  <a:cubicBezTo>
                    <a:pt x="1305" y="611"/>
                    <a:pt x="1168" y="274"/>
                    <a:pt x="904" y="108"/>
                  </a:cubicBezTo>
                  <a:cubicBezTo>
                    <a:pt x="790" y="36"/>
                    <a:pt x="657" y="1"/>
                    <a:pt x="52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3" name="Google Shape;842;p30">
              <a:extLst>
                <a:ext uri="{FF2B5EF4-FFF2-40B4-BE49-F238E27FC236}">
                  <a16:creationId xmlns:a16="http://schemas.microsoft.com/office/drawing/2014/main" id="{83CA916F-340C-8039-7AD8-99046277307D}"/>
                </a:ext>
              </a:extLst>
            </p:cNvPr>
            <p:cNvSpPr/>
            <p:nvPr/>
          </p:nvSpPr>
          <p:spPr>
            <a:xfrm>
              <a:off x="2220585" y="3491079"/>
              <a:ext cx="209399" cy="85201"/>
            </a:xfrm>
            <a:custGeom>
              <a:avLst/>
              <a:gdLst/>
              <a:ahLst/>
              <a:cxnLst/>
              <a:rect l="l" t="t" r="r" b="b"/>
              <a:pathLst>
                <a:path w="1482" h="603" extrusionOk="0">
                  <a:moveTo>
                    <a:pt x="689" y="1"/>
                  </a:moveTo>
                  <a:cubicBezTo>
                    <a:pt x="444" y="1"/>
                    <a:pt x="202" y="105"/>
                    <a:pt x="35" y="285"/>
                  </a:cubicBezTo>
                  <a:cubicBezTo>
                    <a:pt x="1" y="324"/>
                    <a:pt x="6" y="388"/>
                    <a:pt x="45" y="422"/>
                  </a:cubicBezTo>
                  <a:cubicBezTo>
                    <a:pt x="64" y="439"/>
                    <a:pt x="87" y="447"/>
                    <a:pt x="110" y="447"/>
                  </a:cubicBezTo>
                  <a:cubicBezTo>
                    <a:pt x="135" y="447"/>
                    <a:pt x="159" y="437"/>
                    <a:pt x="177" y="417"/>
                  </a:cubicBezTo>
                  <a:cubicBezTo>
                    <a:pt x="304" y="273"/>
                    <a:pt x="493" y="192"/>
                    <a:pt x="682" y="192"/>
                  </a:cubicBezTo>
                  <a:cubicBezTo>
                    <a:pt x="711" y="192"/>
                    <a:pt x="739" y="193"/>
                    <a:pt x="768" y="197"/>
                  </a:cubicBezTo>
                  <a:cubicBezTo>
                    <a:pt x="983" y="222"/>
                    <a:pt x="1183" y="359"/>
                    <a:pt x="1291" y="549"/>
                  </a:cubicBezTo>
                  <a:cubicBezTo>
                    <a:pt x="1305" y="583"/>
                    <a:pt x="1339" y="603"/>
                    <a:pt x="1374" y="603"/>
                  </a:cubicBezTo>
                  <a:lnTo>
                    <a:pt x="1374" y="598"/>
                  </a:lnTo>
                  <a:cubicBezTo>
                    <a:pt x="1388" y="598"/>
                    <a:pt x="1403" y="598"/>
                    <a:pt x="1418" y="588"/>
                  </a:cubicBezTo>
                  <a:cubicBezTo>
                    <a:pt x="1462" y="564"/>
                    <a:pt x="1481" y="505"/>
                    <a:pt x="1457" y="461"/>
                  </a:cubicBezTo>
                  <a:cubicBezTo>
                    <a:pt x="1320" y="212"/>
                    <a:pt x="1066" y="41"/>
                    <a:pt x="792" y="7"/>
                  </a:cubicBezTo>
                  <a:cubicBezTo>
                    <a:pt x="758" y="3"/>
                    <a:pt x="724" y="1"/>
                    <a:pt x="68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4" name="Google Shape;843;p30">
              <a:extLst>
                <a:ext uri="{FF2B5EF4-FFF2-40B4-BE49-F238E27FC236}">
                  <a16:creationId xmlns:a16="http://schemas.microsoft.com/office/drawing/2014/main" id="{EC52740C-33B9-492C-5791-D96AA679C9D5}"/>
                </a:ext>
              </a:extLst>
            </p:cNvPr>
            <p:cNvSpPr/>
            <p:nvPr/>
          </p:nvSpPr>
          <p:spPr>
            <a:xfrm>
              <a:off x="729640" y="3136146"/>
              <a:ext cx="194705" cy="83364"/>
            </a:xfrm>
            <a:custGeom>
              <a:avLst/>
              <a:gdLst/>
              <a:ahLst/>
              <a:cxnLst/>
              <a:rect l="l" t="t" r="r" b="b"/>
              <a:pathLst>
                <a:path w="1378" h="590" extrusionOk="0">
                  <a:moveTo>
                    <a:pt x="103" y="1"/>
                  </a:moveTo>
                  <a:cubicBezTo>
                    <a:pt x="92" y="1"/>
                    <a:pt x="80" y="3"/>
                    <a:pt x="68" y="8"/>
                  </a:cubicBezTo>
                  <a:cubicBezTo>
                    <a:pt x="20" y="27"/>
                    <a:pt x="0" y="86"/>
                    <a:pt x="20" y="135"/>
                  </a:cubicBezTo>
                  <a:cubicBezTo>
                    <a:pt x="127" y="394"/>
                    <a:pt x="386" y="574"/>
                    <a:pt x="669" y="589"/>
                  </a:cubicBezTo>
                  <a:lnTo>
                    <a:pt x="699" y="589"/>
                  </a:lnTo>
                  <a:cubicBezTo>
                    <a:pt x="967" y="589"/>
                    <a:pt x="1226" y="433"/>
                    <a:pt x="1353" y="188"/>
                  </a:cubicBezTo>
                  <a:cubicBezTo>
                    <a:pt x="1378" y="144"/>
                    <a:pt x="1358" y="86"/>
                    <a:pt x="1314" y="61"/>
                  </a:cubicBezTo>
                  <a:cubicBezTo>
                    <a:pt x="1300" y="54"/>
                    <a:pt x="1285" y="51"/>
                    <a:pt x="1270" y="51"/>
                  </a:cubicBezTo>
                  <a:cubicBezTo>
                    <a:pt x="1236" y="51"/>
                    <a:pt x="1204" y="70"/>
                    <a:pt x="1187" y="100"/>
                  </a:cubicBezTo>
                  <a:cubicBezTo>
                    <a:pt x="1093" y="279"/>
                    <a:pt x="900" y="399"/>
                    <a:pt x="698" y="399"/>
                  </a:cubicBezTo>
                  <a:cubicBezTo>
                    <a:pt x="690" y="399"/>
                    <a:pt x="682" y="399"/>
                    <a:pt x="674" y="399"/>
                  </a:cubicBezTo>
                  <a:cubicBezTo>
                    <a:pt x="469" y="389"/>
                    <a:pt x="274" y="252"/>
                    <a:pt x="191" y="61"/>
                  </a:cubicBezTo>
                  <a:cubicBezTo>
                    <a:pt x="176" y="24"/>
                    <a:pt x="141" y="1"/>
                    <a:pt x="103"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5" name="Google Shape;844;p30">
              <a:extLst>
                <a:ext uri="{FF2B5EF4-FFF2-40B4-BE49-F238E27FC236}">
                  <a16:creationId xmlns:a16="http://schemas.microsoft.com/office/drawing/2014/main" id="{7139482D-7721-1EBF-9E17-F3699AC59E9A}"/>
                </a:ext>
              </a:extLst>
            </p:cNvPr>
            <p:cNvSpPr/>
            <p:nvPr/>
          </p:nvSpPr>
          <p:spPr>
            <a:xfrm>
              <a:off x="2083246" y="4223552"/>
              <a:ext cx="2126914" cy="597395"/>
            </a:xfrm>
            <a:custGeom>
              <a:avLst/>
              <a:gdLst/>
              <a:ahLst/>
              <a:cxnLst/>
              <a:rect l="l" t="t" r="r" b="b"/>
              <a:pathLst>
                <a:path w="15053" h="4228" extrusionOk="0">
                  <a:moveTo>
                    <a:pt x="6617" y="0"/>
                  </a:moveTo>
                  <a:cubicBezTo>
                    <a:pt x="6567" y="0"/>
                    <a:pt x="6518" y="2"/>
                    <a:pt x="6469" y="6"/>
                  </a:cubicBezTo>
                  <a:cubicBezTo>
                    <a:pt x="6147" y="31"/>
                    <a:pt x="5770" y="163"/>
                    <a:pt x="5604" y="461"/>
                  </a:cubicBezTo>
                  <a:cubicBezTo>
                    <a:pt x="5507" y="373"/>
                    <a:pt x="5370" y="309"/>
                    <a:pt x="5213" y="285"/>
                  </a:cubicBezTo>
                  <a:cubicBezTo>
                    <a:pt x="5171" y="279"/>
                    <a:pt x="5129" y="276"/>
                    <a:pt x="5088" y="276"/>
                  </a:cubicBezTo>
                  <a:cubicBezTo>
                    <a:pt x="4926" y="276"/>
                    <a:pt x="4779" y="321"/>
                    <a:pt x="4686" y="407"/>
                  </a:cubicBezTo>
                  <a:cubicBezTo>
                    <a:pt x="4666" y="427"/>
                    <a:pt x="4642" y="451"/>
                    <a:pt x="4622" y="470"/>
                  </a:cubicBezTo>
                  <a:cubicBezTo>
                    <a:pt x="4578" y="519"/>
                    <a:pt x="4534" y="568"/>
                    <a:pt x="4486" y="578"/>
                  </a:cubicBezTo>
                  <a:cubicBezTo>
                    <a:pt x="4476" y="580"/>
                    <a:pt x="4466" y="581"/>
                    <a:pt x="4457" y="581"/>
                  </a:cubicBezTo>
                  <a:cubicBezTo>
                    <a:pt x="4400" y="581"/>
                    <a:pt x="4338" y="548"/>
                    <a:pt x="4275" y="519"/>
                  </a:cubicBezTo>
                  <a:lnTo>
                    <a:pt x="4256" y="510"/>
                  </a:lnTo>
                  <a:cubicBezTo>
                    <a:pt x="4031" y="395"/>
                    <a:pt x="3780" y="340"/>
                    <a:pt x="3527" y="340"/>
                  </a:cubicBezTo>
                  <a:cubicBezTo>
                    <a:pt x="3155" y="340"/>
                    <a:pt x="2781" y="460"/>
                    <a:pt x="2487" y="690"/>
                  </a:cubicBezTo>
                  <a:lnTo>
                    <a:pt x="2438" y="661"/>
                  </a:lnTo>
                  <a:cubicBezTo>
                    <a:pt x="2145" y="475"/>
                    <a:pt x="1838" y="285"/>
                    <a:pt x="1476" y="216"/>
                  </a:cubicBezTo>
                  <a:cubicBezTo>
                    <a:pt x="1399" y="202"/>
                    <a:pt x="1323" y="196"/>
                    <a:pt x="1248" y="196"/>
                  </a:cubicBezTo>
                  <a:cubicBezTo>
                    <a:pt x="879" y="196"/>
                    <a:pt x="546" y="365"/>
                    <a:pt x="294" y="690"/>
                  </a:cubicBezTo>
                  <a:cubicBezTo>
                    <a:pt x="191" y="822"/>
                    <a:pt x="1" y="1301"/>
                    <a:pt x="15" y="1604"/>
                  </a:cubicBezTo>
                  <a:cubicBezTo>
                    <a:pt x="30" y="1887"/>
                    <a:pt x="147" y="2161"/>
                    <a:pt x="347" y="2366"/>
                  </a:cubicBezTo>
                  <a:cubicBezTo>
                    <a:pt x="133" y="2713"/>
                    <a:pt x="147" y="3182"/>
                    <a:pt x="396" y="3524"/>
                  </a:cubicBezTo>
                  <a:cubicBezTo>
                    <a:pt x="593" y="3798"/>
                    <a:pt x="925" y="3959"/>
                    <a:pt x="1258" y="3959"/>
                  </a:cubicBezTo>
                  <a:cubicBezTo>
                    <a:pt x="1346" y="3959"/>
                    <a:pt x="1434" y="3948"/>
                    <a:pt x="1520" y="3925"/>
                  </a:cubicBezTo>
                  <a:cubicBezTo>
                    <a:pt x="1699" y="4080"/>
                    <a:pt x="1934" y="4157"/>
                    <a:pt x="2169" y="4157"/>
                  </a:cubicBezTo>
                  <a:cubicBezTo>
                    <a:pt x="2407" y="4157"/>
                    <a:pt x="2645" y="4077"/>
                    <a:pt x="2824" y="3920"/>
                  </a:cubicBezTo>
                  <a:cubicBezTo>
                    <a:pt x="3176" y="4125"/>
                    <a:pt x="3587" y="4227"/>
                    <a:pt x="3992" y="4227"/>
                  </a:cubicBezTo>
                  <a:cubicBezTo>
                    <a:pt x="4471" y="4227"/>
                    <a:pt x="4955" y="4086"/>
                    <a:pt x="5355" y="3802"/>
                  </a:cubicBezTo>
                  <a:cubicBezTo>
                    <a:pt x="5590" y="4042"/>
                    <a:pt x="5889" y="4164"/>
                    <a:pt x="6251" y="4164"/>
                  </a:cubicBezTo>
                  <a:cubicBezTo>
                    <a:pt x="6265" y="4164"/>
                    <a:pt x="6279" y="4164"/>
                    <a:pt x="6293" y="4164"/>
                  </a:cubicBezTo>
                  <a:cubicBezTo>
                    <a:pt x="6301" y="4166"/>
                    <a:pt x="6309" y="4166"/>
                    <a:pt x="6318" y="4166"/>
                  </a:cubicBezTo>
                  <a:cubicBezTo>
                    <a:pt x="6334" y="4166"/>
                    <a:pt x="6352" y="4164"/>
                    <a:pt x="6371" y="4164"/>
                  </a:cubicBezTo>
                  <a:cubicBezTo>
                    <a:pt x="6396" y="4164"/>
                    <a:pt x="6415" y="4164"/>
                    <a:pt x="6440" y="4159"/>
                  </a:cubicBezTo>
                  <a:cubicBezTo>
                    <a:pt x="6801" y="4115"/>
                    <a:pt x="7143" y="3929"/>
                    <a:pt x="7373" y="3641"/>
                  </a:cubicBezTo>
                  <a:cubicBezTo>
                    <a:pt x="7723" y="3930"/>
                    <a:pt x="8172" y="4079"/>
                    <a:pt x="8622" y="4079"/>
                  </a:cubicBezTo>
                  <a:cubicBezTo>
                    <a:pt x="8819" y="4079"/>
                    <a:pt x="9016" y="4051"/>
                    <a:pt x="9205" y="3993"/>
                  </a:cubicBezTo>
                  <a:cubicBezTo>
                    <a:pt x="9254" y="3978"/>
                    <a:pt x="9303" y="3964"/>
                    <a:pt x="9352" y="3944"/>
                  </a:cubicBezTo>
                  <a:cubicBezTo>
                    <a:pt x="9425" y="3915"/>
                    <a:pt x="9498" y="3876"/>
                    <a:pt x="9571" y="3837"/>
                  </a:cubicBezTo>
                  <a:cubicBezTo>
                    <a:pt x="9640" y="3866"/>
                    <a:pt x="9703" y="3890"/>
                    <a:pt x="9772" y="3915"/>
                  </a:cubicBezTo>
                  <a:cubicBezTo>
                    <a:pt x="10114" y="4047"/>
                    <a:pt x="10465" y="4183"/>
                    <a:pt x="10837" y="4198"/>
                  </a:cubicBezTo>
                  <a:cubicBezTo>
                    <a:pt x="10872" y="4200"/>
                    <a:pt x="10906" y="4201"/>
                    <a:pt x="10940" y="4201"/>
                  </a:cubicBezTo>
                  <a:cubicBezTo>
                    <a:pt x="11382" y="4201"/>
                    <a:pt x="11771" y="4056"/>
                    <a:pt x="12039" y="3798"/>
                  </a:cubicBezTo>
                  <a:cubicBezTo>
                    <a:pt x="12156" y="3929"/>
                    <a:pt x="12332" y="4008"/>
                    <a:pt x="12508" y="4012"/>
                  </a:cubicBezTo>
                  <a:cubicBezTo>
                    <a:pt x="12513" y="4013"/>
                    <a:pt x="12518" y="4013"/>
                    <a:pt x="12523" y="4013"/>
                  </a:cubicBezTo>
                  <a:cubicBezTo>
                    <a:pt x="12713" y="4013"/>
                    <a:pt x="12892" y="3926"/>
                    <a:pt x="13016" y="3788"/>
                  </a:cubicBezTo>
                  <a:cubicBezTo>
                    <a:pt x="13231" y="3856"/>
                    <a:pt x="13461" y="3889"/>
                    <a:pt x="13714" y="3889"/>
                  </a:cubicBezTo>
                  <a:cubicBezTo>
                    <a:pt x="13898" y="3889"/>
                    <a:pt x="14094" y="3872"/>
                    <a:pt x="14305" y="3837"/>
                  </a:cubicBezTo>
                  <a:cubicBezTo>
                    <a:pt x="14442" y="3812"/>
                    <a:pt x="14599" y="3778"/>
                    <a:pt x="14701" y="3661"/>
                  </a:cubicBezTo>
                  <a:cubicBezTo>
                    <a:pt x="14770" y="3592"/>
                    <a:pt x="14804" y="3490"/>
                    <a:pt x="14794" y="3392"/>
                  </a:cubicBezTo>
                  <a:cubicBezTo>
                    <a:pt x="14794" y="3348"/>
                    <a:pt x="14779" y="3309"/>
                    <a:pt x="14760" y="3275"/>
                  </a:cubicBezTo>
                  <a:lnTo>
                    <a:pt x="14755" y="3275"/>
                  </a:lnTo>
                  <a:cubicBezTo>
                    <a:pt x="14985" y="3074"/>
                    <a:pt x="15043" y="2728"/>
                    <a:pt x="15048" y="2464"/>
                  </a:cubicBezTo>
                  <a:cubicBezTo>
                    <a:pt x="15053" y="2166"/>
                    <a:pt x="14916" y="1878"/>
                    <a:pt x="14691" y="1687"/>
                  </a:cubicBezTo>
                  <a:cubicBezTo>
                    <a:pt x="14853" y="1452"/>
                    <a:pt x="14848" y="1115"/>
                    <a:pt x="14667" y="881"/>
                  </a:cubicBezTo>
                  <a:cubicBezTo>
                    <a:pt x="14536" y="713"/>
                    <a:pt x="14332" y="622"/>
                    <a:pt x="14126" y="622"/>
                  </a:cubicBezTo>
                  <a:cubicBezTo>
                    <a:pt x="14033" y="622"/>
                    <a:pt x="13938" y="641"/>
                    <a:pt x="13851" y="681"/>
                  </a:cubicBezTo>
                  <a:cubicBezTo>
                    <a:pt x="13490" y="490"/>
                    <a:pt x="13104" y="394"/>
                    <a:pt x="12731" y="394"/>
                  </a:cubicBezTo>
                  <a:cubicBezTo>
                    <a:pt x="12454" y="394"/>
                    <a:pt x="12184" y="447"/>
                    <a:pt x="11936" y="554"/>
                  </a:cubicBezTo>
                  <a:cubicBezTo>
                    <a:pt x="11892" y="573"/>
                    <a:pt x="11848" y="593"/>
                    <a:pt x="11804" y="617"/>
                  </a:cubicBezTo>
                  <a:cubicBezTo>
                    <a:pt x="11461" y="388"/>
                    <a:pt x="11069" y="271"/>
                    <a:pt x="10689" y="271"/>
                  </a:cubicBezTo>
                  <a:cubicBezTo>
                    <a:pt x="10404" y="271"/>
                    <a:pt x="10126" y="337"/>
                    <a:pt x="9879" y="470"/>
                  </a:cubicBezTo>
                  <a:cubicBezTo>
                    <a:pt x="9659" y="359"/>
                    <a:pt x="9402" y="305"/>
                    <a:pt x="9145" y="305"/>
                  </a:cubicBezTo>
                  <a:cubicBezTo>
                    <a:pt x="8803" y="305"/>
                    <a:pt x="8462" y="401"/>
                    <a:pt x="8208" y="588"/>
                  </a:cubicBezTo>
                  <a:cubicBezTo>
                    <a:pt x="8081" y="480"/>
                    <a:pt x="7935" y="383"/>
                    <a:pt x="7773" y="299"/>
                  </a:cubicBezTo>
                  <a:cubicBezTo>
                    <a:pt x="7419" y="114"/>
                    <a:pt x="7000" y="0"/>
                    <a:pt x="6617"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6" name="Google Shape;845;p30">
              <a:extLst>
                <a:ext uri="{FF2B5EF4-FFF2-40B4-BE49-F238E27FC236}">
                  <a16:creationId xmlns:a16="http://schemas.microsoft.com/office/drawing/2014/main" id="{59F3EC95-5260-A3CD-CD21-0035ED9F3F84}"/>
                </a:ext>
              </a:extLst>
            </p:cNvPr>
            <p:cNvSpPr/>
            <p:nvPr/>
          </p:nvSpPr>
          <p:spPr>
            <a:xfrm>
              <a:off x="3153980" y="4261561"/>
              <a:ext cx="615764" cy="161924"/>
            </a:xfrm>
            <a:custGeom>
              <a:avLst/>
              <a:gdLst/>
              <a:ahLst/>
              <a:cxnLst/>
              <a:rect l="l" t="t" r="r" b="b"/>
              <a:pathLst>
                <a:path w="4358" h="1146" extrusionOk="0">
                  <a:moveTo>
                    <a:pt x="3115" y="0"/>
                  </a:moveTo>
                  <a:cubicBezTo>
                    <a:pt x="2829" y="0"/>
                    <a:pt x="2549" y="67"/>
                    <a:pt x="2301" y="201"/>
                  </a:cubicBezTo>
                  <a:cubicBezTo>
                    <a:pt x="2081" y="90"/>
                    <a:pt x="1824" y="36"/>
                    <a:pt x="1567" y="36"/>
                  </a:cubicBezTo>
                  <a:cubicBezTo>
                    <a:pt x="1225" y="36"/>
                    <a:pt x="884" y="132"/>
                    <a:pt x="630" y="319"/>
                  </a:cubicBezTo>
                  <a:cubicBezTo>
                    <a:pt x="503" y="211"/>
                    <a:pt x="357" y="114"/>
                    <a:pt x="195" y="30"/>
                  </a:cubicBezTo>
                  <a:cubicBezTo>
                    <a:pt x="54" y="211"/>
                    <a:pt x="0" y="431"/>
                    <a:pt x="171" y="651"/>
                  </a:cubicBezTo>
                  <a:cubicBezTo>
                    <a:pt x="454" y="1022"/>
                    <a:pt x="1344" y="1096"/>
                    <a:pt x="1769" y="1120"/>
                  </a:cubicBezTo>
                  <a:cubicBezTo>
                    <a:pt x="1977" y="1133"/>
                    <a:pt x="2188" y="1146"/>
                    <a:pt x="2399" y="1146"/>
                  </a:cubicBezTo>
                  <a:cubicBezTo>
                    <a:pt x="2668" y="1146"/>
                    <a:pt x="2935" y="1125"/>
                    <a:pt x="3195" y="1056"/>
                  </a:cubicBezTo>
                  <a:cubicBezTo>
                    <a:pt x="3571" y="954"/>
                    <a:pt x="3923" y="758"/>
                    <a:pt x="4202" y="485"/>
                  </a:cubicBezTo>
                  <a:cubicBezTo>
                    <a:pt x="4260" y="426"/>
                    <a:pt x="4319" y="358"/>
                    <a:pt x="4358" y="285"/>
                  </a:cubicBezTo>
                  <a:lnTo>
                    <a:pt x="4358" y="285"/>
                  </a:lnTo>
                  <a:cubicBezTo>
                    <a:pt x="4314" y="304"/>
                    <a:pt x="4270" y="324"/>
                    <a:pt x="4226" y="348"/>
                  </a:cubicBezTo>
                  <a:cubicBezTo>
                    <a:pt x="3884" y="117"/>
                    <a:pt x="3494" y="0"/>
                    <a:pt x="3115"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7" name="Google Shape;846;p30">
              <a:extLst>
                <a:ext uri="{FF2B5EF4-FFF2-40B4-BE49-F238E27FC236}">
                  <a16:creationId xmlns:a16="http://schemas.microsoft.com/office/drawing/2014/main" id="{52F83D87-374B-0C88-6841-B2236C81E0B0}"/>
                </a:ext>
              </a:extLst>
            </p:cNvPr>
            <p:cNvSpPr/>
            <p:nvPr/>
          </p:nvSpPr>
          <p:spPr>
            <a:xfrm>
              <a:off x="2880574" y="4490741"/>
              <a:ext cx="183683" cy="63018"/>
            </a:xfrm>
            <a:custGeom>
              <a:avLst/>
              <a:gdLst/>
              <a:ahLst/>
              <a:cxnLst/>
              <a:rect l="l" t="t" r="r" b="b"/>
              <a:pathLst>
                <a:path w="1300" h="446" extrusionOk="0">
                  <a:moveTo>
                    <a:pt x="668" y="1"/>
                  </a:moveTo>
                  <a:cubicBezTo>
                    <a:pt x="659" y="1"/>
                    <a:pt x="650" y="1"/>
                    <a:pt x="640" y="1"/>
                  </a:cubicBezTo>
                  <a:cubicBezTo>
                    <a:pt x="401" y="6"/>
                    <a:pt x="162" y="133"/>
                    <a:pt x="25" y="328"/>
                  </a:cubicBezTo>
                  <a:cubicBezTo>
                    <a:pt x="0" y="363"/>
                    <a:pt x="5" y="407"/>
                    <a:pt x="39" y="431"/>
                  </a:cubicBezTo>
                  <a:cubicBezTo>
                    <a:pt x="54" y="441"/>
                    <a:pt x="69" y="446"/>
                    <a:pt x="83" y="446"/>
                  </a:cubicBezTo>
                  <a:cubicBezTo>
                    <a:pt x="108" y="446"/>
                    <a:pt x="127" y="436"/>
                    <a:pt x="142" y="416"/>
                  </a:cubicBezTo>
                  <a:cubicBezTo>
                    <a:pt x="259" y="255"/>
                    <a:pt x="450" y="153"/>
                    <a:pt x="645" y="148"/>
                  </a:cubicBezTo>
                  <a:cubicBezTo>
                    <a:pt x="650" y="148"/>
                    <a:pt x="655" y="148"/>
                    <a:pt x="660" y="148"/>
                  </a:cubicBezTo>
                  <a:cubicBezTo>
                    <a:pt x="851" y="148"/>
                    <a:pt x="1044" y="240"/>
                    <a:pt x="1158" y="392"/>
                  </a:cubicBezTo>
                  <a:cubicBezTo>
                    <a:pt x="1175" y="409"/>
                    <a:pt x="1196" y="417"/>
                    <a:pt x="1217" y="417"/>
                  </a:cubicBezTo>
                  <a:cubicBezTo>
                    <a:pt x="1233" y="417"/>
                    <a:pt x="1248" y="412"/>
                    <a:pt x="1261" y="402"/>
                  </a:cubicBezTo>
                  <a:cubicBezTo>
                    <a:pt x="1295" y="377"/>
                    <a:pt x="1300" y="333"/>
                    <a:pt x="1276" y="299"/>
                  </a:cubicBezTo>
                  <a:cubicBezTo>
                    <a:pt x="1130" y="116"/>
                    <a:pt x="899" y="1"/>
                    <a:pt x="66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8" name="Google Shape;847;p30">
              <a:extLst>
                <a:ext uri="{FF2B5EF4-FFF2-40B4-BE49-F238E27FC236}">
                  <a16:creationId xmlns:a16="http://schemas.microsoft.com/office/drawing/2014/main" id="{34AA628B-8B48-22E2-D6EB-06DF0779F325}"/>
                </a:ext>
              </a:extLst>
            </p:cNvPr>
            <p:cNvSpPr/>
            <p:nvPr/>
          </p:nvSpPr>
          <p:spPr>
            <a:xfrm>
              <a:off x="3951166" y="4465167"/>
              <a:ext cx="188629" cy="124481"/>
            </a:xfrm>
            <a:custGeom>
              <a:avLst/>
              <a:gdLst/>
              <a:ahLst/>
              <a:cxnLst/>
              <a:rect l="l" t="t" r="r" b="b"/>
              <a:pathLst>
                <a:path w="1335" h="881" extrusionOk="0">
                  <a:moveTo>
                    <a:pt x="612" y="0"/>
                  </a:moveTo>
                  <a:cubicBezTo>
                    <a:pt x="379" y="0"/>
                    <a:pt x="147" y="116"/>
                    <a:pt x="20" y="314"/>
                  </a:cubicBezTo>
                  <a:cubicBezTo>
                    <a:pt x="1" y="348"/>
                    <a:pt x="11" y="392"/>
                    <a:pt x="45" y="417"/>
                  </a:cubicBezTo>
                  <a:cubicBezTo>
                    <a:pt x="58" y="424"/>
                    <a:pt x="72" y="428"/>
                    <a:pt x="86" y="428"/>
                  </a:cubicBezTo>
                  <a:cubicBezTo>
                    <a:pt x="109" y="428"/>
                    <a:pt x="132" y="417"/>
                    <a:pt x="147" y="392"/>
                  </a:cubicBezTo>
                  <a:cubicBezTo>
                    <a:pt x="245" y="240"/>
                    <a:pt x="432" y="147"/>
                    <a:pt x="615" y="147"/>
                  </a:cubicBezTo>
                  <a:cubicBezTo>
                    <a:pt x="679" y="147"/>
                    <a:pt x="743" y="158"/>
                    <a:pt x="802" y="182"/>
                  </a:cubicBezTo>
                  <a:cubicBezTo>
                    <a:pt x="1032" y="275"/>
                    <a:pt x="1178" y="549"/>
                    <a:pt x="1129" y="793"/>
                  </a:cubicBezTo>
                  <a:cubicBezTo>
                    <a:pt x="1120" y="832"/>
                    <a:pt x="1149" y="871"/>
                    <a:pt x="1188" y="876"/>
                  </a:cubicBezTo>
                  <a:cubicBezTo>
                    <a:pt x="1193" y="881"/>
                    <a:pt x="1198" y="881"/>
                    <a:pt x="1203" y="881"/>
                  </a:cubicBezTo>
                  <a:lnTo>
                    <a:pt x="1203" y="876"/>
                  </a:lnTo>
                  <a:cubicBezTo>
                    <a:pt x="1237" y="876"/>
                    <a:pt x="1266" y="851"/>
                    <a:pt x="1271" y="817"/>
                  </a:cubicBezTo>
                  <a:cubicBezTo>
                    <a:pt x="1335" y="505"/>
                    <a:pt x="1149" y="163"/>
                    <a:pt x="856" y="45"/>
                  </a:cubicBezTo>
                  <a:cubicBezTo>
                    <a:pt x="778" y="15"/>
                    <a:pt x="695" y="0"/>
                    <a:pt x="612"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9" name="Google Shape;848;p30">
              <a:extLst>
                <a:ext uri="{FF2B5EF4-FFF2-40B4-BE49-F238E27FC236}">
                  <a16:creationId xmlns:a16="http://schemas.microsoft.com/office/drawing/2014/main" id="{80D2FA89-6297-730A-A887-73AD92C3EBA7}"/>
                </a:ext>
              </a:extLst>
            </p:cNvPr>
            <p:cNvSpPr/>
            <p:nvPr/>
          </p:nvSpPr>
          <p:spPr>
            <a:xfrm>
              <a:off x="3597788" y="4401725"/>
              <a:ext cx="128578" cy="79549"/>
            </a:xfrm>
            <a:custGeom>
              <a:avLst/>
              <a:gdLst/>
              <a:ahLst/>
              <a:cxnLst/>
              <a:rect l="l" t="t" r="r" b="b"/>
              <a:pathLst>
                <a:path w="910" h="563" extrusionOk="0">
                  <a:moveTo>
                    <a:pt x="404" y="1"/>
                  </a:moveTo>
                  <a:cubicBezTo>
                    <a:pt x="264" y="1"/>
                    <a:pt x="123" y="58"/>
                    <a:pt x="30" y="162"/>
                  </a:cubicBezTo>
                  <a:cubicBezTo>
                    <a:pt x="0" y="191"/>
                    <a:pt x="5" y="240"/>
                    <a:pt x="35" y="270"/>
                  </a:cubicBezTo>
                  <a:cubicBezTo>
                    <a:pt x="49" y="281"/>
                    <a:pt x="66" y="287"/>
                    <a:pt x="83" y="287"/>
                  </a:cubicBezTo>
                  <a:cubicBezTo>
                    <a:pt x="103" y="287"/>
                    <a:pt x="122" y="280"/>
                    <a:pt x="137" y="265"/>
                  </a:cubicBezTo>
                  <a:cubicBezTo>
                    <a:pt x="207" y="192"/>
                    <a:pt x="306" y="151"/>
                    <a:pt x="405" y="151"/>
                  </a:cubicBezTo>
                  <a:cubicBezTo>
                    <a:pt x="445" y="151"/>
                    <a:pt x="485" y="158"/>
                    <a:pt x="523" y="172"/>
                  </a:cubicBezTo>
                  <a:cubicBezTo>
                    <a:pt x="655" y="216"/>
                    <a:pt x="753" y="353"/>
                    <a:pt x="763" y="494"/>
                  </a:cubicBezTo>
                  <a:cubicBezTo>
                    <a:pt x="763" y="533"/>
                    <a:pt x="797" y="563"/>
                    <a:pt x="836" y="563"/>
                  </a:cubicBezTo>
                  <a:cubicBezTo>
                    <a:pt x="880" y="563"/>
                    <a:pt x="909" y="529"/>
                    <a:pt x="909" y="485"/>
                  </a:cubicBezTo>
                  <a:cubicBezTo>
                    <a:pt x="899" y="284"/>
                    <a:pt x="763" y="99"/>
                    <a:pt x="572" y="30"/>
                  </a:cubicBezTo>
                  <a:cubicBezTo>
                    <a:pt x="518" y="10"/>
                    <a:pt x="461" y="1"/>
                    <a:pt x="40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0" name="Google Shape;849;p30">
              <a:extLst>
                <a:ext uri="{FF2B5EF4-FFF2-40B4-BE49-F238E27FC236}">
                  <a16:creationId xmlns:a16="http://schemas.microsoft.com/office/drawing/2014/main" id="{24E40832-3E43-3825-6D5B-A61B43EEB05A}"/>
                </a:ext>
              </a:extLst>
            </p:cNvPr>
            <p:cNvSpPr/>
            <p:nvPr/>
          </p:nvSpPr>
          <p:spPr>
            <a:xfrm>
              <a:off x="3240170" y="4623276"/>
              <a:ext cx="199650" cy="87179"/>
            </a:xfrm>
            <a:custGeom>
              <a:avLst/>
              <a:gdLst/>
              <a:ahLst/>
              <a:cxnLst/>
              <a:rect l="l" t="t" r="r" b="b"/>
              <a:pathLst>
                <a:path w="1413" h="617" extrusionOk="0">
                  <a:moveTo>
                    <a:pt x="714" y="0"/>
                  </a:moveTo>
                  <a:cubicBezTo>
                    <a:pt x="702" y="0"/>
                    <a:pt x="691" y="1"/>
                    <a:pt x="680" y="1"/>
                  </a:cubicBezTo>
                  <a:cubicBezTo>
                    <a:pt x="377" y="16"/>
                    <a:pt x="103" y="231"/>
                    <a:pt x="11" y="519"/>
                  </a:cubicBezTo>
                  <a:cubicBezTo>
                    <a:pt x="1" y="558"/>
                    <a:pt x="20" y="602"/>
                    <a:pt x="59" y="612"/>
                  </a:cubicBezTo>
                  <a:cubicBezTo>
                    <a:pt x="68" y="616"/>
                    <a:pt x="73" y="617"/>
                    <a:pt x="80" y="617"/>
                  </a:cubicBezTo>
                  <a:lnTo>
                    <a:pt x="80" y="617"/>
                  </a:lnTo>
                  <a:cubicBezTo>
                    <a:pt x="114" y="616"/>
                    <a:pt x="143" y="597"/>
                    <a:pt x="152" y="568"/>
                  </a:cubicBezTo>
                  <a:cubicBezTo>
                    <a:pt x="221" y="338"/>
                    <a:pt x="445" y="162"/>
                    <a:pt x="685" y="148"/>
                  </a:cubicBezTo>
                  <a:cubicBezTo>
                    <a:pt x="695" y="147"/>
                    <a:pt x="706" y="147"/>
                    <a:pt x="717" y="147"/>
                  </a:cubicBezTo>
                  <a:cubicBezTo>
                    <a:pt x="946" y="147"/>
                    <a:pt x="1173" y="295"/>
                    <a:pt x="1261" y="509"/>
                  </a:cubicBezTo>
                  <a:cubicBezTo>
                    <a:pt x="1273" y="536"/>
                    <a:pt x="1301" y="553"/>
                    <a:pt x="1332" y="553"/>
                  </a:cubicBezTo>
                  <a:cubicBezTo>
                    <a:pt x="1341" y="553"/>
                    <a:pt x="1350" y="552"/>
                    <a:pt x="1359" y="548"/>
                  </a:cubicBezTo>
                  <a:cubicBezTo>
                    <a:pt x="1393" y="529"/>
                    <a:pt x="1413" y="485"/>
                    <a:pt x="1398" y="451"/>
                  </a:cubicBezTo>
                  <a:cubicBezTo>
                    <a:pt x="1281" y="178"/>
                    <a:pt x="1000" y="0"/>
                    <a:pt x="714" y="0"/>
                  </a:cubicBezTo>
                  <a:close/>
                  <a:moveTo>
                    <a:pt x="80" y="617"/>
                  </a:moveTo>
                  <a:cubicBezTo>
                    <a:pt x="80" y="617"/>
                    <a:pt x="79" y="617"/>
                    <a:pt x="79" y="617"/>
                  </a:cubicBezTo>
                  <a:lnTo>
                    <a:pt x="84" y="617"/>
                  </a:lnTo>
                  <a:cubicBezTo>
                    <a:pt x="83" y="617"/>
                    <a:pt x="81" y="617"/>
                    <a:pt x="80" y="617"/>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1" name="Google Shape;850;p30">
              <a:extLst>
                <a:ext uri="{FF2B5EF4-FFF2-40B4-BE49-F238E27FC236}">
                  <a16:creationId xmlns:a16="http://schemas.microsoft.com/office/drawing/2014/main" id="{676FEBCD-39E4-119B-E313-A35482AB4FBB}"/>
                </a:ext>
              </a:extLst>
            </p:cNvPr>
            <p:cNvSpPr/>
            <p:nvPr/>
          </p:nvSpPr>
          <p:spPr>
            <a:xfrm>
              <a:off x="2349022" y="4502751"/>
              <a:ext cx="187922" cy="77288"/>
            </a:xfrm>
            <a:custGeom>
              <a:avLst/>
              <a:gdLst/>
              <a:ahLst/>
              <a:cxnLst/>
              <a:rect l="l" t="t" r="r" b="b"/>
              <a:pathLst>
                <a:path w="1330" h="547" extrusionOk="0">
                  <a:moveTo>
                    <a:pt x="727" y="0"/>
                  </a:moveTo>
                  <a:cubicBezTo>
                    <a:pt x="688" y="0"/>
                    <a:pt x="650" y="3"/>
                    <a:pt x="611" y="9"/>
                  </a:cubicBezTo>
                  <a:cubicBezTo>
                    <a:pt x="357" y="43"/>
                    <a:pt x="132" y="209"/>
                    <a:pt x="15" y="439"/>
                  </a:cubicBezTo>
                  <a:cubicBezTo>
                    <a:pt x="1" y="478"/>
                    <a:pt x="15" y="522"/>
                    <a:pt x="49" y="542"/>
                  </a:cubicBezTo>
                  <a:cubicBezTo>
                    <a:pt x="59" y="546"/>
                    <a:pt x="69" y="546"/>
                    <a:pt x="84" y="546"/>
                  </a:cubicBezTo>
                  <a:cubicBezTo>
                    <a:pt x="108" y="546"/>
                    <a:pt x="132" y="532"/>
                    <a:pt x="147" y="507"/>
                  </a:cubicBezTo>
                  <a:cubicBezTo>
                    <a:pt x="240" y="317"/>
                    <a:pt x="426" y="185"/>
                    <a:pt x="631" y="156"/>
                  </a:cubicBezTo>
                  <a:cubicBezTo>
                    <a:pt x="663" y="150"/>
                    <a:pt x="695" y="148"/>
                    <a:pt x="727" y="148"/>
                  </a:cubicBezTo>
                  <a:cubicBezTo>
                    <a:pt x="903" y="148"/>
                    <a:pt x="1078" y="224"/>
                    <a:pt x="1197" y="356"/>
                  </a:cubicBezTo>
                  <a:cubicBezTo>
                    <a:pt x="1210" y="371"/>
                    <a:pt x="1230" y="378"/>
                    <a:pt x="1250" y="378"/>
                  </a:cubicBezTo>
                  <a:cubicBezTo>
                    <a:pt x="1268" y="378"/>
                    <a:pt x="1286" y="372"/>
                    <a:pt x="1300" y="361"/>
                  </a:cubicBezTo>
                  <a:cubicBezTo>
                    <a:pt x="1329" y="331"/>
                    <a:pt x="1329" y="283"/>
                    <a:pt x="1305" y="253"/>
                  </a:cubicBezTo>
                  <a:cubicBezTo>
                    <a:pt x="1156" y="92"/>
                    <a:pt x="943" y="0"/>
                    <a:pt x="72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2" name="Google Shape;851;p30">
              <a:extLst>
                <a:ext uri="{FF2B5EF4-FFF2-40B4-BE49-F238E27FC236}">
                  <a16:creationId xmlns:a16="http://schemas.microsoft.com/office/drawing/2014/main" id="{C815344C-C2DA-D517-54B7-18885C17D5F4}"/>
                </a:ext>
              </a:extLst>
            </p:cNvPr>
            <p:cNvSpPr/>
            <p:nvPr/>
          </p:nvSpPr>
          <p:spPr>
            <a:xfrm>
              <a:off x="2618189" y="4334893"/>
              <a:ext cx="179727" cy="91135"/>
            </a:xfrm>
            <a:custGeom>
              <a:avLst/>
              <a:gdLst/>
              <a:ahLst/>
              <a:cxnLst/>
              <a:rect l="l" t="t" r="r" b="b"/>
              <a:pathLst>
                <a:path w="1272" h="645" extrusionOk="0">
                  <a:moveTo>
                    <a:pt x="764" y="1"/>
                  </a:moveTo>
                  <a:cubicBezTo>
                    <a:pt x="682" y="1"/>
                    <a:pt x="601" y="13"/>
                    <a:pt x="524" y="39"/>
                  </a:cubicBezTo>
                  <a:cubicBezTo>
                    <a:pt x="289" y="117"/>
                    <a:pt x="94" y="308"/>
                    <a:pt x="11" y="547"/>
                  </a:cubicBezTo>
                  <a:cubicBezTo>
                    <a:pt x="1" y="586"/>
                    <a:pt x="20" y="625"/>
                    <a:pt x="60" y="640"/>
                  </a:cubicBezTo>
                  <a:cubicBezTo>
                    <a:pt x="64" y="640"/>
                    <a:pt x="74" y="645"/>
                    <a:pt x="79" y="645"/>
                  </a:cubicBezTo>
                  <a:cubicBezTo>
                    <a:pt x="113" y="645"/>
                    <a:pt x="143" y="625"/>
                    <a:pt x="152" y="591"/>
                  </a:cubicBezTo>
                  <a:cubicBezTo>
                    <a:pt x="216" y="401"/>
                    <a:pt x="377" y="244"/>
                    <a:pt x="568" y="181"/>
                  </a:cubicBezTo>
                  <a:cubicBezTo>
                    <a:pt x="631" y="160"/>
                    <a:pt x="698" y="149"/>
                    <a:pt x="766" y="149"/>
                  </a:cubicBezTo>
                  <a:cubicBezTo>
                    <a:pt x="901" y="149"/>
                    <a:pt x="1037" y="191"/>
                    <a:pt x="1144" y="269"/>
                  </a:cubicBezTo>
                  <a:cubicBezTo>
                    <a:pt x="1158" y="279"/>
                    <a:pt x="1175" y="284"/>
                    <a:pt x="1191" y="284"/>
                  </a:cubicBezTo>
                  <a:cubicBezTo>
                    <a:pt x="1214" y="284"/>
                    <a:pt x="1235" y="274"/>
                    <a:pt x="1247" y="254"/>
                  </a:cubicBezTo>
                  <a:cubicBezTo>
                    <a:pt x="1271" y="220"/>
                    <a:pt x="1266" y="176"/>
                    <a:pt x="1232" y="151"/>
                  </a:cubicBezTo>
                  <a:cubicBezTo>
                    <a:pt x="1098" y="53"/>
                    <a:pt x="930" y="1"/>
                    <a:pt x="76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3" name="Google Shape;852;p30">
              <a:extLst>
                <a:ext uri="{FF2B5EF4-FFF2-40B4-BE49-F238E27FC236}">
                  <a16:creationId xmlns:a16="http://schemas.microsoft.com/office/drawing/2014/main" id="{6BB08657-1FD7-CF26-2203-30CE21CB7CC7}"/>
                </a:ext>
              </a:extLst>
            </p:cNvPr>
            <p:cNvSpPr/>
            <p:nvPr/>
          </p:nvSpPr>
          <p:spPr>
            <a:xfrm>
              <a:off x="-637954" y="5383867"/>
              <a:ext cx="5197537" cy="765960"/>
            </a:xfrm>
            <a:custGeom>
              <a:avLst/>
              <a:gdLst/>
              <a:ahLst/>
              <a:cxnLst/>
              <a:rect l="l" t="t" r="r" b="b"/>
              <a:pathLst>
                <a:path w="36785" h="5421" extrusionOk="0">
                  <a:moveTo>
                    <a:pt x="8449" y="1"/>
                  </a:moveTo>
                  <a:cubicBezTo>
                    <a:pt x="8391" y="1"/>
                    <a:pt x="8334" y="3"/>
                    <a:pt x="8277" y="7"/>
                  </a:cubicBezTo>
                  <a:cubicBezTo>
                    <a:pt x="7867" y="41"/>
                    <a:pt x="7383" y="207"/>
                    <a:pt x="7168" y="588"/>
                  </a:cubicBezTo>
                  <a:cubicBezTo>
                    <a:pt x="7051" y="481"/>
                    <a:pt x="6875" y="398"/>
                    <a:pt x="6674" y="368"/>
                  </a:cubicBezTo>
                  <a:cubicBezTo>
                    <a:pt x="6617" y="360"/>
                    <a:pt x="6560" y="356"/>
                    <a:pt x="6504" y="356"/>
                  </a:cubicBezTo>
                  <a:cubicBezTo>
                    <a:pt x="6298" y="356"/>
                    <a:pt x="6115" y="413"/>
                    <a:pt x="5995" y="525"/>
                  </a:cubicBezTo>
                  <a:cubicBezTo>
                    <a:pt x="5971" y="549"/>
                    <a:pt x="5942" y="579"/>
                    <a:pt x="5917" y="603"/>
                  </a:cubicBezTo>
                  <a:cubicBezTo>
                    <a:pt x="5859" y="666"/>
                    <a:pt x="5800" y="725"/>
                    <a:pt x="5736" y="740"/>
                  </a:cubicBezTo>
                  <a:cubicBezTo>
                    <a:pt x="5723" y="743"/>
                    <a:pt x="5710" y="744"/>
                    <a:pt x="5696" y="744"/>
                  </a:cubicBezTo>
                  <a:cubicBezTo>
                    <a:pt x="5627" y="744"/>
                    <a:pt x="5550" y="707"/>
                    <a:pt x="5473" y="666"/>
                  </a:cubicBezTo>
                  <a:lnTo>
                    <a:pt x="5448" y="652"/>
                  </a:lnTo>
                  <a:cubicBezTo>
                    <a:pt x="5161" y="508"/>
                    <a:pt x="4839" y="438"/>
                    <a:pt x="4517" y="438"/>
                  </a:cubicBezTo>
                  <a:cubicBezTo>
                    <a:pt x="4038" y="438"/>
                    <a:pt x="3558" y="592"/>
                    <a:pt x="3181" y="886"/>
                  </a:cubicBezTo>
                  <a:lnTo>
                    <a:pt x="3123" y="847"/>
                  </a:lnTo>
                  <a:cubicBezTo>
                    <a:pt x="2742" y="613"/>
                    <a:pt x="2351" y="368"/>
                    <a:pt x="1887" y="280"/>
                  </a:cubicBezTo>
                  <a:cubicBezTo>
                    <a:pt x="1788" y="262"/>
                    <a:pt x="1691" y="253"/>
                    <a:pt x="1595" y="253"/>
                  </a:cubicBezTo>
                  <a:cubicBezTo>
                    <a:pt x="1124" y="253"/>
                    <a:pt x="698" y="472"/>
                    <a:pt x="377" y="886"/>
                  </a:cubicBezTo>
                  <a:cubicBezTo>
                    <a:pt x="240" y="1057"/>
                    <a:pt x="1" y="1668"/>
                    <a:pt x="15" y="2054"/>
                  </a:cubicBezTo>
                  <a:cubicBezTo>
                    <a:pt x="35" y="2420"/>
                    <a:pt x="186" y="2772"/>
                    <a:pt x="441" y="3031"/>
                  </a:cubicBezTo>
                  <a:cubicBezTo>
                    <a:pt x="167" y="3476"/>
                    <a:pt x="186" y="4077"/>
                    <a:pt x="504" y="4516"/>
                  </a:cubicBezTo>
                  <a:cubicBezTo>
                    <a:pt x="756" y="4865"/>
                    <a:pt x="1183" y="5073"/>
                    <a:pt x="1610" y="5073"/>
                  </a:cubicBezTo>
                  <a:cubicBezTo>
                    <a:pt x="1721" y="5073"/>
                    <a:pt x="1832" y="5058"/>
                    <a:pt x="1940" y="5029"/>
                  </a:cubicBezTo>
                  <a:cubicBezTo>
                    <a:pt x="2170" y="5225"/>
                    <a:pt x="2470" y="5323"/>
                    <a:pt x="2769" y="5323"/>
                  </a:cubicBezTo>
                  <a:cubicBezTo>
                    <a:pt x="3074" y="5323"/>
                    <a:pt x="3380" y="5222"/>
                    <a:pt x="3611" y="5019"/>
                  </a:cubicBezTo>
                  <a:cubicBezTo>
                    <a:pt x="4066" y="5288"/>
                    <a:pt x="4583" y="5420"/>
                    <a:pt x="5106" y="5420"/>
                  </a:cubicBezTo>
                  <a:cubicBezTo>
                    <a:pt x="5722" y="5420"/>
                    <a:pt x="6342" y="5234"/>
                    <a:pt x="6850" y="4873"/>
                  </a:cubicBezTo>
                  <a:cubicBezTo>
                    <a:pt x="7159" y="5181"/>
                    <a:pt x="7545" y="5337"/>
                    <a:pt x="8010" y="5337"/>
                  </a:cubicBezTo>
                  <a:cubicBezTo>
                    <a:pt x="8024" y="5337"/>
                    <a:pt x="8038" y="5337"/>
                    <a:pt x="8052" y="5337"/>
                  </a:cubicBezTo>
                  <a:lnTo>
                    <a:pt x="8150" y="5337"/>
                  </a:lnTo>
                  <a:cubicBezTo>
                    <a:pt x="8179" y="5332"/>
                    <a:pt x="8209" y="5332"/>
                    <a:pt x="8238" y="5327"/>
                  </a:cubicBezTo>
                  <a:cubicBezTo>
                    <a:pt x="8707" y="5273"/>
                    <a:pt x="9142" y="5034"/>
                    <a:pt x="9435" y="4663"/>
                  </a:cubicBezTo>
                  <a:cubicBezTo>
                    <a:pt x="9885" y="5034"/>
                    <a:pt x="10463" y="5227"/>
                    <a:pt x="11040" y="5227"/>
                  </a:cubicBezTo>
                  <a:cubicBezTo>
                    <a:pt x="11290" y="5227"/>
                    <a:pt x="11540" y="5191"/>
                    <a:pt x="11780" y="5117"/>
                  </a:cubicBezTo>
                  <a:cubicBezTo>
                    <a:pt x="11843" y="5098"/>
                    <a:pt x="11907" y="5073"/>
                    <a:pt x="11966" y="5049"/>
                  </a:cubicBezTo>
                  <a:cubicBezTo>
                    <a:pt x="12063" y="5015"/>
                    <a:pt x="12156" y="4966"/>
                    <a:pt x="12249" y="4917"/>
                  </a:cubicBezTo>
                  <a:cubicBezTo>
                    <a:pt x="12332" y="4951"/>
                    <a:pt x="12420" y="4980"/>
                    <a:pt x="12503" y="5015"/>
                  </a:cubicBezTo>
                  <a:cubicBezTo>
                    <a:pt x="12943" y="5181"/>
                    <a:pt x="13392" y="5357"/>
                    <a:pt x="13866" y="5376"/>
                  </a:cubicBezTo>
                  <a:cubicBezTo>
                    <a:pt x="13914" y="5379"/>
                    <a:pt x="13961" y="5380"/>
                    <a:pt x="14008" y="5380"/>
                  </a:cubicBezTo>
                  <a:cubicBezTo>
                    <a:pt x="14570" y="5380"/>
                    <a:pt x="15067" y="5192"/>
                    <a:pt x="15405" y="4863"/>
                  </a:cubicBezTo>
                  <a:cubicBezTo>
                    <a:pt x="15556" y="5034"/>
                    <a:pt x="15781" y="5137"/>
                    <a:pt x="16011" y="5142"/>
                  </a:cubicBezTo>
                  <a:cubicBezTo>
                    <a:pt x="16016" y="5142"/>
                    <a:pt x="16021" y="5142"/>
                    <a:pt x="16026" y="5142"/>
                  </a:cubicBezTo>
                  <a:cubicBezTo>
                    <a:pt x="16265" y="5142"/>
                    <a:pt x="16503" y="5030"/>
                    <a:pt x="16656" y="4848"/>
                  </a:cubicBezTo>
                  <a:cubicBezTo>
                    <a:pt x="16933" y="4936"/>
                    <a:pt x="17228" y="4980"/>
                    <a:pt x="17552" y="4980"/>
                  </a:cubicBezTo>
                  <a:cubicBezTo>
                    <a:pt x="17786" y="4980"/>
                    <a:pt x="18036" y="4957"/>
                    <a:pt x="18307" y="4912"/>
                  </a:cubicBezTo>
                  <a:cubicBezTo>
                    <a:pt x="18351" y="4907"/>
                    <a:pt x="18400" y="4897"/>
                    <a:pt x="18444" y="4888"/>
                  </a:cubicBezTo>
                  <a:cubicBezTo>
                    <a:pt x="18650" y="5007"/>
                    <a:pt x="18889" y="5073"/>
                    <a:pt x="19128" y="5073"/>
                  </a:cubicBezTo>
                  <a:cubicBezTo>
                    <a:pt x="19240" y="5073"/>
                    <a:pt x="19351" y="5059"/>
                    <a:pt x="19460" y="5029"/>
                  </a:cubicBezTo>
                  <a:cubicBezTo>
                    <a:pt x="19690" y="5225"/>
                    <a:pt x="19989" y="5323"/>
                    <a:pt x="20289" y="5323"/>
                  </a:cubicBezTo>
                  <a:cubicBezTo>
                    <a:pt x="20594" y="5323"/>
                    <a:pt x="20899" y="5222"/>
                    <a:pt x="21131" y="5019"/>
                  </a:cubicBezTo>
                  <a:cubicBezTo>
                    <a:pt x="21585" y="5288"/>
                    <a:pt x="22103" y="5420"/>
                    <a:pt x="22626" y="5420"/>
                  </a:cubicBezTo>
                  <a:cubicBezTo>
                    <a:pt x="23241" y="5420"/>
                    <a:pt x="23862" y="5234"/>
                    <a:pt x="24370" y="4873"/>
                  </a:cubicBezTo>
                  <a:cubicBezTo>
                    <a:pt x="24678" y="5181"/>
                    <a:pt x="25065" y="5337"/>
                    <a:pt x="25529" y="5337"/>
                  </a:cubicBezTo>
                  <a:cubicBezTo>
                    <a:pt x="25543" y="5337"/>
                    <a:pt x="25557" y="5337"/>
                    <a:pt x="25572" y="5337"/>
                  </a:cubicBezTo>
                  <a:cubicBezTo>
                    <a:pt x="25601" y="5337"/>
                    <a:pt x="25635" y="5337"/>
                    <a:pt x="25669" y="5332"/>
                  </a:cubicBezTo>
                  <a:cubicBezTo>
                    <a:pt x="25699" y="5332"/>
                    <a:pt x="25728" y="5332"/>
                    <a:pt x="25757" y="5327"/>
                  </a:cubicBezTo>
                  <a:cubicBezTo>
                    <a:pt x="26226" y="5273"/>
                    <a:pt x="26661" y="5034"/>
                    <a:pt x="26954" y="4663"/>
                  </a:cubicBezTo>
                  <a:cubicBezTo>
                    <a:pt x="27404" y="5034"/>
                    <a:pt x="27982" y="5227"/>
                    <a:pt x="28559" y="5227"/>
                  </a:cubicBezTo>
                  <a:cubicBezTo>
                    <a:pt x="28810" y="5227"/>
                    <a:pt x="29060" y="5191"/>
                    <a:pt x="29299" y="5117"/>
                  </a:cubicBezTo>
                  <a:cubicBezTo>
                    <a:pt x="29363" y="5098"/>
                    <a:pt x="29426" y="5073"/>
                    <a:pt x="29485" y="5049"/>
                  </a:cubicBezTo>
                  <a:cubicBezTo>
                    <a:pt x="29583" y="5015"/>
                    <a:pt x="29676" y="4966"/>
                    <a:pt x="29768" y="4917"/>
                  </a:cubicBezTo>
                  <a:cubicBezTo>
                    <a:pt x="29851" y="4951"/>
                    <a:pt x="29939" y="4980"/>
                    <a:pt x="30022" y="5015"/>
                  </a:cubicBezTo>
                  <a:cubicBezTo>
                    <a:pt x="30462" y="5181"/>
                    <a:pt x="30912" y="5357"/>
                    <a:pt x="31386" y="5376"/>
                  </a:cubicBezTo>
                  <a:cubicBezTo>
                    <a:pt x="31433" y="5379"/>
                    <a:pt x="31480" y="5380"/>
                    <a:pt x="31527" y="5380"/>
                  </a:cubicBezTo>
                  <a:cubicBezTo>
                    <a:pt x="32090" y="5380"/>
                    <a:pt x="32586" y="5192"/>
                    <a:pt x="32924" y="4863"/>
                  </a:cubicBezTo>
                  <a:cubicBezTo>
                    <a:pt x="33076" y="5029"/>
                    <a:pt x="33301" y="5137"/>
                    <a:pt x="33530" y="5142"/>
                  </a:cubicBezTo>
                  <a:cubicBezTo>
                    <a:pt x="33535" y="5142"/>
                    <a:pt x="33540" y="5142"/>
                    <a:pt x="33546" y="5142"/>
                  </a:cubicBezTo>
                  <a:cubicBezTo>
                    <a:pt x="33785" y="5142"/>
                    <a:pt x="34022" y="5030"/>
                    <a:pt x="34175" y="4848"/>
                  </a:cubicBezTo>
                  <a:cubicBezTo>
                    <a:pt x="34453" y="4936"/>
                    <a:pt x="34747" y="4980"/>
                    <a:pt x="35071" y="4980"/>
                  </a:cubicBezTo>
                  <a:cubicBezTo>
                    <a:pt x="35306" y="4980"/>
                    <a:pt x="35556" y="4957"/>
                    <a:pt x="35826" y="4912"/>
                  </a:cubicBezTo>
                  <a:cubicBezTo>
                    <a:pt x="36002" y="4883"/>
                    <a:pt x="36198" y="4834"/>
                    <a:pt x="36335" y="4687"/>
                  </a:cubicBezTo>
                  <a:cubicBezTo>
                    <a:pt x="36418" y="4599"/>
                    <a:pt x="36466" y="4467"/>
                    <a:pt x="36457" y="4345"/>
                  </a:cubicBezTo>
                  <a:cubicBezTo>
                    <a:pt x="36447" y="4287"/>
                    <a:pt x="36432" y="4238"/>
                    <a:pt x="36408" y="4189"/>
                  </a:cubicBezTo>
                  <a:cubicBezTo>
                    <a:pt x="36701" y="3935"/>
                    <a:pt x="36774" y="3495"/>
                    <a:pt x="36779" y="3153"/>
                  </a:cubicBezTo>
                  <a:cubicBezTo>
                    <a:pt x="36784" y="2777"/>
                    <a:pt x="36613" y="2406"/>
                    <a:pt x="36325" y="2161"/>
                  </a:cubicBezTo>
                  <a:cubicBezTo>
                    <a:pt x="36530" y="1863"/>
                    <a:pt x="36520" y="1429"/>
                    <a:pt x="36291" y="1126"/>
                  </a:cubicBezTo>
                  <a:cubicBezTo>
                    <a:pt x="36126" y="914"/>
                    <a:pt x="35862" y="797"/>
                    <a:pt x="35599" y="797"/>
                  </a:cubicBezTo>
                  <a:cubicBezTo>
                    <a:pt x="35479" y="797"/>
                    <a:pt x="35360" y="821"/>
                    <a:pt x="35250" y="872"/>
                  </a:cubicBezTo>
                  <a:cubicBezTo>
                    <a:pt x="34787" y="627"/>
                    <a:pt x="34295" y="504"/>
                    <a:pt x="33819" y="504"/>
                  </a:cubicBezTo>
                  <a:cubicBezTo>
                    <a:pt x="33400" y="504"/>
                    <a:pt x="32994" y="599"/>
                    <a:pt x="32631" y="789"/>
                  </a:cubicBezTo>
                  <a:cubicBezTo>
                    <a:pt x="32193" y="498"/>
                    <a:pt x="31696" y="350"/>
                    <a:pt x="31213" y="350"/>
                  </a:cubicBezTo>
                  <a:cubicBezTo>
                    <a:pt x="30868" y="350"/>
                    <a:pt x="30531" y="426"/>
                    <a:pt x="30228" y="579"/>
                  </a:cubicBezTo>
                  <a:cubicBezTo>
                    <a:pt x="30208" y="583"/>
                    <a:pt x="30184" y="593"/>
                    <a:pt x="30164" y="608"/>
                  </a:cubicBezTo>
                  <a:cubicBezTo>
                    <a:pt x="30066" y="554"/>
                    <a:pt x="29964" y="515"/>
                    <a:pt x="29851" y="481"/>
                  </a:cubicBezTo>
                  <a:cubicBezTo>
                    <a:pt x="29652" y="422"/>
                    <a:pt x="29441" y="393"/>
                    <a:pt x="29229" y="393"/>
                  </a:cubicBezTo>
                  <a:cubicBezTo>
                    <a:pt x="28915" y="393"/>
                    <a:pt x="28601" y="456"/>
                    <a:pt x="28327" y="579"/>
                  </a:cubicBezTo>
                  <a:cubicBezTo>
                    <a:pt x="28220" y="627"/>
                    <a:pt x="28117" y="686"/>
                    <a:pt x="28024" y="754"/>
                  </a:cubicBezTo>
                  <a:cubicBezTo>
                    <a:pt x="27946" y="686"/>
                    <a:pt x="27863" y="622"/>
                    <a:pt x="27770" y="564"/>
                  </a:cubicBezTo>
                  <a:cubicBezTo>
                    <a:pt x="27614" y="456"/>
                    <a:pt x="27443" y="364"/>
                    <a:pt x="27262" y="285"/>
                  </a:cubicBezTo>
                  <a:cubicBezTo>
                    <a:pt x="27081" y="207"/>
                    <a:pt x="26896" y="144"/>
                    <a:pt x="26710" y="95"/>
                  </a:cubicBezTo>
                  <a:cubicBezTo>
                    <a:pt x="26460" y="32"/>
                    <a:pt x="26213" y="1"/>
                    <a:pt x="25974" y="1"/>
                  </a:cubicBezTo>
                  <a:cubicBezTo>
                    <a:pt x="25914" y="1"/>
                    <a:pt x="25855" y="3"/>
                    <a:pt x="25796" y="7"/>
                  </a:cubicBezTo>
                  <a:cubicBezTo>
                    <a:pt x="25391" y="36"/>
                    <a:pt x="24907" y="207"/>
                    <a:pt x="24692" y="588"/>
                  </a:cubicBezTo>
                  <a:cubicBezTo>
                    <a:pt x="24570" y="476"/>
                    <a:pt x="24394" y="398"/>
                    <a:pt x="24194" y="368"/>
                  </a:cubicBezTo>
                  <a:cubicBezTo>
                    <a:pt x="24136" y="360"/>
                    <a:pt x="24079" y="356"/>
                    <a:pt x="24024" y="356"/>
                  </a:cubicBezTo>
                  <a:cubicBezTo>
                    <a:pt x="23819" y="356"/>
                    <a:pt x="23639" y="413"/>
                    <a:pt x="23520" y="525"/>
                  </a:cubicBezTo>
                  <a:cubicBezTo>
                    <a:pt x="23490" y="549"/>
                    <a:pt x="23461" y="579"/>
                    <a:pt x="23437" y="603"/>
                  </a:cubicBezTo>
                  <a:cubicBezTo>
                    <a:pt x="23378" y="666"/>
                    <a:pt x="23319" y="725"/>
                    <a:pt x="23261" y="740"/>
                  </a:cubicBezTo>
                  <a:cubicBezTo>
                    <a:pt x="23248" y="743"/>
                    <a:pt x="23235" y="744"/>
                    <a:pt x="23221" y="744"/>
                  </a:cubicBezTo>
                  <a:cubicBezTo>
                    <a:pt x="23149" y="744"/>
                    <a:pt x="23071" y="704"/>
                    <a:pt x="22997" y="666"/>
                  </a:cubicBezTo>
                  <a:lnTo>
                    <a:pt x="22968" y="652"/>
                  </a:lnTo>
                  <a:cubicBezTo>
                    <a:pt x="22680" y="508"/>
                    <a:pt x="22359" y="438"/>
                    <a:pt x="22036" y="438"/>
                  </a:cubicBezTo>
                  <a:cubicBezTo>
                    <a:pt x="21559" y="438"/>
                    <a:pt x="21079" y="592"/>
                    <a:pt x="20706" y="886"/>
                  </a:cubicBezTo>
                  <a:lnTo>
                    <a:pt x="20642" y="847"/>
                  </a:lnTo>
                  <a:cubicBezTo>
                    <a:pt x="20261" y="613"/>
                    <a:pt x="19870" y="368"/>
                    <a:pt x="19411" y="280"/>
                  </a:cubicBezTo>
                  <a:cubicBezTo>
                    <a:pt x="19312" y="262"/>
                    <a:pt x="19215" y="253"/>
                    <a:pt x="19120" y="253"/>
                  </a:cubicBezTo>
                  <a:cubicBezTo>
                    <a:pt x="18678" y="253"/>
                    <a:pt x="18278" y="446"/>
                    <a:pt x="17965" y="808"/>
                  </a:cubicBezTo>
                  <a:cubicBezTo>
                    <a:pt x="17882" y="818"/>
                    <a:pt x="17804" y="837"/>
                    <a:pt x="17730" y="872"/>
                  </a:cubicBezTo>
                  <a:cubicBezTo>
                    <a:pt x="17267" y="627"/>
                    <a:pt x="16775" y="504"/>
                    <a:pt x="16299" y="504"/>
                  </a:cubicBezTo>
                  <a:cubicBezTo>
                    <a:pt x="15881" y="504"/>
                    <a:pt x="15475" y="599"/>
                    <a:pt x="15112" y="789"/>
                  </a:cubicBezTo>
                  <a:cubicBezTo>
                    <a:pt x="14750" y="549"/>
                    <a:pt x="14350" y="408"/>
                    <a:pt x="13949" y="364"/>
                  </a:cubicBezTo>
                  <a:cubicBezTo>
                    <a:pt x="13864" y="353"/>
                    <a:pt x="13778" y="348"/>
                    <a:pt x="13693" y="348"/>
                  </a:cubicBezTo>
                  <a:cubicBezTo>
                    <a:pt x="13574" y="348"/>
                    <a:pt x="13455" y="358"/>
                    <a:pt x="13338" y="378"/>
                  </a:cubicBezTo>
                  <a:cubicBezTo>
                    <a:pt x="13094" y="412"/>
                    <a:pt x="12860" y="491"/>
                    <a:pt x="12645" y="608"/>
                  </a:cubicBezTo>
                  <a:cubicBezTo>
                    <a:pt x="12362" y="463"/>
                    <a:pt x="12032" y="392"/>
                    <a:pt x="11702" y="392"/>
                  </a:cubicBezTo>
                  <a:cubicBezTo>
                    <a:pt x="11266" y="392"/>
                    <a:pt x="10830" y="515"/>
                    <a:pt x="10505" y="754"/>
                  </a:cubicBezTo>
                  <a:cubicBezTo>
                    <a:pt x="9972" y="298"/>
                    <a:pt x="9159" y="1"/>
                    <a:pt x="8449" y="1"/>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4" name="Google Shape;853;p30">
              <a:extLst>
                <a:ext uri="{FF2B5EF4-FFF2-40B4-BE49-F238E27FC236}">
                  <a16:creationId xmlns:a16="http://schemas.microsoft.com/office/drawing/2014/main" id="{8073EC36-27FE-4CCB-F12E-8117E4C7AFC2}"/>
                </a:ext>
              </a:extLst>
            </p:cNvPr>
            <p:cNvSpPr/>
            <p:nvPr/>
          </p:nvSpPr>
          <p:spPr>
            <a:xfrm>
              <a:off x="-162355" y="5614884"/>
              <a:ext cx="216323" cy="96504"/>
            </a:xfrm>
            <a:custGeom>
              <a:avLst/>
              <a:gdLst/>
              <a:ahLst/>
              <a:cxnLst/>
              <a:rect l="l" t="t" r="r" b="b"/>
              <a:pathLst>
                <a:path w="1531" h="683" extrusionOk="0">
                  <a:moveTo>
                    <a:pt x="700" y="1"/>
                  </a:moveTo>
                  <a:cubicBezTo>
                    <a:pt x="447" y="1"/>
                    <a:pt x="194" y="114"/>
                    <a:pt x="30" y="307"/>
                  </a:cubicBezTo>
                  <a:cubicBezTo>
                    <a:pt x="1" y="346"/>
                    <a:pt x="6" y="399"/>
                    <a:pt x="40" y="429"/>
                  </a:cubicBezTo>
                  <a:cubicBezTo>
                    <a:pt x="57" y="442"/>
                    <a:pt x="78" y="448"/>
                    <a:pt x="97" y="448"/>
                  </a:cubicBezTo>
                  <a:cubicBezTo>
                    <a:pt x="122" y="448"/>
                    <a:pt x="146" y="438"/>
                    <a:pt x="162" y="419"/>
                  </a:cubicBezTo>
                  <a:cubicBezTo>
                    <a:pt x="294" y="263"/>
                    <a:pt x="497" y="169"/>
                    <a:pt x="701" y="169"/>
                  </a:cubicBezTo>
                  <a:cubicBezTo>
                    <a:pt x="740" y="169"/>
                    <a:pt x="779" y="173"/>
                    <a:pt x="817" y="180"/>
                  </a:cubicBezTo>
                  <a:cubicBezTo>
                    <a:pt x="1056" y="224"/>
                    <a:pt x="1266" y="399"/>
                    <a:pt x="1354" y="629"/>
                  </a:cubicBezTo>
                  <a:cubicBezTo>
                    <a:pt x="1369" y="663"/>
                    <a:pt x="1398" y="683"/>
                    <a:pt x="1432" y="683"/>
                  </a:cubicBezTo>
                  <a:cubicBezTo>
                    <a:pt x="1442" y="683"/>
                    <a:pt x="1452" y="678"/>
                    <a:pt x="1462" y="678"/>
                  </a:cubicBezTo>
                  <a:cubicBezTo>
                    <a:pt x="1506" y="658"/>
                    <a:pt x="1530" y="609"/>
                    <a:pt x="1511" y="565"/>
                  </a:cubicBezTo>
                  <a:cubicBezTo>
                    <a:pt x="1403" y="282"/>
                    <a:pt x="1144" y="62"/>
                    <a:pt x="846" y="13"/>
                  </a:cubicBezTo>
                  <a:cubicBezTo>
                    <a:pt x="798" y="5"/>
                    <a:pt x="749" y="1"/>
                    <a:pt x="700"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5" name="Google Shape;854;p30">
              <a:extLst>
                <a:ext uri="{FF2B5EF4-FFF2-40B4-BE49-F238E27FC236}">
                  <a16:creationId xmlns:a16="http://schemas.microsoft.com/office/drawing/2014/main" id="{A6841435-BF88-9830-01FC-562ABD1FF1B5}"/>
                </a:ext>
              </a:extLst>
            </p:cNvPr>
            <p:cNvSpPr/>
            <p:nvPr/>
          </p:nvSpPr>
          <p:spPr>
            <a:xfrm>
              <a:off x="1789212" y="5637350"/>
              <a:ext cx="211377" cy="72626"/>
            </a:xfrm>
            <a:custGeom>
              <a:avLst/>
              <a:gdLst/>
              <a:ahLst/>
              <a:cxnLst/>
              <a:rect l="l" t="t" r="r" b="b"/>
              <a:pathLst>
                <a:path w="1496" h="514" extrusionOk="0">
                  <a:moveTo>
                    <a:pt x="767" y="0"/>
                  </a:moveTo>
                  <a:cubicBezTo>
                    <a:pt x="757" y="0"/>
                    <a:pt x="748" y="1"/>
                    <a:pt x="738" y="1"/>
                  </a:cubicBezTo>
                  <a:cubicBezTo>
                    <a:pt x="460" y="6"/>
                    <a:pt x="186" y="152"/>
                    <a:pt x="25" y="377"/>
                  </a:cubicBezTo>
                  <a:cubicBezTo>
                    <a:pt x="0" y="416"/>
                    <a:pt x="5" y="470"/>
                    <a:pt x="44" y="499"/>
                  </a:cubicBezTo>
                  <a:cubicBezTo>
                    <a:pt x="59" y="509"/>
                    <a:pt x="79" y="514"/>
                    <a:pt x="93" y="514"/>
                  </a:cubicBezTo>
                  <a:cubicBezTo>
                    <a:pt x="118" y="514"/>
                    <a:pt x="147" y="499"/>
                    <a:pt x="162" y="480"/>
                  </a:cubicBezTo>
                  <a:cubicBezTo>
                    <a:pt x="294" y="294"/>
                    <a:pt x="513" y="177"/>
                    <a:pt x="743" y="167"/>
                  </a:cubicBezTo>
                  <a:cubicBezTo>
                    <a:pt x="748" y="167"/>
                    <a:pt x="753" y="167"/>
                    <a:pt x="758" y="167"/>
                  </a:cubicBezTo>
                  <a:cubicBezTo>
                    <a:pt x="977" y="167"/>
                    <a:pt x="1196" y="274"/>
                    <a:pt x="1334" y="450"/>
                  </a:cubicBezTo>
                  <a:cubicBezTo>
                    <a:pt x="1351" y="470"/>
                    <a:pt x="1375" y="480"/>
                    <a:pt x="1400" y="480"/>
                  </a:cubicBezTo>
                  <a:cubicBezTo>
                    <a:pt x="1417" y="480"/>
                    <a:pt x="1435" y="475"/>
                    <a:pt x="1451" y="465"/>
                  </a:cubicBezTo>
                  <a:cubicBezTo>
                    <a:pt x="1490" y="436"/>
                    <a:pt x="1495" y="382"/>
                    <a:pt x="1466" y="343"/>
                  </a:cubicBezTo>
                  <a:cubicBezTo>
                    <a:pt x="1301" y="131"/>
                    <a:pt x="1031" y="0"/>
                    <a:pt x="76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6" name="Google Shape;855;p30">
              <a:extLst>
                <a:ext uri="{FF2B5EF4-FFF2-40B4-BE49-F238E27FC236}">
                  <a16:creationId xmlns:a16="http://schemas.microsoft.com/office/drawing/2014/main" id="{319F3D83-9C02-AAAD-3EA4-90F5088282AD}"/>
                </a:ext>
              </a:extLst>
            </p:cNvPr>
            <p:cNvSpPr/>
            <p:nvPr/>
          </p:nvSpPr>
          <p:spPr>
            <a:xfrm>
              <a:off x="4125807" y="5673380"/>
              <a:ext cx="217594" cy="142991"/>
            </a:xfrm>
            <a:custGeom>
              <a:avLst/>
              <a:gdLst/>
              <a:ahLst/>
              <a:cxnLst/>
              <a:rect l="l" t="t" r="r" b="b"/>
              <a:pathLst>
                <a:path w="1540" h="1012" extrusionOk="0">
                  <a:moveTo>
                    <a:pt x="707" y="1"/>
                  </a:moveTo>
                  <a:cubicBezTo>
                    <a:pt x="440" y="1"/>
                    <a:pt x="174" y="135"/>
                    <a:pt x="30" y="362"/>
                  </a:cubicBezTo>
                  <a:cubicBezTo>
                    <a:pt x="1" y="406"/>
                    <a:pt x="16" y="454"/>
                    <a:pt x="55" y="479"/>
                  </a:cubicBezTo>
                  <a:cubicBezTo>
                    <a:pt x="69" y="488"/>
                    <a:pt x="85" y="492"/>
                    <a:pt x="101" y="492"/>
                  </a:cubicBezTo>
                  <a:cubicBezTo>
                    <a:pt x="129" y="492"/>
                    <a:pt x="156" y="479"/>
                    <a:pt x="172" y="454"/>
                  </a:cubicBezTo>
                  <a:cubicBezTo>
                    <a:pt x="285" y="276"/>
                    <a:pt x="500" y="171"/>
                    <a:pt x="711" y="171"/>
                  </a:cubicBezTo>
                  <a:cubicBezTo>
                    <a:pt x="784" y="171"/>
                    <a:pt x="857" y="184"/>
                    <a:pt x="924" y="210"/>
                  </a:cubicBezTo>
                  <a:cubicBezTo>
                    <a:pt x="1188" y="318"/>
                    <a:pt x="1354" y="630"/>
                    <a:pt x="1300" y="914"/>
                  </a:cubicBezTo>
                  <a:cubicBezTo>
                    <a:pt x="1291" y="958"/>
                    <a:pt x="1320" y="1002"/>
                    <a:pt x="1369" y="1011"/>
                  </a:cubicBezTo>
                  <a:lnTo>
                    <a:pt x="1384" y="1011"/>
                  </a:lnTo>
                  <a:cubicBezTo>
                    <a:pt x="1423" y="1011"/>
                    <a:pt x="1457" y="987"/>
                    <a:pt x="1467" y="943"/>
                  </a:cubicBezTo>
                  <a:cubicBezTo>
                    <a:pt x="1540" y="581"/>
                    <a:pt x="1325" y="191"/>
                    <a:pt x="988" y="54"/>
                  </a:cubicBezTo>
                  <a:cubicBezTo>
                    <a:pt x="898" y="18"/>
                    <a:pt x="803" y="1"/>
                    <a:pt x="707"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7" name="Google Shape;856;p30">
              <a:extLst>
                <a:ext uri="{FF2B5EF4-FFF2-40B4-BE49-F238E27FC236}">
                  <a16:creationId xmlns:a16="http://schemas.microsoft.com/office/drawing/2014/main" id="{70F810CA-0780-7000-46B7-01CF86D84A64}"/>
                </a:ext>
              </a:extLst>
            </p:cNvPr>
            <p:cNvSpPr/>
            <p:nvPr/>
          </p:nvSpPr>
          <p:spPr>
            <a:xfrm>
              <a:off x="3720008" y="5601037"/>
              <a:ext cx="147088" cy="90994"/>
            </a:xfrm>
            <a:custGeom>
              <a:avLst/>
              <a:gdLst/>
              <a:ahLst/>
              <a:cxnLst/>
              <a:rect l="l" t="t" r="r" b="b"/>
              <a:pathLst>
                <a:path w="1041" h="644" extrusionOk="0">
                  <a:moveTo>
                    <a:pt x="467" y="0"/>
                  </a:moveTo>
                  <a:cubicBezTo>
                    <a:pt x="305" y="0"/>
                    <a:pt x="141" y="66"/>
                    <a:pt x="30" y="185"/>
                  </a:cubicBezTo>
                  <a:cubicBezTo>
                    <a:pt x="0" y="219"/>
                    <a:pt x="0" y="273"/>
                    <a:pt x="34" y="307"/>
                  </a:cubicBezTo>
                  <a:cubicBezTo>
                    <a:pt x="51" y="321"/>
                    <a:pt x="72" y="328"/>
                    <a:pt x="93" y="328"/>
                  </a:cubicBezTo>
                  <a:cubicBezTo>
                    <a:pt x="116" y="328"/>
                    <a:pt x="139" y="320"/>
                    <a:pt x="157" y="302"/>
                  </a:cubicBezTo>
                  <a:cubicBezTo>
                    <a:pt x="232" y="216"/>
                    <a:pt x="347" y="169"/>
                    <a:pt x="460" y="169"/>
                  </a:cubicBezTo>
                  <a:cubicBezTo>
                    <a:pt x="508" y="169"/>
                    <a:pt x="556" y="177"/>
                    <a:pt x="601" y="194"/>
                  </a:cubicBezTo>
                  <a:cubicBezTo>
                    <a:pt x="753" y="248"/>
                    <a:pt x="865" y="400"/>
                    <a:pt x="875" y="566"/>
                  </a:cubicBezTo>
                  <a:cubicBezTo>
                    <a:pt x="875" y="610"/>
                    <a:pt x="914" y="644"/>
                    <a:pt x="958" y="644"/>
                  </a:cubicBezTo>
                  <a:lnTo>
                    <a:pt x="963" y="644"/>
                  </a:lnTo>
                  <a:cubicBezTo>
                    <a:pt x="1007" y="644"/>
                    <a:pt x="1041" y="605"/>
                    <a:pt x="1041" y="556"/>
                  </a:cubicBezTo>
                  <a:cubicBezTo>
                    <a:pt x="1031" y="326"/>
                    <a:pt x="875" y="111"/>
                    <a:pt x="660" y="33"/>
                  </a:cubicBezTo>
                  <a:cubicBezTo>
                    <a:pt x="598" y="11"/>
                    <a:pt x="533" y="0"/>
                    <a:pt x="46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8" name="Google Shape;857;p30">
              <a:extLst>
                <a:ext uri="{FF2B5EF4-FFF2-40B4-BE49-F238E27FC236}">
                  <a16:creationId xmlns:a16="http://schemas.microsoft.com/office/drawing/2014/main" id="{F76699AE-2190-941E-785F-8F0E0651500F}"/>
                </a:ext>
              </a:extLst>
            </p:cNvPr>
            <p:cNvSpPr/>
            <p:nvPr/>
          </p:nvSpPr>
          <p:spPr>
            <a:xfrm>
              <a:off x="2955743" y="5661370"/>
              <a:ext cx="215616" cy="96928"/>
            </a:xfrm>
            <a:custGeom>
              <a:avLst/>
              <a:gdLst/>
              <a:ahLst/>
              <a:cxnLst/>
              <a:rect l="l" t="t" r="r" b="b"/>
              <a:pathLst>
                <a:path w="1526" h="686" extrusionOk="0">
                  <a:moveTo>
                    <a:pt x="702" y="1"/>
                  </a:moveTo>
                  <a:cubicBezTo>
                    <a:pt x="448" y="1"/>
                    <a:pt x="195" y="111"/>
                    <a:pt x="30" y="310"/>
                  </a:cubicBezTo>
                  <a:cubicBezTo>
                    <a:pt x="1" y="344"/>
                    <a:pt x="1" y="398"/>
                    <a:pt x="40" y="432"/>
                  </a:cubicBezTo>
                  <a:cubicBezTo>
                    <a:pt x="55" y="445"/>
                    <a:pt x="74" y="451"/>
                    <a:pt x="93" y="451"/>
                  </a:cubicBezTo>
                  <a:cubicBezTo>
                    <a:pt x="117" y="451"/>
                    <a:pt x="141" y="441"/>
                    <a:pt x="157" y="422"/>
                  </a:cubicBezTo>
                  <a:cubicBezTo>
                    <a:pt x="288" y="263"/>
                    <a:pt x="490" y="172"/>
                    <a:pt x="693" y="172"/>
                  </a:cubicBezTo>
                  <a:cubicBezTo>
                    <a:pt x="733" y="172"/>
                    <a:pt x="773" y="176"/>
                    <a:pt x="812" y="183"/>
                  </a:cubicBezTo>
                  <a:cubicBezTo>
                    <a:pt x="1056" y="222"/>
                    <a:pt x="1266" y="398"/>
                    <a:pt x="1349" y="627"/>
                  </a:cubicBezTo>
                  <a:cubicBezTo>
                    <a:pt x="1364" y="662"/>
                    <a:pt x="1398" y="686"/>
                    <a:pt x="1432" y="686"/>
                  </a:cubicBezTo>
                  <a:lnTo>
                    <a:pt x="1432" y="681"/>
                  </a:lnTo>
                  <a:cubicBezTo>
                    <a:pt x="1442" y="681"/>
                    <a:pt x="1452" y="681"/>
                    <a:pt x="1462" y="676"/>
                  </a:cubicBezTo>
                  <a:cubicBezTo>
                    <a:pt x="1506" y="662"/>
                    <a:pt x="1525" y="613"/>
                    <a:pt x="1511" y="569"/>
                  </a:cubicBezTo>
                  <a:cubicBezTo>
                    <a:pt x="1403" y="285"/>
                    <a:pt x="1139" y="65"/>
                    <a:pt x="841" y="12"/>
                  </a:cubicBezTo>
                  <a:cubicBezTo>
                    <a:pt x="795" y="4"/>
                    <a:pt x="749" y="1"/>
                    <a:pt x="702"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9" name="Google Shape;858;p30">
              <a:extLst>
                <a:ext uri="{FF2B5EF4-FFF2-40B4-BE49-F238E27FC236}">
                  <a16:creationId xmlns:a16="http://schemas.microsoft.com/office/drawing/2014/main" id="{709B78F4-2858-D34B-C6C4-0266F50798EC}"/>
                </a:ext>
              </a:extLst>
            </p:cNvPr>
            <p:cNvSpPr/>
            <p:nvPr/>
          </p:nvSpPr>
          <p:spPr>
            <a:xfrm>
              <a:off x="2592756" y="5523749"/>
              <a:ext cx="206432" cy="104841"/>
            </a:xfrm>
            <a:custGeom>
              <a:avLst/>
              <a:gdLst/>
              <a:ahLst/>
              <a:cxnLst/>
              <a:rect l="l" t="t" r="r" b="b"/>
              <a:pathLst>
                <a:path w="1461" h="742" extrusionOk="0">
                  <a:moveTo>
                    <a:pt x="869" y="1"/>
                  </a:moveTo>
                  <a:cubicBezTo>
                    <a:pt x="778" y="1"/>
                    <a:pt x="687" y="15"/>
                    <a:pt x="601" y="43"/>
                  </a:cubicBezTo>
                  <a:cubicBezTo>
                    <a:pt x="327" y="131"/>
                    <a:pt x="103" y="356"/>
                    <a:pt x="15" y="629"/>
                  </a:cubicBezTo>
                  <a:cubicBezTo>
                    <a:pt x="0" y="673"/>
                    <a:pt x="20" y="722"/>
                    <a:pt x="64" y="737"/>
                  </a:cubicBezTo>
                  <a:cubicBezTo>
                    <a:pt x="73" y="737"/>
                    <a:pt x="83" y="741"/>
                    <a:pt x="93" y="741"/>
                  </a:cubicBezTo>
                  <a:cubicBezTo>
                    <a:pt x="127" y="741"/>
                    <a:pt x="161" y="717"/>
                    <a:pt x="171" y="683"/>
                  </a:cubicBezTo>
                  <a:cubicBezTo>
                    <a:pt x="249" y="463"/>
                    <a:pt x="430" y="277"/>
                    <a:pt x="650" y="209"/>
                  </a:cubicBezTo>
                  <a:cubicBezTo>
                    <a:pt x="725" y="185"/>
                    <a:pt x="803" y="173"/>
                    <a:pt x="881" y="173"/>
                  </a:cubicBezTo>
                  <a:cubicBezTo>
                    <a:pt x="1037" y="173"/>
                    <a:pt x="1192" y="220"/>
                    <a:pt x="1319" y="312"/>
                  </a:cubicBezTo>
                  <a:cubicBezTo>
                    <a:pt x="1333" y="323"/>
                    <a:pt x="1349" y="329"/>
                    <a:pt x="1366" y="329"/>
                  </a:cubicBezTo>
                  <a:cubicBezTo>
                    <a:pt x="1392" y="329"/>
                    <a:pt x="1419" y="316"/>
                    <a:pt x="1436" y="292"/>
                  </a:cubicBezTo>
                  <a:cubicBezTo>
                    <a:pt x="1461" y="253"/>
                    <a:pt x="1451" y="199"/>
                    <a:pt x="1412" y="175"/>
                  </a:cubicBezTo>
                  <a:cubicBezTo>
                    <a:pt x="1256" y="62"/>
                    <a:pt x="1062" y="1"/>
                    <a:pt x="86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0" name="Google Shape;859;p30">
              <a:extLst>
                <a:ext uri="{FF2B5EF4-FFF2-40B4-BE49-F238E27FC236}">
                  <a16:creationId xmlns:a16="http://schemas.microsoft.com/office/drawing/2014/main" id="{AB248D70-246B-34A1-D1B6-96C53945B853}"/>
                </a:ext>
              </a:extLst>
            </p:cNvPr>
            <p:cNvSpPr/>
            <p:nvPr/>
          </p:nvSpPr>
          <p:spPr>
            <a:xfrm>
              <a:off x="371316" y="5563029"/>
              <a:ext cx="232713" cy="79408"/>
            </a:xfrm>
            <a:custGeom>
              <a:avLst/>
              <a:gdLst/>
              <a:ahLst/>
              <a:cxnLst/>
              <a:rect l="l" t="t" r="r" b="b"/>
              <a:pathLst>
                <a:path w="1647" h="562" extrusionOk="0">
                  <a:moveTo>
                    <a:pt x="810" y="0"/>
                  </a:moveTo>
                  <a:cubicBezTo>
                    <a:pt x="574" y="0"/>
                    <a:pt x="331" y="113"/>
                    <a:pt x="44" y="336"/>
                  </a:cubicBezTo>
                  <a:cubicBezTo>
                    <a:pt x="5" y="366"/>
                    <a:pt x="0" y="420"/>
                    <a:pt x="30" y="454"/>
                  </a:cubicBezTo>
                  <a:cubicBezTo>
                    <a:pt x="47" y="476"/>
                    <a:pt x="71" y="487"/>
                    <a:pt x="96" y="487"/>
                  </a:cubicBezTo>
                  <a:cubicBezTo>
                    <a:pt x="114" y="487"/>
                    <a:pt x="132" y="481"/>
                    <a:pt x="147" y="468"/>
                  </a:cubicBezTo>
                  <a:cubicBezTo>
                    <a:pt x="403" y="270"/>
                    <a:pt x="608" y="170"/>
                    <a:pt x="807" y="170"/>
                  </a:cubicBezTo>
                  <a:cubicBezTo>
                    <a:pt x="1025" y="170"/>
                    <a:pt x="1235" y="291"/>
                    <a:pt x="1495" y="537"/>
                  </a:cubicBezTo>
                  <a:cubicBezTo>
                    <a:pt x="1510" y="551"/>
                    <a:pt x="1530" y="561"/>
                    <a:pt x="1554" y="561"/>
                  </a:cubicBezTo>
                  <a:lnTo>
                    <a:pt x="1554" y="556"/>
                  </a:lnTo>
                  <a:cubicBezTo>
                    <a:pt x="1574" y="556"/>
                    <a:pt x="1598" y="551"/>
                    <a:pt x="1613" y="532"/>
                  </a:cubicBezTo>
                  <a:cubicBezTo>
                    <a:pt x="1647" y="498"/>
                    <a:pt x="1642" y="444"/>
                    <a:pt x="1608" y="410"/>
                  </a:cubicBezTo>
                  <a:cubicBezTo>
                    <a:pt x="1319" y="136"/>
                    <a:pt x="1069" y="0"/>
                    <a:pt x="810"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1" name="Google Shape;860;p30">
              <a:extLst>
                <a:ext uri="{FF2B5EF4-FFF2-40B4-BE49-F238E27FC236}">
                  <a16:creationId xmlns:a16="http://schemas.microsoft.com/office/drawing/2014/main" id="{CEF11D2E-0A95-717D-2639-C273AC8AB71E}"/>
                </a:ext>
              </a:extLst>
            </p:cNvPr>
            <p:cNvSpPr/>
            <p:nvPr/>
          </p:nvSpPr>
          <p:spPr>
            <a:xfrm>
              <a:off x="1043033" y="5588603"/>
              <a:ext cx="240343" cy="119394"/>
            </a:xfrm>
            <a:custGeom>
              <a:avLst/>
              <a:gdLst/>
              <a:ahLst/>
              <a:cxnLst/>
              <a:rect l="l" t="t" r="r" b="b"/>
              <a:pathLst>
                <a:path w="1701" h="845" extrusionOk="0">
                  <a:moveTo>
                    <a:pt x="825" y="1"/>
                  </a:moveTo>
                  <a:cubicBezTo>
                    <a:pt x="489" y="1"/>
                    <a:pt x="164" y="201"/>
                    <a:pt x="20" y="507"/>
                  </a:cubicBezTo>
                  <a:cubicBezTo>
                    <a:pt x="0" y="551"/>
                    <a:pt x="15" y="600"/>
                    <a:pt x="59" y="624"/>
                  </a:cubicBezTo>
                  <a:cubicBezTo>
                    <a:pt x="69" y="630"/>
                    <a:pt x="80" y="632"/>
                    <a:pt x="92" y="632"/>
                  </a:cubicBezTo>
                  <a:cubicBezTo>
                    <a:pt x="124" y="632"/>
                    <a:pt x="157" y="613"/>
                    <a:pt x="171" y="580"/>
                  </a:cubicBezTo>
                  <a:cubicBezTo>
                    <a:pt x="286" y="333"/>
                    <a:pt x="561" y="169"/>
                    <a:pt x="833" y="169"/>
                  </a:cubicBezTo>
                  <a:cubicBezTo>
                    <a:pt x="862" y="169"/>
                    <a:pt x="890" y="171"/>
                    <a:pt x="919" y="175"/>
                  </a:cubicBezTo>
                  <a:cubicBezTo>
                    <a:pt x="1217" y="219"/>
                    <a:pt x="1476" y="473"/>
                    <a:pt x="1524" y="771"/>
                  </a:cubicBezTo>
                  <a:cubicBezTo>
                    <a:pt x="1534" y="815"/>
                    <a:pt x="1568" y="844"/>
                    <a:pt x="1607" y="844"/>
                  </a:cubicBezTo>
                  <a:lnTo>
                    <a:pt x="1622" y="844"/>
                  </a:lnTo>
                  <a:cubicBezTo>
                    <a:pt x="1666" y="835"/>
                    <a:pt x="1700" y="791"/>
                    <a:pt x="1691" y="747"/>
                  </a:cubicBezTo>
                  <a:cubicBezTo>
                    <a:pt x="1632" y="370"/>
                    <a:pt x="1314" y="63"/>
                    <a:pt x="943" y="9"/>
                  </a:cubicBezTo>
                  <a:cubicBezTo>
                    <a:pt x="904" y="3"/>
                    <a:pt x="864" y="1"/>
                    <a:pt x="825"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2" name="Google Shape;861;p30">
              <a:extLst>
                <a:ext uri="{FF2B5EF4-FFF2-40B4-BE49-F238E27FC236}">
                  <a16:creationId xmlns:a16="http://schemas.microsoft.com/office/drawing/2014/main" id="{AC7ED090-6895-95D7-1C36-4251B42E5AE0}"/>
                </a:ext>
              </a:extLst>
            </p:cNvPr>
            <p:cNvSpPr/>
            <p:nvPr/>
          </p:nvSpPr>
          <p:spPr>
            <a:xfrm>
              <a:off x="-101598" y="3696239"/>
              <a:ext cx="53410" cy="1235201"/>
            </a:xfrm>
            <a:custGeom>
              <a:avLst/>
              <a:gdLst/>
              <a:ahLst/>
              <a:cxnLst/>
              <a:rect l="l" t="t" r="r" b="b"/>
              <a:pathLst>
                <a:path w="378" h="8742" extrusionOk="0">
                  <a:moveTo>
                    <a:pt x="377" y="1"/>
                  </a:moveTo>
                  <a:cubicBezTo>
                    <a:pt x="314" y="25"/>
                    <a:pt x="250" y="50"/>
                    <a:pt x="191" y="79"/>
                  </a:cubicBezTo>
                  <a:cubicBezTo>
                    <a:pt x="128" y="108"/>
                    <a:pt x="64" y="133"/>
                    <a:pt x="1" y="162"/>
                  </a:cubicBezTo>
                  <a:lnTo>
                    <a:pt x="1" y="8741"/>
                  </a:lnTo>
                  <a:lnTo>
                    <a:pt x="377" y="8741"/>
                  </a:lnTo>
                  <a:lnTo>
                    <a:pt x="377" y="1"/>
                  </a:ln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3" name="Google Shape;862;p30">
              <a:extLst>
                <a:ext uri="{FF2B5EF4-FFF2-40B4-BE49-F238E27FC236}">
                  <a16:creationId xmlns:a16="http://schemas.microsoft.com/office/drawing/2014/main" id="{5E781749-400F-87E4-1A14-92876FA51C64}"/>
                </a:ext>
              </a:extLst>
            </p:cNvPr>
            <p:cNvSpPr/>
            <p:nvPr/>
          </p:nvSpPr>
          <p:spPr>
            <a:xfrm>
              <a:off x="-307182" y="4815296"/>
              <a:ext cx="723572" cy="352107"/>
            </a:xfrm>
            <a:custGeom>
              <a:avLst/>
              <a:gdLst/>
              <a:ahLst/>
              <a:cxnLst/>
              <a:rect l="l" t="t" r="r" b="b"/>
              <a:pathLst>
                <a:path w="5121" h="2492" extrusionOk="0">
                  <a:moveTo>
                    <a:pt x="4567" y="0"/>
                  </a:moveTo>
                  <a:cubicBezTo>
                    <a:pt x="4439" y="0"/>
                    <a:pt x="4312" y="55"/>
                    <a:pt x="4226" y="157"/>
                  </a:cubicBezTo>
                  <a:cubicBezTo>
                    <a:pt x="4026" y="396"/>
                    <a:pt x="3830" y="645"/>
                    <a:pt x="3654" y="904"/>
                  </a:cubicBezTo>
                  <a:cubicBezTo>
                    <a:pt x="3615" y="958"/>
                    <a:pt x="3586" y="1007"/>
                    <a:pt x="3557" y="1056"/>
                  </a:cubicBezTo>
                  <a:cubicBezTo>
                    <a:pt x="3439" y="850"/>
                    <a:pt x="3293" y="670"/>
                    <a:pt x="3122" y="523"/>
                  </a:cubicBezTo>
                  <a:cubicBezTo>
                    <a:pt x="2995" y="411"/>
                    <a:pt x="2853" y="313"/>
                    <a:pt x="2702" y="240"/>
                  </a:cubicBezTo>
                  <a:cubicBezTo>
                    <a:pt x="2477" y="127"/>
                    <a:pt x="2238" y="54"/>
                    <a:pt x="1984" y="39"/>
                  </a:cubicBezTo>
                  <a:cubicBezTo>
                    <a:pt x="1959" y="35"/>
                    <a:pt x="1944" y="35"/>
                    <a:pt x="1920" y="35"/>
                  </a:cubicBezTo>
                  <a:cubicBezTo>
                    <a:pt x="1900" y="34"/>
                    <a:pt x="1880" y="33"/>
                    <a:pt x="1860" y="33"/>
                  </a:cubicBezTo>
                  <a:cubicBezTo>
                    <a:pt x="1764" y="33"/>
                    <a:pt x="1671" y="43"/>
                    <a:pt x="1578" y="59"/>
                  </a:cubicBezTo>
                  <a:cubicBezTo>
                    <a:pt x="953" y="162"/>
                    <a:pt x="381" y="582"/>
                    <a:pt x="112" y="1173"/>
                  </a:cubicBezTo>
                  <a:cubicBezTo>
                    <a:pt x="0" y="1417"/>
                    <a:pt x="39" y="1696"/>
                    <a:pt x="210" y="1901"/>
                  </a:cubicBezTo>
                  <a:cubicBezTo>
                    <a:pt x="371" y="2086"/>
                    <a:pt x="591" y="2233"/>
                    <a:pt x="884" y="2341"/>
                  </a:cubicBezTo>
                  <a:cubicBezTo>
                    <a:pt x="1124" y="2428"/>
                    <a:pt x="1373" y="2477"/>
                    <a:pt x="1632" y="2487"/>
                  </a:cubicBezTo>
                  <a:cubicBezTo>
                    <a:pt x="1671" y="2492"/>
                    <a:pt x="1710" y="2492"/>
                    <a:pt x="1749" y="2492"/>
                  </a:cubicBezTo>
                  <a:cubicBezTo>
                    <a:pt x="1822" y="2492"/>
                    <a:pt x="1891" y="2487"/>
                    <a:pt x="1964" y="2482"/>
                  </a:cubicBezTo>
                  <a:cubicBezTo>
                    <a:pt x="2286" y="2458"/>
                    <a:pt x="2609" y="2370"/>
                    <a:pt x="2902" y="2228"/>
                  </a:cubicBezTo>
                  <a:cubicBezTo>
                    <a:pt x="3000" y="2184"/>
                    <a:pt x="3097" y="2126"/>
                    <a:pt x="3190" y="2067"/>
                  </a:cubicBezTo>
                  <a:cubicBezTo>
                    <a:pt x="3239" y="2038"/>
                    <a:pt x="3283" y="2003"/>
                    <a:pt x="3327" y="1969"/>
                  </a:cubicBezTo>
                  <a:cubicBezTo>
                    <a:pt x="3400" y="1911"/>
                    <a:pt x="3464" y="1842"/>
                    <a:pt x="3522" y="1774"/>
                  </a:cubicBezTo>
                  <a:cubicBezTo>
                    <a:pt x="3586" y="1798"/>
                    <a:pt x="3645" y="1823"/>
                    <a:pt x="3703" y="1847"/>
                  </a:cubicBezTo>
                  <a:cubicBezTo>
                    <a:pt x="3879" y="1920"/>
                    <a:pt x="4045" y="1994"/>
                    <a:pt x="4265" y="2052"/>
                  </a:cubicBezTo>
                  <a:cubicBezTo>
                    <a:pt x="4327" y="2068"/>
                    <a:pt x="4424" y="2095"/>
                    <a:pt x="4529" y="2095"/>
                  </a:cubicBezTo>
                  <a:cubicBezTo>
                    <a:pt x="4615" y="2095"/>
                    <a:pt x="4707" y="2078"/>
                    <a:pt x="4793" y="2023"/>
                  </a:cubicBezTo>
                  <a:cubicBezTo>
                    <a:pt x="4983" y="1906"/>
                    <a:pt x="5032" y="1666"/>
                    <a:pt x="5052" y="1564"/>
                  </a:cubicBezTo>
                  <a:cubicBezTo>
                    <a:pt x="5110" y="1285"/>
                    <a:pt x="5120" y="1007"/>
                    <a:pt x="5081" y="743"/>
                  </a:cubicBezTo>
                  <a:cubicBezTo>
                    <a:pt x="5057" y="606"/>
                    <a:pt x="5032" y="469"/>
                    <a:pt x="4998" y="337"/>
                  </a:cubicBezTo>
                  <a:cubicBezTo>
                    <a:pt x="4954" y="171"/>
                    <a:pt x="4827" y="49"/>
                    <a:pt x="4661" y="10"/>
                  </a:cubicBezTo>
                  <a:cubicBezTo>
                    <a:pt x="4630" y="3"/>
                    <a:pt x="4598" y="0"/>
                    <a:pt x="4567"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4" name="Google Shape;863;p30">
              <a:extLst>
                <a:ext uri="{FF2B5EF4-FFF2-40B4-BE49-F238E27FC236}">
                  <a16:creationId xmlns:a16="http://schemas.microsoft.com/office/drawing/2014/main" id="{1C75E57B-911E-A9C8-FDB5-4946B84687F8}"/>
                </a:ext>
              </a:extLst>
            </p:cNvPr>
            <p:cNvSpPr/>
            <p:nvPr/>
          </p:nvSpPr>
          <p:spPr>
            <a:xfrm>
              <a:off x="-180865" y="4902899"/>
              <a:ext cx="38008" cy="120242"/>
            </a:xfrm>
            <a:custGeom>
              <a:avLst/>
              <a:gdLst/>
              <a:ahLst/>
              <a:cxnLst/>
              <a:rect l="l" t="t" r="r" b="b"/>
              <a:pathLst>
                <a:path w="269" h="851" extrusionOk="0">
                  <a:moveTo>
                    <a:pt x="137" y="1"/>
                  </a:moveTo>
                  <a:cubicBezTo>
                    <a:pt x="59" y="1"/>
                    <a:pt x="0" y="191"/>
                    <a:pt x="0" y="426"/>
                  </a:cubicBezTo>
                  <a:cubicBezTo>
                    <a:pt x="0" y="660"/>
                    <a:pt x="59" y="851"/>
                    <a:pt x="137" y="851"/>
                  </a:cubicBezTo>
                  <a:cubicBezTo>
                    <a:pt x="210" y="851"/>
                    <a:pt x="269" y="660"/>
                    <a:pt x="269" y="426"/>
                  </a:cubicBezTo>
                  <a:cubicBezTo>
                    <a:pt x="269" y="191"/>
                    <a:pt x="210" y="1"/>
                    <a:pt x="137"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5" name="Google Shape;864;p30">
              <a:extLst>
                <a:ext uri="{FF2B5EF4-FFF2-40B4-BE49-F238E27FC236}">
                  <a16:creationId xmlns:a16="http://schemas.microsoft.com/office/drawing/2014/main" id="{511A3FF7-7D5F-6C77-E144-DE5D91B8DE30}"/>
                </a:ext>
              </a:extLst>
            </p:cNvPr>
            <p:cNvSpPr/>
            <p:nvPr/>
          </p:nvSpPr>
          <p:spPr>
            <a:xfrm>
              <a:off x="-114597" y="4820100"/>
              <a:ext cx="136067" cy="347303"/>
            </a:xfrm>
            <a:custGeom>
              <a:avLst/>
              <a:gdLst/>
              <a:ahLst/>
              <a:cxnLst/>
              <a:rect l="l" t="t" r="r" b="b"/>
              <a:pathLst>
                <a:path w="963" h="2458" extrusionOk="0">
                  <a:moveTo>
                    <a:pt x="166" y="1601"/>
                  </a:moveTo>
                  <a:cubicBezTo>
                    <a:pt x="154" y="1604"/>
                    <a:pt x="143" y="1608"/>
                    <a:pt x="132" y="1613"/>
                  </a:cubicBezTo>
                  <a:cubicBezTo>
                    <a:pt x="143" y="1610"/>
                    <a:pt x="155" y="1606"/>
                    <a:pt x="166" y="1601"/>
                  </a:cubicBezTo>
                  <a:close/>
                  <a:moveTo>
                    <a:pt x="557" y="1"/>
                  </a:moveTo>
                  <a:lnTo>
                    <a:pt x="220" y="25"/>
                  </a:lnTo>
                  <a:cubicBezTo>
                    <a:pt x="195" y="54"/>
                    <a:pt x="181" y="88"/>
                    <a:pt x="171" y="132"/>
                  </a:cubicBezTo>
                  <a:cubicBezTo>
                    <a:pt x="137" y="294"/>
                    <a:pt x="420" y="846"/>
                    <a:pt x="0" y="880"/>
                  </a:cubicBezTo>
                  <a:cubicBezTo>
                    <a:pt x="9" y="879"/>
                    <a:pt x="18" y="879"/>
                    <a:pt x="27" y="879"/>
                  </a:cubicBezTo>
                  <a:cubicBezTo>
                    <a:pt x="203" y="879"/>
                    <a:pt x="368" y="1016"/>
                    <a:pt x="401" y="1188"/>
                  </a:cubicBezTo>
                  <a:cubicBezTo>
                    <a:pt x="428" y="1357"/>
                    <a:pt x="323" y="1539"/>
                    <a:pt x="166" y="1601"/>
                  </a:cubicBezTo>
                  <a:lnTo>
                    <a:pt x="166" y="1601"/>
                  </a:lnTo>
                  <a:cubicBezTo>
                    <a:pt x="180" y="1598"/>
                    <a:pt x="195" y="1596"/>
                    <a:pt x="210" y="1596"/>
                  </a:cubicBezTo>
                  <a:cubicBezTo>
                    <a:pt x="288" y="1596"/>
                    <a:pt x="367" y="1640"/>
                    <a:pt x="410" y="1706"/>
                  </a:cubicBezTo>
                  <a:cubicBezTo>
                    <a:pt x="474" y="1794"/>
                    <a:pt x="484" y="1911"/>
                    <a:pt x="469" y="2018"/>
                  </a:cubicBezTo>
                  <a:cubicBezTo>
                    <a:pt x="450" y="2179"/>
                    <a:pt x="376" y="2336"/>
                    <a:pt x="269" y="2458"/>
                  </a:cubicBezTo>
                  <a:lnTo>
                    <a:pt x="391" y="2458"/>
                  </a:lnTo>
                  <a:cubicBezTo>
                    <a:pt x="459" y="2458"/>
                    <a:pt x="533" y="2458"/>
                    <a:pt x="601" y="2448"/>
                  </a:cubicBezTo>
                  <a:cubicBezTo>
                    <a:pt x="645" y="2414"/>
                    <a:pt x="684" y="2370"/>
                    <a:pt x="718" y="2321"/>
                  </a:cubicBezTo>
                  <a:cubicBezTo>
                    <a:pt x="870" y="2096"/>
                    <a:pt x="826" y="1730"/>
                    <a:pt x="577" y="1618"/>
                  </a:cubicBezTo>
                  <a:cubicBezTo>
                    <a:pt x="801" y="1564"/>
                    <a:pt x="963" y="1315"/>
                    <a:pt x="914" y="1090"/>
                  </a:cubicBezTo>
                  <a:cubicBezTo>
                    <a:pt x="871" y="893"/>
                    <a:pt x="674" y="749"/>
                    <a:pt x="475" y="749"/>
                  </a:cubicBezTo>
                  <a:cubicBezTo>
                    <a:pt x="447" y="749"/>
                    <a:pt x="419" y="752"/>
                    <a:pt x="391" y="758"/>
                  </a:cubicBezTo>
                  <a:cubicBezTo>
                    <a:pt x="484" y="685"/>
                    <a:pt x="581" y="616"/>
                    <a:pt x="650" y="518"/>
                  </a:cubicBezTo>
                  <a:cubicBezTo>
                    <a:pt x="718" y="426"/>
                    <a:pt x="752" y="303"/>
                    <a:pt x="718" y="191"/>
                  </a:cubicBezTo>
                  <a:cubicBezTo>
                    <a:pt x="694" y="113"/>
                    <a:pt x="630" y="45"/>
                    <a:pt x="557"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6" name="Google Shape;865;p30">
              <a:extLst>
                <a:ext uri="{FF2B5EF4-FFF2-40B4-BE49-F238E27FC236}">
                  <a16:creationId xmlns:a16="http://schemas.microsoft.com/office/drawing/2014/main" id="{072B0E0D-6F5E-F056-750E-9CB27020A04A}"/>
                </a:ext>
              </a:extLst>
            </p:cNvPr>
            <p:cNvSpPr/>
            <p:nvPr/>
          </p:nvSpPr>
          <p:spPr>
            <a:xfrm>
              <a:off x="48881" y="4849065"/>
              <a:ext cx="136208" cy="281177"/>
            </a:xfrm>
            <a:custGeom>
              <a:avLst/>
              <a:gdLst/>
              <a:ahLst/>
              <a:cxnLst/>
              <a:rect l="l" t="t" r="r" b="b"/>
              <a:pathLst>
                <a:path w="964" h="1990" extrusionOk="0">
                  <a:moveTo>
                    <a:pt x="7" y="586"/>
                  </a:moveTo>
                  <a:lnTo>
                    <a:pt x="7" y="586"/>
                  </a:lnTo>
                  <a:cubicBezTo>
                    <a:pt x="5" y="587"/>
                    <a:pt x="3" y="587"/>
                    <a:pt x="1" y="587"/>
                  </a:cubicBezTo>
                  <a:cubicBezTo>
                    <a:pt x="3" y="587"/>
                    <a:pt x="5" y="587"/>
                    <a:pt x="7" y="586"/>
                  </a:cubicBezTo>
                  <a:close/>
                  <a:moveTo>
                    <a:pt x="182" y="1"/>
                  </a:moveTo>
                  <a:lnTo>
                    <a:pt x="182" y="1"/>
                  </a:lnTo>
                  <a:cubicBezTo>
                    <a:pt x="230" y="224"/>
                    <a:pt x="322" y="553"/>
                    <a:pt x="7" y="586"/>
                  </a:cubicBezTo>
                  <a:lnTo>
                    <a:pt x="7" y="586"/>
                  </a:lnTo>
                  <a:cubicBezTo>
                    <a:pt x="16" y="586"/>
                    <a:pt x="25" y="585"/>
                    <a:pt x="35" y="585"/>
                  </a:cubicBezTo>
                  <a:cubicBezTo>
                    <a:pt x="204" y="585"/>
                    <a:pt x="365" y="720"/>
                    <a:pt x="397" y="890"/>
                  </a:cubicBezTo>
                  <a:cubicBezTo>
                    <a:pt x="426" y="1061"/>
                    <a:pt x="323" y="1237"/>
                    <a:pt x="172" y="1300"/>
                  </a:cubicBezTo>
                  <a:cubicBezTo>
                    <a:pt x="182" y="1299"/>
                    <a:pt x="193" y="1298"/>
                    <a:pt x="204" y="1298"/>
                  </a:cubicBezTo>
                  <a:cubicBezTo>
                    <a:pt x="283" y="1298"/>
                    <a:pt x="364" y="1344"/>
                    <a:pt x="411" y="1413"/>
                  </a:cubicBezTo>
                  <a:cubicBezTo>
                    <a:pt x="470" y="1501"/>
                    <a:pt x="480" y="1613"/>
                    <a:pt x="470" y="1720"/>
                  </a:cubicBezTo>
                  <a:cubicBezTo>
                    <a:pt x="455" y="1813"/>
                    <a:pt x="426" y="1906"/>
                    <a:pt x="382" y="1989"/>
                  </a:cubicBezTo>
                  <a:cubicBezTo>
                    <a:pt x="480" y="1945"/>
                    <a:pt x="582" y="1891"/>
                    <a:pt x="670" y="1828"/>
                  </a:cubicBezTo>
                  <a:cubicBezTo>
                    <a:pt x="719" y="1799"/>
                    <a:pt x="763" y="1764"/>
                    <a:pt x="807" y="1730"/>
                  </a:cubicBezTo>
                  <a:cubicBezTo>
                    <a:pt x="807" y="1559"/>
                    <a:pt x="729" y="1393"/>
                    <a:pt x="577" y="1320"/>
                  </a:cubicBezTo>
                  <a:cubicBezTo>
                    <a:pt x="802" y="1271"/>
                    <a:pt x="963" y="1022"/>
                    <a:pt x="915" y="797"/>
                  </a:cubicBezTo>
                  <a:cubicBezTo>
                    <a:pt x="872" y="600"/>
                    <a:pt x="674" y="451"/>
                    <a:pt x="474" y="451"/>
                  </a:cubicBezTo>
                  <a:cubicBezTo>
                    <a:pt x="447" y="451"/>
                    <a:pt x="419" y="454"/>
                    <a:pt x="392" y="460"/>
                  </a:cubicBezTo>
                  <a:cubicBezTo>
                    <a:pt x="465" y="406"/>
                    <a:pt x="538" y="352"/>
                    <a:pt x="602" y="284"/>
                  </a:cubicBezTo>
                  <a:cubicBezTo>
                    <a:pt x="475" y="172"/>
                    <a:pt x="333" y="74"/>
                    <a:pt x="182"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7" name="Google Shape;866;p30">
              <a:extLst>
                <a:ext uri="{FF2B5EF4-FFF2-40B4-BE49-F238E27FC236}">
                  <a16:creationId xmlns:a16="http://schemas.microsoft.com/office/drawing/2014/main" id="{CA3A4BAF-D54C-5811-D177-FBD9F6458F8C}"/>
                </a:ext>
              </a:extLst>
            </p:cNvPr>
            <p:cNvSpPr/>
            <p:nvPr/>
          </p:nvSpPr>
          <p:spPr>
            <a:xfrm>
              <a:off x="3109048" y="3656253"/>
              <a:ext cx="731202" cy="736006"/>
            </a:xfrm>
            <a:custGeom>
              <a:avLst/>
              <a:gdLst/>
              <a:ahLst/>
              <a:cxnLst/>
              <a:rect l="l" t="t" r="r" b="b"/>
              <a:pathLst>
                <a:path w="5175" h="5209" extrusionOk="0">
                  <a:moveTo>
                    <a:pt x="2585" y="1"/>
                  </a:moveTo>
                  <a:cubicBezTo>
                    <a:pt x="2155" y="1"/>
                    <a:pt x="1750" y="108"/>
                    <a:pt x="1393" y="294"/>
                  </a:cubicBezTo>
                  <a:cubicBezTo>
                    <a:pt x="1290" y="347"/>
                    <a:pt x="1188" y="411"/>
                    <a:pt x="1095" y="474"/>
                  </a:cubicBezTo>
                  <a:lnTo>
                    <a:pt x="1095" y="479"/>
                  </a:lnTo>
                  <a:cubicBezTo>
                    <a:pt x="1036" y="523"/>
                    <a:pt x="973" y="567"/>
                    <a:pt x="919" y="616"/>
                  </a:cubicBezTo>
                  <a:cubicBezTo>
                    <a:pt x="895" y="636"/>
                    <a:pt x="870" y="655"/>
                    <a:pt x="851" y="675"/>
                  </a:cubicBezTo>
                  <a:lnTo>
                    <a:pt x="777" y="748"/>
                  </a:lnTo>
                  <a:cubicBezTo>
                    <a:pt x="416" y="1105"/>
                    <a:pt x="157" y="1569"/>
                    <a:pt x="54" y="2092"/>
                  </a:cubicBezTo>
                  <a:cubicBezTo>
                    <a:pt x="44" y="2136"/>
                    <a:pt x="35" y="2184"/>
                    <a:pt x="30" y="2233"/>
                  </a:cubicBezTo>
                  <a:cubicBezTo>
                    <a:pt x="10" y="2336"/>
                    <a:pt x="5" y="2443"/>
                    <a:pt x="1" y="2556"/>
                  </a:cubicBezTo>
                  <a:cubicBezTo>
                    <a:pt x="1" y="2570"/>
                    <a:pt x="1" y="2590"/>
                    <a:pt x="1" y="2605"/>
                  </a:cubicBezTo>
                  <a:cubicBezTo>
                    <a:pt x="1" y="2634"/>
                    <a:pt x="1" y="2663"/>
                    <a:pt x="1" y="2692"/>
                  </a:cubicBezTo>
                  <a:cubicBezTo>
                    <a:pt x="20" y="3205"/>
                    <a:pt x="181" y="3679"/>
                    <a:pt x="455" y="4075"/>
                  </a:cubicBezTo>
                  <a:cubicBezTo>
                    <a:pt x="518" y="4173"/>
                    <a:pt x="592" y="4266"/>
                    <a:pt x="665" y="4349"/>
                  </a:cubicBezTo>
                  <a:lnTo>
                    <a:pt x="670" y="4349"/>
                  </a:lnTo>
                  <a:cubicBezTo>
                    <a:pt x="836" y="4539"/>
                    <a:pt x="1031" y="4700"/>
                    <a:pt x="1251" y="4832"/>
                  </a:cubicBezTo>
                  <a:cubicBezTo>
                    <a:pt x="1295" y="4862"/>
                    <a:pt x="1344" y="4891"/>
                    <a:pt x="1398" y="4915"/>
                  </a:cubicBezTo>
                  <a:cubicBezTo>
                    <a:pt x="1608" y="5028"/>
                    <a:pt x="1833" y="5106"/>
                    <a:pt x="2067" y="5155"/>
                  </a:cubicBezTo>
                  <a:cubicBezTo>
                    <a:pt x="2131" y="5169"/>
                    <a:pt x="2194" y="5179"/>
                    <a:pt x="2258" y="5184"/>
                  </a:cubicBezTo>
                  <a:cubicBezTo>
                    <a:pt x="2365" y="5204"/>
                    <a:pt x="2473" y="5209"/>
                    <a:pt x="2585" y="5209"/>
                  </a:cubicBezTo>
                  <a:cubicBezTo>
                    <a:pt x="3054" y="5209"/>
                    <a:pt x="3494" y="5082"/>
                    <a:pt x="3875" y="4862"/>
                  </a:cubicBezTo>
                  <a:cubicBezTo>
                    <a:pt x="4153" y="4700"/>
                    <a:pt x="4397" y="4490"/>
                    <a:pt x="4603" y="4236"/>
                  </a:cubicBezTo>
                  <a:cubicBezTo>
                    <a:pt x="4642" y="4183"/>
                    <a:pt x="4681" y="4129"/>
                    <a:pt x="4720" y="4075"/>
                  </a:cubicBezTo>
                  <a:cubicBezTo>
                    <a:pt x="4783" y="3977"/>
                    <a:pt x="4847" y="3875"/>
                    <a:pt x="4896" y="3772"/>
                  </a:cubicBezTo>
                  <a:cubicBezTo>
                    <a:pt x="4954" y="3655"/>
                    <a:pt x="5008" y="3533"/>
                    <a:pt x="5047" y="3406"/>
                  </a:cubicBezTo>
                  <a:cubicBezTo>
                    <a:pt x="5096" y="3259"/>
                    <a:pt x="5130" y="3108"/>
                    <a:pt x="5150" y="2951"/>
                  </a:cubicBezTo>
                  <a:cubicBezTo>
                    <a:pt x="5155" y="2917"/>
                    <a:pt x="5160" y="2883"/>
                    <a:pt x="5160" y="2844"/>
                  </a:cubicBezTo>
                  <a:cubicBezTo>
                    <a:pt x="5169" y="2766"/>
                    <a:pt x="5174" y="2688"/>
                    <a:pt x="5174" y="2605"/>
                  </a:cubicBezTo>
                  <a:cubicBezTo>
                    <a:pt x="5174" y="1544"/>
                    <a:pt x="4539" y="626"/>
                    <a:pt x="3630" y="225"/>
                  </a:cubicBezTo>
                  <a:cubicBezTo>
                    <a:pt x="3582" y="201"/>
                    <a:pt x="3528" y="181"/>
                    <a:pt x="3479" y="162"/>
                  </a:cubicBezTo>
                  <a:cubicBezTo>
                    <a:pt x="3201" y="59"/>
                    <a:pt x="2898" y="1"/>
                    <a:pt x="2585"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8" name="Google Shape;867;p30">
              <a:extLst>
                <a:ext uri="{FF2B5EF4-FFF2-40B4-BE49-F238E27FC236}">
                  <a16:creationId xmlns:a16="http://schemas.microsoft.com/office/drawing/2014/main" id="{04217D40-6E26-1541-D16E-7D7903884680}"/>
                </a:ext>
              </a:extLst>
            </p:cNvPr>
            <p:cNvSpPr/>
            <p:nvPr/>
          </p:nvSpPr>
          <p:spPr>
            <a:xfrm>
              <a:off x="3109048" y="3697652"/>
              <a:ext cx="547518" cy="694606"/>
            </a:xfrm>
            <a:custGeom>
              <a:avLst/>
              <a:gdLst/>
              <a:ahLst/>
              <a:cxnLst/>
              <a:rect l="l" t="t" r="r" b="b"/>
              <a:pathLst>
                <a:path w="3875" h="4916" extrusionOk="0">
                  <a:moveTo>
                    <a:pt x="1388" y="1"/>
                  </a:moveTo>
                  <a:lnTo>
                    <a:pt x="1388" y="1"/>
                  </a:lnTo>
                  <a:cubicBezTo>
                    <a:pt x="562" y="436"/>
                    <a:pt x="1" y="1310"/>
                    <a:pt x="1" y="2312"/>
                  </a:cubicBezTo>
                  <a:cubicBezTo>
                    <a:pt x="1" y="3748"/>
                    <a:pt x="1158" y="4916"/>
                    <a:pt x="2585" y="4916"/>
                  </a:cubicBezTo>
                  <a:cubicBezTo>
                    <a:pt x="3054" y="4916"/>
                    <a:pt x="3494" y="4789"/>
                    <a:pt x="3875" y="4574"/>
                  </a:cubicBezTo>
                  <a:cubicBezTo>
                    <a:pt x="2839" y="4461"/>
                    <a:pt x="1881" y="3807"/>
                    <a:pt x="1408" y="2883"/>
                  </a:cubicBezTo>
                  <a:cubicBezTo>
                    <a:pt x="948" y="1994"/>
                    <a:pt x="948" y="895"/>
                    <a:pt x="138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9" name="Google Shape;868;p30">
              <a:extLst>
                <a:ext uri="{FF2B5EF4-FFF2-40B4-BE49-F238E27FC236}">
                  <a16:creationId xmlns:a16="http://schemas.microsoft.com/office/drawing/2014/main" id="{6E85B596-4692-F911-8C7E-24438F635F1F}"/>
                </a:ext>
              </a:extLst>
            </p:cNvPr>
            <p:cNvSpPr/>
            <p:nvPr/>
          </p:nvSpPr>
          <p:spPr>
            <a:xfrm>
              <a:off x="3109048" y="3663035"/>
              <a:ext cx="729082" cy="725832"/>
            </a:xfrm>
            <a:custGeom>
              <a:avLst/>
              <a:gdLst/>
              <a:ahLst/>
              <a:cxnLst/>
              <a:rect l="l" t="t" r="r" b="b"/>
              <a:pathLst>
                <a:path w="5160" h="5137" extrusionOk="0">
                  <a:moveTo>
                    <a:pt x="3635" y="2092"/>
                  </a:moveTo>
                  <a:cubicBezTo>
                    <a:pt x="3972" y="2454"/>
                    <a:pt x="4222" y="2879"/>
                    <a:pt x="4397" y="3377"/>
                  </a:cubicBezTo>
                  <a:cubicBezTo>
                    <a:pt x="3958" y="3705"/>
                    <a:pt x="3484" y="3944"/>
                    <a:pt x="2986" y="4086"/>
                  </a:cubicBezTo>
                  <a:cubicBezTo>
                    <a:pt x="3313" y="3465"/>
                    <a:pt x="3533" y="2791"/>
                    <a:pt x="3635" y="2092"/>
                  </a:cubicBezTo>
                  <a:close/>
                  <a:moveTo>
                    <a:pt x="3245" y="1726"/>
                  </a:moveTo>
                  <a:cubicBezTo>
                    <a:pt x="3284" y="1755"/>
                    <a:pt x="3323" y="1790"/>
                    <a:pt x="3362" y="1824"/>
                  </a:cubicBezTo>
                  <a:cubicBezTo>
                    <a:pt x="3416" y="1868"/>
                    <a:pt x="3469" y="1917"/>
                    <a:pt x="3518" y="1965"/>
                  </a:cubicBezTo>
                  <a:cubicBezTo>
                    <a:pt x="3416" y="2728"/>
                    <a:pt x="3171" y="3470"/>
                    <a:pt x="2800" y="4139"/>
                  </a:cubicBezTo>
                  <a:cubicBezTo>
                    <a:pt x="2580" y="4193"/>
                    <a:pt x="2360" y="4223"/>
                    <a:pt x="2140" y="4242"/>
                  </a:cubicBezTo>
                  <a:cubicBezTo>
                    <a:pt x="2624" y="3626"/>
                    <a:pt x="2907" y="2737"/>
                    <a:pt x="3044" y="1877"/>
                  </a:cubicBezTo>
                  <a:lnTo>
                    <a:pt x="3044" y="1882"/>
                  </a:lnTo>
                  <a:cubicBezTo>
                    <a:pt x="3113" y="1829"/>
                    <a:pt x="3181" y="1780"/>
                    <a:pt x="3245" y="1726"/>
                  </a:cubicBezTo>
                  <a:close/>
                  <a:moveTo>
                    <a:pt x="3043" y="1"/>
                  </a:moveTo>
                  <a:cubicBezTo>
                    <a:pt x="3040" y="1"/>
                    <a:pt x="3037" y="1"/>
                    <a:pt x="3034" y="1"/>
                  </a:cubicBezTo>
                  <a:cubicBezTo>
                    <a:pt x="3000" y="6"/>
                    <a:pt x="2971" y="41"/>
                    <a:pt x="2976" y="80"/>
                  </a:cubicBezTo>
                  <a:cubicBezTo>
                    <a:pt x="2995" y="304"/>
                    <a:pt x="3005" y="568"/>
                    <a:pt x="3000" y="856"/>
                  </a:cubicBezTo>
                  <a:cubicBezTo>
                    <a:pt x="2505" y="576"/>
                    <a:pt x="1922" y="418"/>
                    <a:pt x="1332" y="418"/>
                  </a:cubicBezTo>
                  <a:cubicBezTo>
                    <a:pt x="1253" y="418"/>
                    <a:pt x="1174" y="421"/>
                    <a:pt x="1095" y="426"/>
                  </a:cubicBezTo>
                  <a:cubicBezTo>
                    <a:pt x="1031" y="470"/>
                    <a:pt x="973" y="519"/>
                    <a:pt x="919" y="568"/>
                  </a:cubicBezTo>
                  <a:cubicBezTo>
                    <a:pt x="934" y="578"/>
                    <a:pt x="948" y="583"/>
                    <a:pt x="968" y="583"/>
                  </a:cubicBezTo>
                  <a:cubicBezTo>
                    <a:pt x="1086" y="569"/>
                    <a:pt x="1206" y="562"/>
                    <a:pt x="1326" y="562"/>
                  </a:cubicBezTo>
                  <a:cubicBezTo>
                    <a:pt x="1865" y="562"/>
                    <a:pt x="2410" y="702"/>
                    <a:pt x="2873" y="949"/>
                  </a:cubicBezTo>
                  <a:cubicBezTo>
                    <a:pt x="2785" y="1008"/>
                    <a:pt x="2697" y="1062"/>
                    <a:pt x="2609" y="1115"/>
                  </a:cubicBezTo>
                  <a:cubicBezTo>
                    <a:pt x="2057" y="803"/>
                    <a:pt x="1481" y="641"/>
                    <a:pt x="851" y="627"/>
                  </a:cubicBezTo>
                  <a:lnTo>
                    <a:pt x="772" y="695"/>
                  </a:lnTo>
                  <a:cubicBezTo>
                    <a:pt x="777" y="734"/>
                    <a:pt x="807" y="764"/>
                    <a:pt x="841" y="764"/>
                  </a:cubicBezTo>
                  <a:cubicBezTo>
                    <a:pt x="1432" y="783"/>
                    <a:pt x="1964" y="915"/>
                    <a:pt x="2473" y="1193"/>
                  </a:cubicBezTo>
                  <a:cubicBezTo>
                    <a:pt x="1598" y="1706"/>
                    <a:pt x="797" y="1985"/>
                    <a:pt x="49" y="2039"/>
                  </a:cubicBezTo>
                  <a:cubicBezTo>
                    <a:pt x="40" y="2088"/>
                    <a:pt x="30" y="2136"/>
                    <a:pt x="25" y="2180"/>
                  </a:cubicBezTo>
                  <a:cubicBezTo>
                    <a:pt x="821" y="2127"/>
                    <a:pt x="1676" y="1829"/>
                    <a:pt x="2614" y="1272"/>
                  </a:cubicBezTo>
                  <a:cubicBezTo>
                    <a:pt x="2727" y="1340"/>
                    <a:pt x="2839" y="1413"/>
                    <a:pt x="2956" y="1496"/>
                  </a:cubicBezTo>
                  <a:cubicBezTo>
                    <a:pt x="2942" y="1594"/>
                    <a:pt x="2932" y="1697"/>
                    <a:pt x="2917" y="1794"/>
                  </a:cubicBezTo>
                  <a:cubicBezTo>
                    <a:pt x="2225" y="2273"/>
                    <a:pt x="1404" y="2540"/>
                    <a:pt x="551" y="2540"/>
                  </a:cubicBezTo>
                  <a:cubicBezTo>
                    <a:pt x="369" y="2540"/>
                    <a:pt x="185" y="2528"/>
                    <a:pt x="1" y="2503"/>
                  </a:cubicBezTo>
                  <a:cubicBezTo>
                    <a:pt x="1" y="2522"/>
                    <a:pt x="1" y="2537"/>
                    <a:pt x="1" y="2557"/>
                  </a:cubicBezTo>
                  <a:cubicBezTo>
                    <a:pt x="1" y="2586"/>
                    <a:pt x="1" y="2615"/>
                    <a:pt x="1" y="2644"/>
                  </a:cubicBezTo>
                  <a:cubicBezTo>
                    <a:pt x="181" y="2669"/>
                    <a:pt x="367" y="2679"/>
                    <a:pt x="548" y="2679"/>
                  </a:cubicBezTo>
                  <a:cubicBezTo>
                    <a:pt x="1383" y="2679"/>
                    <a:pt x="2199" y="2434"/>
                    <a:pt x="2888" y="1985"/>
                  </a:cubicBezTo>
                  <a:lnTo>
                    <a:pt x="2888" y="1985"/>
                  </a:lnTo>
                  <a:cubicBezTo>
                    <a:pt x="2741" y="2830"/>
                    <a:pt x="2448" y="3685"/>
                    <a:pt x="1955" y="4252"/>
                  </a:cubicBezTo>
                  <a:cubicBezTo>
                    <a:pt x="1902" y="4254"/>
                    <a:pt x="1850" y="4255"/>
                    <a:pt x="1798" y="4255"/>
                  </a:cubicBezTo>
                  <a:cubicBezTo>
                    <a:pt x="1351" y="4255"/>
                    <a:pt x="901" y="4180"/>
                    <a:pt x="455" y="4027"/>
                  </a:cubicBezTo>
                  <a:lnTo>
                    <a:pt x="455" y="4027"/>
                  </a:lnTo>
                  <a:cubicBezTo>
                    <a:pt x="518" y="4125"/>
                    <a:pt x="587" y="4218"/>
                    <a:pt x="665" y="4301"/>
                  </a:cubicBezTo>
                  <a:cubicBezTo>
                    <a:pt x="943" y="4437"/>
                    <a:pt x="1202" y="4564"/>
                    <a:pt x="1471" y="4667"/>
                  </a:cubicBezTo>
                  <a:cubicBezTo>
                    <a:pt x="1403" y="4716"/>
                    <a:pt x="1324" y="4750"/>
                    <a:pt x="1246" y="4784"/>
                  </a:cubicBezTo>
                  <a:cubicBezTo>
                    <a:pt x="1295" y="4814"/>
                    <a:pt x="1344" y="4843"/>
                    <a:pt x="1393" y="4867"/>
                  </a:cubicBezTo>
                  <a:cubicBezTo>
                    <a:pt x="1476" y="4828"/>
                    <a:pt x="1559" y="4779"/>
                    <a:pt x="1632" y="4726"/>
                  </a:cubicBezTo>
                  <a:cubicBezTo>
                    <a:pt x="1842" y="4799"/>
                    <a:pt x="2057" y="4858"/>
                    <a:pt x="2292" y="4897"/>
                  </a:cubicBezTo>
                  <a:cubicBezTo>
                    <a:pt x="2214" y="4985"/>
                    <a:pt x="2140" y="5058"/>
                    <a:pt x="2067" y="5107"/>
                  </a:cubicBezTo>
                  <a:cubicBezTo>
                    <a:pt x="2131" y="5121"/>
                    <a:pt x="2189" y="5131"/>
                    <a:pt x="2253" y="5136"/>
                  </a:cubicBezTo>
                  <a:cubicBezTo>
                    <a:pt x="2321" y="5077"/>
                    <a:pt x="2390" y="5004"/>
                    <a:pt x="2458" y="4916"/>
                  </a:cubicBezTo>
                  <a:cubicBezTo>
                    <a:pt x="2492" y="4921"/>
                    <a:pt x="2526" y="4926"/>
                    <a:pt x="2565" y="4926"/>
                  </a:cubicBezTo>
                  <a:cubicBezTo>
                    <a:pt x="2600" y="4931"/>
                    <a:pt x="2634" y="4931"/>
                    <a:pt x="2673" y="4931"/>
                  </a:cubicBezTo>
                  <a:cubicBezTo>
                    <a:pt x="3279" y="4931"/>
                    <a:pt x="3982" y="4535"/>
                    <a:pt x="4564" y="4037"/>
                  </a:cubicBezTo>
                  <a:cubicBezTo>
                    <a:pt x="4573" y="4086"/>
                    <a:pt x="4588" y="4135"/>
                    <a:pt x="4598" y="4188"/>
                  </a:cubicBezTo>
                  <a:cubicBezTo>
                    <a:pt x="4642" y="4135"/>
                    <a:pt x="4681" y="4081"/>
                    <a:pt x="4720" y="4027"/>
                  </a:cubicBezTo>
                  <a:cubicBezTo>
                    <a:pt x="4710" y="3988"/>
                    <a:pt x="4705" y="3954"/>
                    <a:pt x="4696" y="3915"/>
                  </a:cubicBezTo>
                  <a:cubicBezTo>
                    <a:pt x="4764" y="3851"/>
                    <a:pt x="4832" y="3788"/>
                    <a:pt x="4896" y="3724"/>
                  </a:cubicBezTo>
                  <a:cubicBezTo>
                    <a:pt x="4954" y="3607"/>
                    <a:pt x="5003" y="3485"/>
                    <a:pt x="5047" y="3358"/>
                  </a:cubicBezTo>
                  <a:lnTo>
                    <a:pt x="5047" y="3358"/>
                  </a:lnTo>
                  <a:cubicBezTo>
                    <a:pt x="4940" y="3480"/>
                    <a:pt x="4808" y="3617"/>
                    <a:pt x="4656" y="3758"/>
                  </a:cubicBezTo>
                  <a:cubicBezTo>
                    <a:pt x="4632" y="3646"/>
                    <a:pt x="4598" y="3534"/>
                    <a:pt x="4564" y="3426"/>
                  </a:cubicBezTo>
                  <a:cubicBezTo>
                    <a:pt x="4764" y="3270"/>
                    <a:pt x="4964" y="3099"/>
                    <a:pt x="5150" y="2899"/>
                  </a:cubicBezTo>
                  <a:cubicBezTo>
                    <a:pt x="5155" y="2869"/>
                    <a:pt x="5160" y="2830"/>
                    <a:pt x="5160" y="2796"/>
                  </a:cubicBezTo>
                  <a:cubicBezTo>
                    <a:pt x="5145" y="2781"/>
                    <a:pt x="5127" y="2774"/>
                    <a:pt x="5109" y="2774"/>
                  </a:cubicBezTo>
                  <a:cubicBezTo>
                    <a:pt x="5091" y="2774"/>
                    <a:pt x="5074" y="2781"/>
                    <a:pt x="5062" y="2796"/>
                  </a:cubicBezTo>
                  <a:cubicBezTo>
                    <a:pt x="4891" y="2972"/>
                    <a:pt x="4710" y="3133"/>
                    <a:pt x="4529" y="3280"/>
                  </a:cubicBezTo>
                  <a:cubicBezTo>
                    <a:pt x="4388" y="2654"/>
                    <a:pt x="4222" y="2058"/>
                    <a:pt x="3801" y="1526"/>
                  </a:cubicBezTo>
                  <a:cubicBezTo>
                    <a:pt x="3767" y="1487"/>
                    <a:pt x="3738" y="1448"/>
                    <a:pt x="3704" y="1413"/>
                  </a:cubicBezTo>
                  <a:cubicBezTo>
                    <a:pt x="3704" y="1369"/>
                    <a:pt x="3704" y="1340"/>
                    <a:pt x="3704" y="1296"/>
                  </a:cubicBezTo>
                  <a:cubicBezTo>
                    <a:pt x="3885" y="1101"/>
                    <a:pt x="4056" y="881"/>
                    <a:pt x="4202" y="646"/>
                  </a:cubicBezTo>
                  <a:cubicBezTo>
                    <a:pt x="4222" y="612"/>
                    <a:pt x="4212" y="568"/>
                    <a:pt x="4178" y="549"/>
                  </a:cubicBezTo>
                  <a:cubicBezTo>
                    <a:pt x="4168" y="542"/>
                    <a:pt x="4156" y="539"/>
                    <a:pt x="4144" y="539"/>
                  </a:cubicBezTo>
                  <a:cubicBezTo>
                    <a:pt x="4121" y="539"/>
                    <a:pt x="4098" y="551"/>
                    <a:pt x="4085" y="573"/>
                  </a:cubicBezTo>
                  <a:cubicBezTo>
                    <a:pt x="3972" y="754"/>
                    <a:pt x="3845" y="925"/>
                    <a:pt x="3709" y="1086"/>
                  </a:cubicBezTo>
                  <a:cubicBezTo>
                    <a:pt x="3704" y="910"/>
                    <a:pt x="3694" y="734"/>
                    <a:pt x="3679" y="558"/>
                  </a:cubicBezTo>
                  <a:cubicBezTo>
                    <a:pt x="3709" y="524"/>
                    <a:pt x="3718" y="514"/>
                    <a:pt x="3753" y="485"/>
                  </a:cubicBezTo>
                  <a:cubicBezTo>
                    <a:pt x="3821" y="480"/>
                    <a:pt x="3845" y="412"/>
                    <a:pt x="3811" y="368"/>
                  </a:cubicBezTo>
                  <a:cubicBezTo>
                    <a:pt x="3797" y="351"/>
                    <a:pt x="3779" y="342"/>
                    <a:pt x="3759" y="342"/>
                  </a:cubicBezTo>
                  <a:cubicBezTo>
                    <a:pt x="3744" y="342"/>
                    <a:pt x="3728" y="348"/>
                    <a:pt x="3714" y="358"/>
                  </a:cubicBezTo>
                  <a:cubicBezTo>
                    <a:pt x="3699" y="368"/>
                    <a:pt x="3679" y="383"/>
                    <a:pt x="3660" y="397"/>
                  </a:cubicBezTo>
                  <a:cubicBezTo>
                    <a:pt x="3650" y="324"/>
                    <a:pt x="3640" y="251"/>
                    <a:pt x="3630" y="172"/>
                  </a:cubicBezTo>
                  <a:cubicBezTo>
                    <a:pt x="3577" y="153"/>
                    <a:pt x="3528" y="133"/>
                    <a:pt x="3479" y="109"/>
                  </a:cubicBezTo>
                  <a:lnTo>
                    <a:pt x="3479" y="109"/>
                  </a:lnTo>
                  <a:cubicBezTo>
                    <a:pt x="3503" y="236"/>
                    <a:pt x="3518" y="363"/>
                    <a:pt x="3533" y="490"/>
                  </a:cubicBezTo>
                  <a:cubicBezTo>
                    <a:pt x="3401" y="593"/>
                    <a:pt x="3269" y="685"/>
                    <a:pt x="3137" y="773"/>
                  </a:cubicBezTo>
                  <a:cubicBezTo>
                    <a:pt x="3142" y="514"/>
                    <a:pt x="3132" y="275"/>
                    <a:pt x="3113" y="65"/>
                  </a:cubicBezTo>
                  <a:cubicBezTo>
                    <a:pt x="3108" y="29"/>
                    <a:pt x="3078" y="1"/>
                    <a:pt x="3043"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0" name="Google Shape;869;p30">
              <a:extLst>
                <a:ext uri="{FF2B5EF4-FFF2-40B4-BE49-F238E27FC236}">
                  <a16:creationId xmlns:a16="http://schemas.microsoft.com/office/drawing/2014/main" id="{9362C316-483C-3A9D-FCCC-3B931CC9FA3B}"/>
                </a:ext>
              </a:extLst>
            </p:cNvPr>
            <p:cNvSpPr/>
            <p:nvPr/>
          </p:nvSpPr>
          <p:spPr>
            <a:xfrm>
              <a:off x="3530814" y="3958624"/>
              <a:ext cx="200356" cy="281742"/>
            </a:xfrm>
            <a:custGeom>
              <a:avLst/>
              <a:gdLst/>
              <a:ahLst/>
              <a:cxnLst/>
              <a:rect l="l" t="t" r="r" b="b"/>
              <a:pathLst>
                <a:path w="1418" h="1994" extrusionOk="0">
                  <a:moveTo>
                    <a:pt x="650" y="0"/>
                  </a:moveTo>
                  <a:cubicBezTo>
                    <a:pt x="548" y="699"/>
                    <a:pt x="328" y="1373"/>
                    <a:pt x="1" y="1994"/>
                  </a:cubicBezTo>
                  <a:cubicBezTo>
                    <a:pt x="499" y="1852"/>
                    <a:pt x="973" y="1613"/>
                    <a:pt x="1417" y="1285"/>
                  </a:cubicBezTo>
                  <a:cubicBezTo>
                    <a:pt x="1241" y="787"/>
                    <a:pt x="987" y="362"/>
                    <a:pt x="650" y="0"/>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1" name="Google Shape;870;p30">
              <a:extLst>
                <a:ext uri="{FF2B5EF4-FFF2-40B4-BE49-F238E27FC236}">
                  <a16:creationId xmlns:a16="http://schemas.microsoft.com/office/drawing/2014/main" id="{580C19F9-DAEA-D8FE-AF2B-FCCCD7458C77}"/>
                </a:ext>
              </a:extLst>
            </p:cNvPr>
            <p:cNvSpPr/>
            <p:nvPr/>
          </p:nvSpPr>
          <p:spPr>
            <a:xfrm>
              <a:off x="3411419" y="3906910"/>
              <a:ext cx="194846" cy="355640"/>
            </a:xfrm>
            <a:custGeom>
              <a:avLst/>
              <a:gdLst/>
              <a:ahLst/>
              <a:cxnLst/>
              <a:rect l="l" t="t" r="r" b="b"/>
              <a:pathLst>
                <a:path w="1379" h="2517" extrusionOk="0">
                  <a:moveTo>
                    <a:pt x="1105" y="0"/>
                  </a:moveTo>
                  <a:cubicBezTo>
                    <a:pt x="1041" y="54"/>
                    <a:pt x="973" y="103"/>
                    <a:pt x="904" y="156"/>
                  </a:cubicBezTo>
                  <a:cubicBezTo>
                    <a:pt x="767" y="1011"/>
                    <a:pt x="484" y="1900"/>
                    <a:pt x="0" y="2516"/>
                  </a:cubicBezTo>
                  <a:cubicBezTo>
                    <a:pt x="220" y="2501"/>
                    <a:pt x="440" y="2467"/>
                    <a:pt x="660" y="2413"/>
                  </a:cubicBezTo>
                  <a:cubicBezTo>
                    <a:pt x="1031" y="1744"/>
                    <a:pt x="1276" y="1002"/>
                    <a:pt x="1378" y="244"/>
                  </a:cubicBezTo>
                  <a:lnTo>
                    <a:pt x="1378" y="239"/>
                  </a:lnTo>
                  <a:cubicBezTo>
                    <a:pt x="1329" y="191"/>
                    <a:pt x="1276" y="142"/>
                    <a:pt x="1222" y="98"/>
                  </a:cubicBezTo>
                  <a:cubicBezTo>
                    <a:pt x="1183" y="64"/>
                    <a:pt x="1148" y="29"/>
                    <a:pt x="1105" y="0"/>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2" name="Google Shape;871;p30">
              <a:extLst>
                <a:ext uri="{FF2B5EF4-FFF2-40B4-BE49-F238E27FC236}">
                  <a16:creationId xmlns:a16="http://schemas.microsoft.com/office/drawing/2014/main" id="{C93AF5C4-45DB-74A6-E967-530DFEA61388}"/>
                </a:ext>
              </a:extLst>
            </p:cNvPr>
            <p:cNvSpPr/>
            <p:nvPr/>
          </p:nvSpPr>
          <p:spPr>
            <a:xfrm>
              <a:off x="3098734" y="3646504"/>
              <a:ext cx="781503" cy="1080200"/>
            </a:xfrm>
            <a:custGeom>
              <a:avLst/>
              <a:gdLst/>
              <a:ahLst/>
              <a:cxnLst/>
              <a:rect l="l" t="t" r="r" b="b"/>
              <a:pathLst>
                <a:path w="5531" h="7645" extrusionOk="0">
                  <a:moveTo>
                    <a:pt x="3684" y="656"/>
                  </a:moveTo>
                  <a:cubicBezTo>
                    <a:pt x="3699" y="846"/>
                    <a:pt x="3708" y="1042"/>
                    <a:pt x="3703" y="1237"/>
                  </a:cubicBezTo>
                  <a:lnTo>
                    <a:pt x="3684" y="1257"/>
                  </a:lnTo>
                  <a:cubicBezTo>
                    <a:pt x="3562" y="1140"/>
                    <a:pt x="3420" y="1032"/>
                    <a:pt x="3274" y="939"/>
                  </a:cubicBezTo>
                  <a:cubicBezTo>
                    <a:pt x="3410" y="851"/>
                    <a:pt x="3547" y="754"/>
                    <a:pt x="3684" y="656"/>
                  </a:cubicBezTo>
                  <a:close/>
                  <a:moveTo>
                    <a:pt x="3127" y="1037"/>
                  </a:moveTo>
                  <a:lnTo>
                    <a:pt x="3127" y="1037"/>
                  </a:lnTo>
                  <a:cubicBezTo>
                    <a:pt x="3122" y="1135"/>
                    <a:pt x="3117" y="1237"/>
                    <a:pt x="3107" y="1340"/>
                  </a:cubicBezTo>
                  <a:cubicBezTo>
                    <a:pt x="3034" y="1286"/>
                    <a:pt x="2956" y="1237"/>
                    <a:pt x="2883" y="1193"/>
                  </a:cubicBezTo>
                  <a:cubicBezTo>
                    <a:pt x="2966" y="1144"/>
                    <a:pt x="3044" y="1091"/>
                    <a:pt x="3127" y="1037"/>
                  </a:cubicBezTo>
                  <a:close/>
                  <a:moveTo>
                    <a:pt x="3264" y="1100"/>
                  </a:moveTo>
                  <a:cubicBezTo>
                    <a:pt x="3376" y="1179"/>
                    <a:pt x="3489" y="1262"/>
                    <a:pt x="3586" y="1354"/>
                  </a:cubicBezTo>
                  <a:cubicBezTo>
                    <a:pt x="3518" y="1423"/>
                    <a:pt x="3449" y="1486"/>
                    <a:pt x="3381" y="1545"/>
                  </a:cubicBezTo>
                  <a:cubicBezTo>
                    <a:pt x="3332" y="1506"/>
                    <a:pt x="3283" y="1467"/>
                    <a:pt x="3234" y="1433"/>
                  </a:cubicBezTo>
                  <a:cubicBezTo>
                    <a:pt x="3244" y="1320"/>
                    <a:pt x="3254" y="1208"/>
                    <a:pt x="3259" y="1100"/>
                  </a:cubicBezTo>
                  <a:close/>
                  <a:moveTo>
                    <a:pt x="3220" y="1594"/>
                  </a:moveTo>
                  <a:cubicBezTo>
                    <a:pt x="3234" y="1604"/>
                    <a:pt x="3254" y="1618"/>
                    <a:pt x="3269" y="1633"/>
                  </a:cubicBezTo>
                  <a:cubicBezTo>
                    <a:pt x="3249" y="1652"/>
                    <a:pt x="3230" y="1672"/>
                    <a:pt x="3205" y="1687"/>
                  </a:cubicBezTo>
                  <a:cubicBezTo>
                    <a:pt x="3210" y="1657"/>
                    <a:pt x="3215" y="1623"/>
                    <a:pt x="3215" y="1594"/>
                  </a:cubicBezTo>
                  <a:close/>
                  <a:moveTo>
                    <a:pt x="3684" y="1452"/>
                  </a:moveTo>
                  <a:cubicBezTo>
                    <a:pt x="3689" y="1457"/>
                    <a:pt x="3694" y="1462"/>
                    <a:pt x="3699" y="1462"/>
                  </a:cubicBezTo>
                  <a:cubicBezTo>
                    <a:pt x="3689" y="1574"/>
                    <a:pt x="3684" y="1687"/>
                    <a:pt x="3669" y="1794"/>
                  </a:cubicBezTo>
                  <a:cubicBezTo>
                    <a:pt x="3645" y="1770"/>
                    <a:pt x="3616" y="1745"/>
                    <a:pt x="3591" y="1721"/>
                  </a:cubicBezTo>
                  <a:cubicBezTo>
                    <a:pt x="3557" y="1692"/>
                    <a:pt x="3523" y="1662"/>
                    <a:pt x="3489" y="1633"/>
                  </a:cubicBezTo>
                  <a:cubicBezTo>
                    <a:pt x="3557" y="1574"/>
                    <a:pt x="3620" y="1516"/>
                    <a:pt x="3684" y="1452"/>
                  </a:cubicBezTo>
                  <a:close/>
                  <a:moveTo>
                    <a:pt x="3826" y="1613"/>
                  </a:moveTo>
                  <a:cubicBezTo>
                    <a:pt x="4080" y="1936"/>
                    <a:pt x="4236" y="2283"/>
                    <a:pt x="4353" y="2649"/>
                  </a:cubicBezTo>
                  <a:cubicBezTo>
                    <a:pt x="4202" y="2380"/>
                    <a:pt x="4011" y="2136"/>
                    <a:pt x="3796" y="1916"/>
                  </a:cubicBezTo>
                  <a:cubicBezTo>
                    <a:pt x="3811" y="1814"/>
                    <a:pt x="3821" y="1716"/>
                    <a:pt x="3826" y="1613"/>
                  </a:cubicBezTo>
                  <a:close/>
                  <a:moveTo>
                    <a:pt x="3772" y="2092"/>
                  </a:moveTo>
                  <a:cubicBezTo>
                    <a:pt x="4109" y="2454"/>
                    <a:pt x="4358" y="2879"/>
                    <a:pt x="4534" y="3377"/>
                  </a:cubicBezTo>
                  <a:cubicBezTo>
                    <a:pt x="4094" y="3704"/>
                    <a:pt x="3616" y="3944"/>
                    <a:pt x="3122" y="4085"/>
                  </a:cubicBezTo>
                  <a:cubicBezTo>
                    <a:pt x="3449" y="3465"/>
                    <a:pt x="3664" y="2786"/>
                    <a:pt x="3772" y="2092"/>
                  </a:cubicBezTo>
                  <a:close/>
                  <a:moveTo>
                    <a:pt x="3381" y="1726"/>
                  </a:moveTo>
                  <a:cubicBezTo>
                    <a:pt x="3420" y="1755"/>
                    <a:pt x="3459" y="1789"/>
                    <a:pt x="3498" y="1823"/>
                  </a:cubicBezTo>
                  <a:cubicBezTo>
                    <a:pt x="3552" y="1872"/>
                    <a:pt x="3601" y="1916"/>
                    <a:pt x="3650" y="1965"/>
                  </a:cubicBezTo>
                  <a:cubicBezTo>
                    <a:pt x="3547" y="2727"/>
                    <a:pt x="3303" y="3470"/>
                    <a:pt x="2932" y="4139"/>
                  </a:cubicBezTo>
                  <a:cubicBezTo>
                    <a:pt x="2717" y="4193"/>
                    <a:pt x="2497" y="4227"/>
                    <a:pt x="2277" y="4242"/>
                  </a:cubicBezTo>
                  <a:cubicBezTo>
                    <a:pt x="2761" y="3621"/>
                    <a:pt x="3044" y="2737"/>
                    <a:pt x="3176" y="1877"/>
                  </a:cubicBezTo>
                  <a:cubicBezTo>
                    <a:pt x="3249" y="1828"/>
                    <a:pt x="3313" y="1780"/>
                    <a:pt x="3381" y="1726"/>
                  </a:cubicBezTo>
                  <a:close/>
                  <a:moveTo>
                    <a:pt x="1163" y="4325"/>
                  </a:moveTo>
                  <a:cubicBezTo>
                    <a:pt x="1427" y="4374"/>
                    <a:pt x="1696" y="4398"/>
                    <a:pt x="1954" y="4398"/>
                  </a:cubicBezTo>
                  <a:cubicBezTo>
                    <a:pt x="1891" y="4462"/>
                    <a:pt x="1823" y="4520"/>
                    <a:pt x="1749" y="4574"/>
                  </a:cubicBezTo>
                  <a:cubicBezTo>
                    <a:pt x="1554" y="4501"/>
                    <a:pt x="1358" y="4418"/>
                    <a:pt x="1163" y="4325"/>
                  </a:cubicBezTo>
                  <a:close/>
                  <a:moveTo>
                    <a:pt x="2839" y="4305"/>
                  </a:moveTo>
                  <a:lnTo>
                    <a:pt x="2839" y="4305"/>
                  </a:lnTo>
                  <a:cubicBezTo>
                    <a:pt x="2741" y="4466"/>
                    <a:pt x="2639" y="4618"/>
                    <a:pt x="2526" y="4769"/>
                  </a:cubicBezTo>
                  <a:lnTo>
                    <a:pt x="2526" y="4769"/>
                  </a:lnTo>
                  <a:cubicBezTo>
                    <a:pt x="2303" y="4739"/>
                    <a:pt x="2100" y="4691"/>
                    <a:pt x="1901" y="4628"/>
                  </a:cubicBezTo>
                  <a:cubicBezTo>
                    <a:pt x="1989" y="4554"/>
                    <a:pt x="2072" y="4476"/>
                    <a:pt x="2150" y="4388"/>
                  </a:cubicBezTo>
                  <a:cubicBezTo>
                    <a:pt x="2379" y="4379"/>
                    <a:pt x="2614" y="4354"/>
                    <a:pt x="2839" y="4305"/>
                  </a:cubicBezTo>
                  <a:close/>
                  <a:moveTo>
                    <a:pt x="4578" y="3519"/>
                  </a:moveTo>
                  <a:cubicBezTo>
                    <a:pt x="4578" y="3524"/>
                    <a:pt x="4578" y="3529"/>
                    <a:pt x="4578" y="3533"/>
                  </a:cubicBezTo>
                  <a:cubicBezTo>
                    <a:pt x="4602" y="3651"/>
                    <a:pt x="4632" y="3763"/>
                    <a:pt x="4656" y="3880"/>
                  </a:cubicBezTo>
                  <a:cubicBezTo>
                    <a:pt x="4124" y="4352"/>
                    <a:pt x="3421" y="4793"/>
                    <a:pt x="2813" y="4793"/>
                  </a:cubicBezTo>
                  <a:cubicBezTo>
                    <a:pt x="2779" y="4793"/>
                    <a:pt x="2745" y="4792"/>
                    <a:pt x="2712" y="4789"/>
                  </a:cubicBezTo>
                  <a:cubicBezTo>
                    <a:pt x="2702" y="4789"/>
                    <a:pt x="2697" y="4789"/>
                    <a:pt x="2687" y="4784"/>
                  </a:cubicBezTo>
                  <a:cubicBezTo>
                    <a:pt x="2809" y="4618"/>
                    <a:pt x="2922" y="4442"/>
                    <a:pt x="3024" y="4256"/>
                  </a:cubicBezTo>
                  <a:cubicBezTo>
                    <a:pt x="3567" y="4120"/>
                    <a:pt x="4094" y="3871"/>
                    <a:pt x="4578" y="3519"/>
                  </a:cubicBezTo>
                  <a:close/>
                  <a:moveTo>
                    <a:pt x="3179" y="1"/>
                  </a:moveTo>
                  <a:cubicBezTo>
                    <a:pt x="3177" y="1"/>
                    <a:pt x="3174" y="1"/>
                    <a:pt x="3171" y="1"/>
                  </a:cubicBezTo>
                  <a:cubicBezTo>
                    <a:pt x="3132" y="6"/>
                    <a:pt x="3107" y="40"/>
                    <a:pt x="3107" y="79"/>
                  </a:cubicBezTo>
                  <a:cubicBezTo>
                    <a:pt x="3132" y="304"/>
                    <a:pt x="3142" y="568"/>
                    <a:pt x="3137" y="856"/>
                  </a:cubicBezTo>
                  <a:cubicBezTo>
                    <a:pt x="2642" y="575"/>
                    <a:pt x="2055" y="419"/>
                    <a:pt x="1465" y="419"/>
                  </a:cubicBezTo>
                  <a:cubicBezTo>
                    <a:pt x="1338" y="419"/>
                    <a:pt x="1211" y="426"/>
                    <a:pt x="1085" y="441"/>
                  </a:cubicBezTo>
                  <a:cubicBezTo>
                    <a:pt x="1046" y="446"/>
                    <a:pt x="1021" y="480"/>
                    <a:pt x="1026" y="519"/>
                  </a:cubicBezTo>
                  <a:cubicBezTo>
                    <a:pt x="1031" y="558"/>
                    <a:pt x="1065" y="583"/>
                    <a:pt x="1099" y="583"/>
                  </a:cubicBezTo>
                  <a:cubicBezTo>
                    <a:pt x="1219" y="568"/>
                    <a:pt x="1339" y="561"/>
                    <a:pt x="1460" y="561"/>
                  </a:cubicBezTo>
                  <a:cubicBezTo>
                    <a:pt x="2001" y="561"/>
                    <a:pt x="2546" y="701"/>
                    <a:pt x="3010" y="949"/>
                  </a:cubicBezTo>
                  <a:cubicBezTo>
                    <a:pt x="2922" y="1003"/>
                    <a:pt x="2834" y="1061"/>
                    <a:pt x="2746" y="1110"/>
                  </a:cubicBezTo>
                  <a:cubicBezTo>
                    <a:pt x="2194" y="802"/>
                    <a:pt x="1617" y="641"/>
                    <a:pt x="982" y="627"/>
                  </a:cubicBezTo>
                  <a:cubicBezTo>
                    <a:pt x="943" y="627"/>
                    <a:pt x="909" y="656"/>
                    <a:pt x="909" y="695"/>
                  </a:cubicBezTo>
                  <a:cubicBezTo>
                    <a:pt x="909" y="734"/>
                    <a:pt x="938" y="763"/>
                    <a:pt x="977" y="763"/>
                  </a:cubicBezTo>
                  <a:cubicBezTo>
                    <a:pt x="1568" y="783"/>
                    <a:pt x="2101" y="915"/>
                    <a:pt x="2609" y="1193"/>
                  </a:cubicBezTo>
                  <a:cubicBezTo>
                    <a:pt x="1710" y="1716"/>
                    <a:pt x="894" y="1999"/>
                    <a:pt x="127" y="2043"/>
                  </a:cubicBezTo>
                  <a:cubicBezTo>
                    <a:pt x="93" y="2048"/>
                    <a:pt x="64" y="2078"/>
                    <a:pt x="64" y="2117"/>
                  </a:cubicBezTo>
                  <a:cubicBezTo>
                    <a:pt x="69" y="2156"/>
                    <a:pt x="98" y="2185"/>
                    <a:pt x="132" y="2185"/>
                  </a:cubicBezTo>
                  <a:lnTo>
                    <a:pt x="137" y="2185"/>
                  </a:lnTo>
                  <a:cubicBezTo>
                    <a:pt x="943" y="2136"/>
                    <a:pt x="1803" y="1833"/>
                    <a:pt x="2751" y="1271"/>
                  </a:cubicBezTo>
                  <a:cubicBezTo>
                    <a:pt x="2863" y="1340"/>
                    <a:pt x="2976" y="1413"/>
                    <a:pt x="3093" y="1496"/>
                  </a:cubicBezTo>
                  <a:cubicBezTo>
                    <a:pt x="3078" y="1594"/>
                    <a:pt x="3068" y="1696"/>
                    <a:pt x="3054" y="1794"/>
                  </a:cubicBezTo>
                  <a:cubicBezTo>
                    <a:pt x="2364" y="2274"/>
                    <a:pt x="1535" y="2541"/>
                    <a:pt x="680" y="2541"/>
                  </a:cubicBezTo>
                  <a:cubicBezTo>
                    <a:pt x="482" y="2541"/>
                    <a:pt x="283" y="2527"/>
                    <a:pt x="83" y="2498"/>
                  </a:cubicBezTo>
                  <a:cubicBezTo>
                    <a:pt x="80" y="2497"/>
                    <a:pt x="77" y="2497"/>
                    <a:pt x="73" y="2497"/>
                  </a:cubicBezTo>
                  <a:cubicBezTo>
                    <a:pt x="39" y="2497"/>
                    <a:pt x="10" y="2521"/>
                    <a:pt x="5" y="2556"/>
                  </a:cubicBezTo>
                  <a:cubicBezTo>
                    <a:pt x="0" y="2595"/>
                    <a:pt x="25" y="2630"/>
                    <a:pt x="64" y="2634"/>
                  </a:cubicBezTo>
                  <a:cubicBezTo>
                    <a:pt x="269" y="2664"/>
                    <a:pt x="479" y="2678"/>
                    <a:pt x="684" y="2678"/>
                  </a:cubicBezTo>
                  <a:cubicBezTo>
                    <a:pt x="1520" y="2678"/>
                    <a:pt x="2331" y="2434"/>
                    <a:pt x="3024" y="1985"/>
                  </a:cubicBezTo>
                  <a:lnTo>
                    <a:pt x="3024" y="1985"/>
                  </a:lnTo>
                  <a:cubicBezTo>
                    <a:pt x="2878" y="2830"/>
                    <a:pt x="2585" y="3685"/>
                    <a:pt x="2091" y="4252"/>
                  </a:cubicBezTo>
                  <a:cubicBezTo>
                    <a:pt x="2042" y="4253"/>
                    <a:pt x="1993" y="4254"/>
                    <a:pt x="1944" y="4254"/>
                  </a:cubicBezTo>
                  <a:cubicBezTo>
                    <a:pt x="1450" y="4254"/>
                    <a:pt x="953" y="4165"/>
                    <a:pt x="464" y="3983"/>
                  </a:cubicBezTo>
                  <a:cubicBezTo>
                    <a:pt x="457" y="3981"/>
                    <a:pt x="450" y="3980"/>
                    <a:pt x="443" y="3980"/>
                  </a:cubicBezTo>
                  <a:cubicBezTo>
                    <a:pt x="415" y="3980"/>
                    <a:pt x="388" y="3995"/>
                    <a:pt x="376" y="4022"/>
                  </a:cubicBezTo>
                  <a:cubicBezTo>
                    <a:pt x="362" y="4056"/>
                    <a:pt x="376" y="4095"/>
                    <a:pt x="411" y="4115"/>
                  </a:cubicBezTo>
                  <a:cubicBezTo>
                    <a:pt x="543" y="4178"/>
                    <a:pt x="674" y="4242"/>
                    <a:pt x="801" y="4300"/>
                  </a:cubicBezTo>
                  <a:cubicBezTo>
                    <a:pt x="1080" y="4437"/>
                    <a:pt x="1339" y="4564"/>
                    <a:pt x="1608" y="4667"/>
                  </a:cubicBezTo>
                  <a:cubicBezTo>
                    <a:pt x="1476" y="4750"/>
                    <a:pt x="1334" y="4813"/>
                    <a:pt x="1183" y="4857"/>
                  </a:cubicBezTo>
                  <a:cubicBezTo>
                    <a:pt x="1143" y="4867"/>
                    <a:pt x="1124" y="4906"/>
                    <a:pt x="1134" y="4940"/>
                  </a:cubicBezTo>
                  <a:cubicBezTo>
                    <a:pt x="1143" y="4970"/>
                    <a:pt x="1168" y="4989"/>
                    <a:pt x="1197" y="4989"/>
                  </a:cubicBezTo>
                  <a:lnTo>
                    <a:pt x="1217" y="4989"/>
                  </a:lnTo>
                  <a:cubicBezTo>
                    <a:pt x="1417" y="4931"/>
                    <a:pt x="1603" y="4843"/>
                    <a:pt x="1769" y="4725"/>
                  </a:cubicBezTo>
                  <a:cubicBezTo>
                    <a:pt x="1979" y="4799"/>
                    <a:pt x="2194" y="4857"/>
                    <a:pt x="2428" y="4896"/>
                  </a:cubicBezTo>
                  <a:cubicBezTo>
                    <a:pt x="2252" y="5104"/>
                    <a:pt x="2087" y="5208"/>
                    <a:pt x="1920" y="5208"/>
                  </a:cubicBezTo>
                  <a:cubicBezTo>
                    <a:pt x="1902" y="5208"/>
                    <a:pt x="1884" y="5207"/>
                    <a:pt x="1867" y="5204"/>
                  </a:cubicBezTo>
                  <a:cubicBezTo>
                    <a:pt x="1864" y="5204"/>
                    <a:pt x="1861" y="5204"/>
                    <a:pt x="1859" y="5204"/>
                  </a:cubicBezTo>
                  <a:cubicBezTo>
                    <a:pt x="1827" y="5204"/>
                    <a:pt x="1793" y="5231"/>
                    <a:pt x="1788" y="5263"/>
                  </a:cubicBezTo>
                  <a:cubicBezTo>
                    <a:pt x="1783" y="5302"/>
                    <a:pt x="1813" y="5336"/>
                    <a:pt x="1852" y="5341"/>
                  </a:cubicBezTo>
                  <a:cubicBezTo>
                    <a:pt x="1871" y="5346"/>
                    <a:pt x="1896" y="5346"/>
                    <a:pt x="1920" y="5346"/>
                  </a:cubicBezTo>
                  <a:cubicBezTo>
                    <a:pt x="2145" y="5346"/>
                    <a:pt x="2365" y="5204"/>
                    <a:pt x="2590" y="4916"/>
                  </a:cubicBezTo>
                  <a:cubicBezTo>
                    <a:pt x="2629" y="4921"/>
                    <a:pt x="2663" y="4926"/>
                    <a:pt x="2702" y="4926"/>
                  </a:cubicBezTo>
                  <a:cubicBezTo>
                    <a:pt x="2736" y="4931"/>
                    <a:pt x="2770" y="4931"/>
                    <a:pt x="2805" y="4931"/>
                  </a:cubicBezTo>
                  <a:cubicBezTo>
                    <a:pt x="3415" y="4931"/>
                    <a:pt x="4119" y="4535"/>
                    <a:pt x="4695" y="4037"/>
                  </a:cubicBezTo>
                  <a:cubicBezTo>
                    <a:pt x="4710" y="4095"/>
                    <a:pt x="4729" y="4159"/>
                    <a:pt x="4744" y="4217"/>
                  </a:cubicBezTo>
                  <a:lnTo>
                    <a:pt x="4739" y="4217"/>
                  </a:lnTo>
                  <a:cubicBezTo>
                    <a:pt x="4744" y="4237"/>
                    <a:pt x="4749" y="4252"/>
                    <a:pt x="4759" y="4271"/>
                  </a:cubicBezTo>
                  <a:cubicBezTo>
                    <a:pt x="4759" y="4281"/>
                    <a:pt x="4759" y="4291"/>
                    <a:pt x="4764" y="4296"/>
                  </a:cubicBezTo>
                  <a:cubicBezTo>
                    <a:pt x="4764" y="4300"/>
                    <a:pt x="4764" y="4300"/>
                    <a:pt x="4764" y="4300"/>
                  </a:cubicBezTo>
                  <a:cubicBezTo>
                    <a:pt x="4856" y="4579"/>
                    <a:pt x="5032" y="4852"/>
                    <a:pt x="5140" y="5023"/>
                  </a:cubicBezTo>
                  <a:cubicBezTo>
                    <a:pt x="5169" y="5067"/>
                    <a:pt x="5194" y="5107"/>
                    <a:pt x="5208" y="5136"/>
                  </a:cubicBezTo>
                  <a:cubicBezTo>
                    <a:pt x="5374" y="5424"/>
                    <a:pt x="5296" y="5844"/>
                    <a:pt x="5037" y="6054"/>
                  </a:cubicBezTo>
                  <a:cubicBezTo>
                    <a:pt x="4925" y="6142"/>
                    <a:pt x="4788" y="6196"/>
                    <a:pt x="4641" y="6255"/>
                  </a:cubicBezTo>
                  <a:cubicBezTo>
                    <a:pt x="4495" y="6308"/>
                    <a:pt x="4343" y="6367"/>
                    <a:pt x="4216" y="6465"/>
                  </a:cubicBezTo>
                  <a:cubicBezTo>
                    <a:pt x="3953" y="6675"/>
                    <a:pt x="3826" y="7046"/>
                    <a:pt x="3914" y="7373"/>
                  </a:cubicBezTo>
                  <a:cubicBezTo>
                    <a:pt x="3961" y="7561"/>
                    <a:pt x="4145" y="7644"/>
                    <a:pt x="4285" y="7644"/>
                  </a:cubicBezTo>
                  <a:cubicBezTo>
                    <a:pt x="4388" y="7644"/>
                    <a:pt x="4467" y="7598"/>
                    <a:pt x="4446" y="7515"/>
                  </a:cubicBezTo>
                  <a:cubicBezTo>
                    <a:pt x="4429" y="7450"/>
                    <a:pt x="4372" y="7441"/>
                    <a:pt x="4306" y="7441"/>
                  </a:cubicBezTo>
                  <a:cubicBezTo>
                    <a:pt x="4278" y="7441"/>
                    <a:pt x="4248" y="7442"/>
                    <a:pt x="4219" y="7442"/>
                  </a:cubicBezTo>
                  <a:cubicBezTo>
                    <a:pt x="4141" y="7442"/>
                    <a:pt x="4069" y="7430"/>
                    <a:pt x="4045" y="7339"/>
                  </a:cubicBezTo>
                  <a:cubicBezTo>
                    <a:pt x="4011" y="7207"/>
                    <a:pt x="4016" y="7066"/>
                    <a:pt x="4060" y="6934"/>
                  </a:cubicBezTo>
                  <a:cubicBezTo>
                    <a:pt x="4172" y="6582"/>
                    <a:pt x="4417" y="6489"/>
                    <a:pt x="4690" y="6382"/>
                  </a:cubicBezTo>
                  <a:cubicBezTo>
                    <a:pt x="4837" y="6323"/>
                    <a:pt x="4993" y="6264"/>
                    <a:pt x="5120" y="6162"/>
                  </a:cubicBezTo>
                  <a:cubicBezTo>
                    <a:pt x="5443" y="5908"/>
                    <a:pt x="5531" y="5419"/>
                    <a:pt x="5325" y="5063"/>
                  </a:cubicBezTo>
                  <a:lnTo>
                    <a:pt x="5325" y="5063"/>
                  </a:lnTo>
                  <a:lnTo>
                    <a:pt x="5330" y="5067"/>
                  </a:lnTo>
                  <a:cubicBezTo>
                    <a:pt x="5311" y="5038"/>
                    <a:pt x="5286" y="4994"/>
                    <a:pt x="5257" y="4950"/>
                  </a:cubicBezTo>
                  <a:cubicBezTo>
                    <a:pt x="5150" y="4784"/>
                    <a:pt x="4979" y="4511"/>
                    <a:pt x="4896" y="4252"/>
                  </a:cubicBezTo>
                  <a:cubicBezTo>
                    <a:pt x="4876" y="4134"/>
                    <a:pt x="4856" y="4027"/>
                    <a:pt x="4832" y="3914"/>
                  </a:cubicBezTo>
                  <a:cubicBezTo>
                    <a:pt x="5003" y="3758"/>
                    <a:pt x="5159" y="3597"/>
                    <a:pt x="5296" y="3431"/>
                  </a:cubicBezTo>
                  <a:cubicBezTo>
                    <a:pt x="5321" y="3401"/>
                    <a:pt x="5321" y="3358"/>
                    <a:pt x="5291" y="3333"/>
                  </a:cubicBezTo>
                  <a:cubicBezTo>
                    <a:pt x="5279" y="3323"/>
                    <a:pt x="5263" y="3317"/>
                    <a:pt x="5248" y="3317"/>
                  </a:cubicBezTo>
                  <a:cubicBezTo>
                    <a:pt x="5228" y="3317"/>
                    <a:pt x="5207" y="3326"/>
                    <a:pt x="5194" y="3343"/>
                  </a:cubicBezTo>
                  <a:cubicBezTo>
                    <a:pt x="5081" y="3470"/>
                    <a:pt x="4944" y="3616"/>
                    <a:pt x="4793" y="3758"/>
                  </a:cubicBezTo>
                  <a:cubicBezTo>
                    <a:pt x="4764" y="3646"/>
                    <a:pt x="4734" y="3533"/>
                    <a:pt x="4700" y="3426"/>
                  </a:cubicBezTo>
                  <a:cubicBezTo>
                    <a:pt x="4905" y="3265"/>
                    <a:pt x="5106" y="3089"/>
                    <a:pt x="5296" y="2893"/>
                  </a:cubicBezTo>
                  <a:cubicBezTo>
                    <a:pt x="5321" y="2864"/>
                    <a:pt x="5321" y="2820"/>
                    <a:pt x="5291" y="2791"/>
                  </a:cubicBezTo>
                  <a:cubicBezTo>
                    <a:pt x="5280" y="2779"/>
                    <a:pt x="5263" y="2773"/>
                    <a:pt x="5247" y="2773"/>
                  </a:cubicBezTo>
                  <a:cubicBezTo>
                    <a:pt x="5228" y="2773"/>
                    <a:pt x="5209" y="2780"/>
                    <a:pt x="5194" y="2796"/>
                  </a:cubicBezTo>
                  <a:cubicBezTo>
                    <a:pt x="5027" y="2972"/>
                    <a:pt x="4847" y="3133"/>
                    <a:pt x="4666" y="3279"/>
                  </a:cubicBezTo>
                  <a:cubicBezTo>
                    <a:pt x="4519" y="2654"/>
                    <a:pt x="4358" y="2058"/>
                    <a:pt x="3933" y="1525"/>
                  </a:cubicBezTo>
                  <a:cubicBezTo>
                    <a:pt x="3904" y="1486"/>
                    <a:pt x="3870" y="1447"/>
                    <a:pt x="3835" y="1413"/>
                  </a:cubicBezTo>
                  <a:cubicBezTo>
                    <a:pt x="3835" y="1369"/>
                    <a:pt x="3840" y="1340"/>
                    <a:pt x="3840" y="1296"/>
                  </a:cubicBezTo>
                  <a:cubicBezTo>
                    <a:pt x="4021" y="1100"/>
                    <a:pt x="4192" y="881"/>
                    <a:pt x="4339" y="646"/>
                  </a:cubicBezTo>
                  <a:cubicBezTo>
                    <a:pt x="4358" y="612"/>
                    <a:pt x="4348" y="568"/>
                    <a:pt x="4314" y="548"/>
                  </a:cubicBezTo>
                  <a:cubicBezTo>
                    <a:pt x="4302" y="542"/>
                    <a:pt x="4290" y="538"/>
                    <a:pt x="4278" y="538"/>
                  </a:cubicBezTo>
                  <a:cubicBezTo>
                    <a:pt x="4255" y="538"/>
                    <a:pt x="4234" y="550"/>
                    <a:pt x="4221" y="573"/>
                  </a:cubicBezTo>
                  <a:cubicBezTo>
                    <a:pt x="4104" y="754"/>
                    <a:pt x="3977" y="925"/>
                    <a:pt x="3840" y="1086"/>
                  </a:cubicBezTo>
                  <a:cubicBezTo>
                    <a:pt x="3840" y="910"/>
                    <a:pt x="3830" y="734"/>
                    <a:pt x="3811" y="558"/>
                  </a:cubicBezTo>
                  <a:cubicBezTo>
                    <a:pt x="3845" y="524"/>
                    <a:pt x="3855" y="514"/>
                    <a:pt x="3884" y="485"/>
                  </a:cubicBezTo>
                  <a:cubicBezTo>
                    <a:pt x="3953" y="480"/>
                    <a:pt x="3982" y="412"/>
                    <a:pt x="3948" y="368"/>
                  </a:cubicBezTo>
                  <a:cubicBezTo>
                    <a:pt x="3934" y="351"/>
                    <a:pt x="3914" y="342"/>
                    <a:pt x="3893" y="342"/>
                  </a:cubicBezTo>
                  <a:cubicBezTo>
                    <a:pt x="3878" y="342"/>
                    <a:pt x="3863" y="347"/>
                    <a:pt x="3850" y="358"/>
                  </a:cubicBezTo>
                  <a:cubicBezTo>
                    <a:pt x="3830" y="368"/>
                    <a:pt x="3816" y="382"/>
                    <a:pt x="3796" y="397"/>
                  </a:cubicBezTo>
                  <a:cubicBezTo>
                    <a:pt x="3782" y="289"/>
                    <a:pt x="3767" y="182"/>
                    <a:pt x="3747" y="74"/>
                  </a:cubicBezTo>
                  <a:cubicBezTo>
                    <a:pt x="3739" y="41"/>
                    <a:pt x="3713" y="19"/>
                    <a:pt x="3681" y="19"/>
                  </a:cubicBezTo>
                  <a:cubicBezTo>
                    <a:pt x="3676" y="19"/>
                    <a:pt x="3670" y="19"/>
                    <a:pt x="3664" y="21"/>
                  </a:cubicBezTo>
                  <a:cubicBezTo>
                    <a:pt x="3630" y="26"/>
                    <a:pt x="3606" y="65"/>
                    <a:pt x="3611" y="99"/>
                  </a:cubicBezTo>
                  <a:cubicBezTo>
                    <a:pt x="3635" y="231"/>
                    <a:pt x="3650" y="363"/>
                    <a:pt x="3664" y="495"/>
                  </a:cubicBezTo>
                  <a:cubicBezTo>
                    <a:pt x="3532" y="592"/>
                    <a:pt x="3401" y="685"/>
                    <a:pt x="3274" y="773"/>
                  </a:cubicBezTo>
                  <a:cubicBezTo>
                    <a:pt x="3278" y="514"/>
                    <a:pt x="3269" y="275"/>
                    <a:pt x="3249" y="65"/>
                  </a:cubicBezTo>
                  <a:cubicBezTo>
                    <a:pt x="3245" y="28"/>
                    <a:pt x="3215" y="1"/>
                    <a:pt x="3179"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333" name="Google Shape;872;p30">
            <a:extLst>
              <a:ext uri="{FF2B5EF4-FFF2-40B4-BE49-F238E27FC236}">
                <a16:creationId xmlns:a16="http://schemas.microsoft.com/office/drawing/2014/main" id="{B11373C7-8D4E-D614-E4E8-E13EC552B9C4}"/>
              </a:ext>
            </a:extLst>
          </p:cNvPr>
          <p:cNvGrpSpPr/>
          <p:nvPr/>
        </p:nvGrpSpPr>
        <p:grpSpPr>
          <a:xfrm>
            <a:off x="2887231" y="7873982"/>
            <a:ext cx="543090" cy="1129903"/>
            <a:chOff x="2626384" y="232425"/>
            <a:chExt cx="970132" cy="2018367"/>
          </a:xfrm>
        </p:grpSpPr>
        <p:sp>
          <p:nvSpPr>
            <p:cNvPr id="334" name="Google Shape;873;p30">
              <a:extLst>
                <a:ext uri="{FF2B5EF4-FFF2-40B4-BE49-F238E27FC236}">
                  <a16:creationId xmlns:a16="http://schemas.microsoft.com/office/drawing/2014/main" id="{2BD14BA2-8AFA-1741-6C5D-468481C9D669}"/>
                </a:ext>
              </a:extLst>
            </p:cNvPr>
            <p:cNvSpPr/>
            <p:nvPr/>
          </p:nvSpPr>
          <p:spPr>
            <a:xfrm>
              <a:off x="3100712" y="1558870"/>
              <a:ext cx="495804" cy="456524"/>
            </a:xfrm>
            <a:custGeom>
              <a:avLst/>
              <a:gdLst/>
              <a:ahLst/>
              <a:cxnLst/>
              <a:rect l="l" t="t" r="r" b="b"/>
              <a:pathLst>
                <a:path w="3509" h="3231" extrusionOk="0">
                  <a:moveTo>
                    <a:pt x="1341" y="1"/>
                  </a:moveTo>
                  <a:cubicBezTo>
                    <a:pt x="1220" y="1"/>
                    <a:pt x="1099" y="23"/>
                    <a:pt x="988" y="71"/>
                  </a:cubicBezTo>
                  <a:cubicBezTo>
                    <a:pt x="626" y="222"/>
                    <a:pt x="519" y="520"/>
                    <a:pt x="411" y="862"/>
                  </a:cubicBezTo>
                  <a:cubicBezTo>
                    <a:pt x="309" y="1194"/>
                    <a:pt x="113" y="1478"/>
                    <a:pt x="50" y="1830"/>
                  </a:cubicBezTo>
                  <a:cubicBezTo>
                    <a:pt x="1" y="2108"/>
                    <a:pt x="25" y="2416"/>
                    <a:pt x="182" y="2650"/>
                  </a:cubicBezTo>
                  <a:cubicBezTo>
                    <a:pt x="465" y="3075"/>
                    <a:pt x="1042" y="3158"/>
                    <a:pt x="1550" y="3202"/>
                  </a:cubicBezTo>
                  <a:cubicBezTo>
                    <a:pt x="1728" y="3217"/>
                    <a:pt x="1909" y="3230"/>
                    <a:pt x="2088" y="3230"/>
                  </a:cubicBezTo>
                  <a:cubicBezTo>
                    <a:pt x="2337" y="3230"/>
                    <a:pt x="2582" y="3204"/>
                    <a:pt x="2815" y="3119"/>
                  </a:cubicBezTo>
                  <a:cubicBezTo>
                    <a:pt x="3181" y="2983"/>
                    <a:pt x="3509" y="2621"/>
                    <a:pt x="3426" y="2240"/>
                  </a:cubicBezTo>
                  <a:cubicBezTo>
                    <a:pt x="3338" y="1834"/>
                    <a:pt x="2869" y="1659"/>
                    <a:pt x="2610" y="1331"/>
                  </a:cubicBezTo>
                  <a:cubicBezTo>
                    <a:pt x="2370" y="1038"/>
                    <a:pt x="2322" y="623"/>
                    <a:pt x="2072" y="330"/>
                  </a:cubicBezTo>
                  <a:cubicBezTo>
                    <a:pt x="1896" y="119"/>
                    <a:pt x="1617" y="1"/>
                    <a:pt x="1341" y="1"/>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335" name="Google Shape;874;p30">
              <a:extLst>
                <a:ext uri="{FF2B5EF4-FFF2-40B4-BE49-F238E27FC236}">
                  <a16:creationId xmlns:a16="http://schemas.microsoft.com/office/drawing/2014/main" id="{A4CFB23F-C8E1-055A-BA68-F451A58E5E42}"/>
                </a:ext>
              </a:extLst>
            </p:cNvPr>
            <p:cNvSpPr/>
            <p:nvPr/>
          </p:nvSpPr>
          <p:spPr>
            <a:xfrm>
              <a:off x="2839175" y="1847818"/>
              <a:ext cx="223105" cy="159239"/>
            </a:xfrm>
            <a:custGeom>
              <a:avLst/>
              <a:gdLst/>
              <a:ahLst/>
              <a:cxnLst/>
              <a:rect l="l" t="t" r="r" b="b"/>
              <a:pathLst>
                <a:path w="1579" h="1127" extrusionOk="0">
                  <a:moveTo>
                    <a:pt x="937" y="1"/>
                  </a:moveTo>
                  <a:cubicBezTo>
                    <a:pt x="829" y="1"/>
                    <a:pt x="715" y="21"/>
                    <a:pt x="601" y="63"/>
                  </a:cubicBezTo>
                  <a:cubicBezTo>
                    <a:pt x="225" y="205"/>
                    <a:pt x="0" y="547"/>
                    <a:pt x="103" y="820"/>
                  </a:cubicBezTo>
                  <a:cubicBezTo>
                    <a:pt x="175" y="1016"/>
                    <a:pt x="389" y="1127"/>
                    <a:pt x="642" y="1127"/>
                  </a:cubicBezTo>
                  <a:cubicBezTo>
                    <a:pt x="749" y="1127"/>
                    <a:pt x="864" y="1107"/>
                    <a:pt x="977" y="1065"/>
                  </a:cubicBezTo>
                  <a:cubicBezTo>
                    <a:pt x="1354" y="923"/>
                    <a:pt x="1578" y="581"/>
                    <a:pt x="1476" y="307"/>
                  </a:cubicBezTo>
                  <a:cubicBezTo>
                    <a:pt x="1404" y="112"/>
                    <a:pt x="1190" y="1"/>
                    <a:pt x="937" y="1"/>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6" name="Google Shape;875;p30">
              <a:extLst>
                <a:ext uri="{FF2B5EF4-FFF2-40B4-BE49-F238E27FC236}">
                  <a16:creationId xmlns:a16="http://schemas.microsoft.com/office/drawing/2014/main" id="{991FE0B3-B210-7546-CC4C-21F5407D2442}"/>
                </a:ext>
              </a:extLst>
            </p:cNvPr>
            <p:cNvSpPr/>
            <p:nvPr/>
          </p:nvSpPr>
          <p:spPr>
            <a:xfrm>
              <a:off x="2897812" y="1589531"/>
              <a:ext cx="208551" cy="150620"/>
            </a:xfrm>
            <a:custGeom>
              <a:avLst/>
              <a:gdLst/>
              <a:ahLst/>
              <a:cxnLst/>
              <a:rect l="l" t="t" r="r" b="b"/>
              <a:pathLst>
                <a:path w="1476" h="1066" extrusionOk="0">
                  <a:moveTo>
                    <a:pt x="728" y="0"/>
                  </a:moveTo>
                  <a:cubicBezTo>
                    <a:pt x="334" y="0"/>
                    <a:pt x="15" y="231"/>
                    <a:pt x="10" y="518"/>
                  </a:cubicBezTo>
                  <a:cubicBezTo>
                    <a:pt x="1" y="811"/>
                    <a:pt x="323" y="1061"/>
                    <a:pt x="728" y="1065"/>
                  </a:cubicBezTo>
                  <a:cubicBezTo>
                    <a:pt x="737" y="1066"/>
                    <a:pt x="745" y="1066"/>
                    <a:pt x="753" y="1066"/>
                  </a:cubicBezTo>
                  <a:cubicBezTo>
                    <a:pt x="1147" y="1066"/>
                    <a:pt x="1466" y="835"/>
                    <a:pt x="1471" y="548"/>
                  </a:cubicBezTo>
                  <a:cubicBezTo>
                    <a:pt x="1476" y="254"/>
                    <a:pt x="1154" y="10"/>
                    <a:pt x="753" y="0"/>
                  </a:cubicBezTo>
                  <a:cubicBezTo>
                    <a:pt x="745" y="0"/>
                    <a:pt x="737" y="0"/>
                    <a:pt x="728"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7" name="Google Shape;876;p30">
              <a:extLst>
                <a:ext uri="{FF2B5EF4-FFF2-40B4-BE49-F238E27FC236}">
                  <a16:creationId xmlns:a16="http://schemas.microsoft.com/office/drawing/2014/main" id="{F0693E69-8ABD-CE4B-A0BC-FEBC203C2C14}"/>
                </a:ext>
              </a:extLst>
            </p:cNvPr>
            <p:cNvSpPr/>
            <p:nvPr/>
          </p:nvSpPr>
          <p:spPr>
            <a:xfrm>
              <a:off x="2968177" y="2030795"/>
              <a:ext cx="206573" cy="180716"/>
            </a:xfrm>
            <a:custGeom>
              <a:avLst/>
              <a:gdLst/>
              <a:ahLst/>
              <a:cxnLst/>
              <a:rect l="l" t="t" r="r" b="b"/>
              <a:pathLst>
                <a:path w="1462" h="1279" extrusionOk="0">
                  <a:moveTo>
                    <a:pt x="928" y="0"/>
                  </a:moveTo>
                  <a:cubicBezTo>
                    <a:pt x="741" y="0"/>
                    <a:pt x="529" y="89"/>
                    <a:pt x="358" y="258"/>
                  </a:cubicBezTo>
                  <a:cubicBezTo>
                    <a:pt x="69" y="541"/>
                    <a:pt x="1" y="937"/>
                    <a:pt x="206" y="1152"/>
                  </a:cubicBezTo>
                  <a:cubicBezTo>
                    <a:pt x="291" y="1237"/>
                    <a:pt x="407" y="1278"/>
                    <a:pt x="534" y="1278"/>
                  </a:cubicBezTo>
                  <a:cubicBezTo>
                    <a:pt x="722" y="1278"/>
                    <a:pt x="933" y="1189"/>
                    <a:pt x="1105" y="1020"/>
                  </a:cubicBezTo>
                  <a:cubicBezTo>
                    <a:pt x="1393" y="737"/>
                    <a:pt x="1462" y="336"/>
                    <a:pt x="1256" y="126"/>
                  </a:cubicBezTo>
                  <a:cubicBezTo>
                    <a:pt x="1172" y="41"/>
                    <a:pt x="1055" y="0"/>
                    <a:pt x="928"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8" name="Google Shape;877;p30">
              <a:extLst>
                <a:ext uri="{FF2B5EF4-FFF2-40B4-BE49-F238E27FC236}">
                  <a16:creationId xmlns:a16="http://schemas.microsoft.com/office/drawing/2014/main" id="{B9B671F2-4204-5455-BD23-118F8418DEAC}"/>
                </a:ext>
              </a:extLst>
            </p:cNvPr>
            <p:cNvSpPr/>
            <p:nvPr/>
          </p:nvSpPr>
          <p:spPr>
            <a:xfrm>
              <a:off x="3237485" y="2052131"/>
              <a:ext cx="184390" cy="198661"/>
            </a:xfrm>
            <a:custGeom>
              <a:avLst/>
              <a:gdLst/>
              <a:ahLst/>
              <a:cxnLst/>
              <a:rect l="l" t="t" r="r" b="b"/>
              <a:pathLst>
                <a:path w="1305" h="1406" extrusionOk="0">
                  <a:moveTo>
                    <a:pt x="789" y="0"/>
                  </a:moveTo>
                  <a:cubicBezTo>
                    <a:pt x="555" y="0"/>
                    <a:pt x="300" y="188"/>
                    <a:pt x="166" y="483"/>
                  </a:cubicBezTo>
                  <a:cubicBezTo>
                    <a:pt x="0" y="855"/>
                    <a:pt x="83" y="1250"/>
                    <a:pt x="357" y="1372"/>
                  </a:cubicBezTo>
                  <a:cubicBezTo>
                    <a:pt x="408" y="1395"/>
                    <a:pt x="462" y="1406"/>
                    <a:pt x="518" y="1406"/>
                  </a:cubicBezTo>
                  <a:cubicBezTo>
                    <a:pt x="752" y="1406"/>
                    <a:pt x="1009" y="1219"/>
                    <a:pt x="1143" y="923"/>
                  </a:cubicBezTo>
                  <a:cubicBezTo>
                    <a:pt x="1305" y="552"/>
                    <a:pt x="1222" y="156"/>
                    <a:pt x="953" y="34"/>
                  </a:cubicBezTo>
                  <a:cubicBezTo>
                    <a:pt x="901" y="11"/>
                    <a:pt x="846" y="0"/>
                    <a:pt x="789"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9" name="Google Shape;878;p30">
              <a:extLst>
                <a:ext uri="{FF2B5EF4-FFF2-40B4-BE49-F238E27FC236}">
                  <a16:creationId xmlns:a16="http://schemas.microsoft.com/office/drawing/2014/main" id="{FE193567-5C88-9CAA-3EA6-8BB7E44BA4AB}"/>
                </a:ext>
              </a:extLst>
            </p:cNvPr>
            <p:cNvSpPr/>
            <p:nvPr/>
          </p:nvSpPr>
          <p:spPr>
            <a:xfrm>
              <a:off x="2735462" y="375417"/>
              <a:ext cx="268037" cy="250092"/>
            </a:xfrm>
            <a:custGeom>
              <a:avLst/>
              <a:gdLst/>
              <a:ahLst/>
              <a:cxnLst/>
              <a:rect l="l" t="t" r="r" b="b"/>
              <a:pathLst>
                <a:path w="1897" h="1770" extrusionOk="0">
                  <a:moveTo>
                    <a:pt x="795" y="0"/>
                  </a:moveTo>
                  <a:cubicBezTo>
                    <a:pt x="742" y="0"/>
                    <a:pt x="691" y="8"/>
                    <a:pt x="641" y="25"/>
                  </a:cubicBezTo>
                  <a:cubicBezTo>
                    <a:pt x="382" y="108"/>
                    <a:pt x="255" y="396"/>
                    <a:pt x="162" y="655"/>
                  </a:cubicBezTo>
                  <a:cubicBezTo>
                    <a:pt x="84" y="870"/>
                    <a:pt x="1" y="1095"/>
                    <a:pt x="20" y="1324"/>
                  </a:cubicBezTo>
                  <a:cubicBezTo>
                    <a:pt x="40" y="1534"/>
                    <a:pt x="181" y="1759"/>
                    <a:pt x="387" y="1769"/>
                  </a:cubicBezTo>
                  <a:cubicBezTo>
                    <a:pt x="394" y="1769"/>
                    <a:pt x="401" y="1770"/>
                    <a:pt x="408" y="1770"/>
                  </a:cubicBezTo>
                  <a:cubicBezTo>
                    <a:pt x="622" y="1770"/>
                    <a:pt x="779" y="1561"/>
                    <a:pt x="978" y="1476"/>
                  </a:cubicBezTo>
                  <a:cubicBezTo>
                    <a:pt x="1168" y="1393"/>
                    <a:pt x="1388" y="1427"/>
                    <a:pt x="1574" y="1339"/>
                  </a:cubicBezTo>
                  <a:cubicBezTo>
                    <a:pt x="1769" y="1251"/>
                    <a:pt x="1896" y="1026"/>
                    <a:pt x="1867" y="811"/>
                  </a:cubicBezTo>
                  <a:cubicBezTo>
                    <a:pt x="1838" y="606"/>
                    <a:pt x="1701" y="508"/>
                    <a:pt x="1540" y="401"/>
                  </a:cubicBezTo>
                  <a:cubicBezTo>
                    <a:pt x="1378" y="298"/>
                    <a:pt x="1261" y="157"/>
                    <a:pt x="1085" y="74"/>
                  </a:cubicBezTo>
                  <a:lnTo>
                    <a:pt x="1090" y="74"/>
                  </a:lnTo>
                  <a:cubicBezTo>
                    <a:pt x="997" y="29"/>
                    <a:pt x="895" y="0"/>
                    <a:pt x="795"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40" name="Google Shape;879;p30">
              <a:extLst>
                <a:ext uri="{FF2B5EF4-FFF2-40B4-BE49-F238E27FC236}">
                  <a16:creationId xmlns:a16="http://schemas.microsoft.com/office/drawing/2014/main" id="{FBAF3916-C776-75C7-D322-E0D2DCE76436}"/>
                </a:ext>
              </a:extLst>
            </p:cNvPr>
            <p:cNvSpPr/>
            <p:nvPr/>
          </p:nvSpPr>
          <p:spPr>
            <a:xfrm>
              <a:off x="2811339" y="232425"/>
              <a:ext cx="86472" cy="111482"/>
            </a:xfrm>
            <a:custGeom>
              <a:avLst/>
              <a:gdLst/>
              <a:ahLst/>
              <a:cxnLst/>
              <a:rect l="l" t="t" r="r" b="b"/>
              <a:pathLst>
                <a:path w="612" h="789" extrusionOk="0">
                  <a:moveTo>
                    <a:pt x="289" y="0"/>
                  </a:moveTo>
                  <a:cubicBezTo>
                    <a:pt x="283" y="0"/>
                    <a:pt x="276" y="0"/>
                    <a:pt x="270" y="1"/>
                  </a:cubicBezTo>
                  <a:cubicBezTo>
                    <a:pt x="113" y="21"/>
                    <a:pt x="1" y="206"/>
                    <a:pt x="21" y="421"/>
                  </a:cubicBezTo>
                  <a:cubicBezTo>
                    <a:pt x="39" y="632"/>
                    <a:pt x="170" y="788"/>
                    <a:pt x="318" y="788"/>
                  </a:cubicBezTo>
                  <a:cubicBezTo>
                    <a:pt x="325" y="788"/>
                    <a:pt x="331" y="788"/>
                    <a:pt x="338" y="788"/>
                  </a:cubicBezTo>
                  <a:cubicBezTo>
                    <a:pt x="499" y="773"/>
                    <a:pt x="612" y="587"/>
                    <a:pt x="592" y="372"/>
                  </a:cubicBezTo>
                  <a:cubicBezTo>
                    <a:pt x="573" y="161"/>
                    <a:pt x="438" y="0"/>
                    <a:pt x="289"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41" name="Google Shape;880;p30">
              <a:extLst>
                <a:ext uri="{FF2B5EF4-FFF2-40B4-BE49-F238E27FC236}">
                  <a16:creationId xmlns:a16="http://schemas.microsoft.com/office/drawing/2014/main" id="{36C2786E-C274-930C-14B3-5B0DCA9965C4}"/>
                </a:ext>
              </a:extLst>
            </p:cNvPr>
            <p:cNvSpPr/>
            <p:nvPr/>
          </p:nvSpPr>
          <p:spPr>
            <a:xfrm>
              <a:off x="2935678" y="298269"/>
              <a:ext cx="95373" cy="109505"/>
            </a:xfrm>
            <a:custGeom>
              <a:avLst/>
              <a:gdLst/>
              <a:ahLst/>
              <a:cxnLst/>
              <a:rect l="l" t="t" r="r" b="b"/>
              <a:pathLst>
                <a:path w="675" h="775" extrusionOk="0">
                  <a:moveTo>
                    <a:pt x="390" y="0"/>
                  </a:moveTo>
                  <a:cubicBezTo>
                    <a:pt x="256" y="0"/>
                    <a:pt x="119" y="124"/>
                    <a:pt x="64" y="307"/>
                  </a:cubicBezTo>
                  <a:cubicBezTo>
                    <a:pt x="0" y="512"/>
                    <a:pt x="74" y="722"/>
                    <a:pt x="225" y="766"/>
                  </a:cubicBezTo>
                  <a:cubicBezTo>
                    <a:pt x="245" y="772"/>
                    <a:pt x="265" y="775"/>
                    <a:pt x="285" y="775"/>
                  </a:cubicBezTo>
                  <a:cubicBezTo>
                    <a:pt x="420" y="775"/>
                    <a:pt x="561" y="651"/>
                    <a:pt x="616" y="468"/>
                  </a:cubicBezTo>
                  <a:cubicBezTo>
                    <a:pt x="675" y="263"/>
                    <a:pt x="601" y="53"/>
                    <a:pt x="450" y="9"/>
                  </a:cubicBezTo>
                  <a:cubicBezTo>
                    <a:pt x="430" y="3"/>
                    <a:pt x="410" y="0"/>
                    <a:pt x="390"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342" name="Google Shape;881;p30">
              <a:extLst>
                <a:ext uri="{FF2B5EF4-FFF2-40B4-BE49-F238E27FC236}">
                  <a16:creationId xmlns:a16="http://schemas.microsoft.com/office/drawing/2014/main" id="{3377E582-CB83-FB4A-05A6-C92C572C1CA1}"/>
                </a:ext>
              </a:extLst>
            </p:cNvPr>
            <p:cNvSpPr/>
            <p:nvPr/>
          </p:nvSpPr>
          <p:spPr>
            <a:xfrm>
              <a:off x="2686433" y="270717"/>
              <a:ext cx="100884" cy="105264"/>
            </a:xfrm>
            <a:custGeom>
              <a:avLst/>
              <a:gdLst/>
              <a:ahLst/>
              <a:cxnLst/>
              <a:rect l="l" t="t" r="r" b="b"/>
              <a:pathLst>
                <a:path w="714" h="745" extrusionOk="0">
                  <a:moveTo>
                    <a:pt x="275" y="0"/>
                  </a:moveTo>
                  <a:cubicBezTo>
                    <a:pt x="236" y="0"/>
                    <a:pt x="200" y="9"/>
                    <a:pt x="167" y="28"/>
                  </a:cubicBezTo>
                  <a:cubicBezTo>
                    <a:pt x="25" y="106"/>
                    <a:pt x="1" y="321"/>
                    <a:pt x="103" y="512"/>
                  </a:cubicBezTo>
                  <a:cubicBezTo>
                    <a:pt x="185" y="656"/>
                    <a:pt x="317" y="745"/>
                    <a:pt x="438" y="745"/>
                  </a:cubicBezTo>
                  <a:cubicBezTo>
                    <a:pt x="476" y="745"/>
                    <a:pt x="514" y="736"/>
                    <a:pt x="548" y="717"/>
                  </a:cubicBezTo>
                  <a:cubicBezTo>
                    <a:pt x="685" y="639"/>
                    <a:pt x="714" y="424"/>
                    <a:pt x="607" y="233"/>
                  </a:cubicBezTo>
                  <a:cubicBezTo>
                    <a:pt x="529" y="89"/>
                    <a:pt x="394" y="0"/>
                    <a:pt x="275"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43" name="Google Shape;882;p30">
              <a:extLst>
                <a:ext uri="{FF2B5EF4-FFF2-40B4-BE49-F238E27FC236}">
                  <a16:creationId xmlns:a16="http://schemas.microsoft.com/office/drawing/2014/main" id="{2650B047-49B3-1D36-941C-D431161E9B85}"/>
                </a:ext>
              </a:extLst>
            </p:cNvPr>
            <p:cNvSpPr/>
            <p:nvPr/>
          </p:nvSpPr>
          <p:spPr>
            <a:xfrm>
              <a:off x="2626384" y="405795"/>
              <a:ext cx="114732" cy="94668"/>
            </a:xfrm>
            <a:custGeom>
              <a:avLst/>
              <a:gdLst/>
              <a:ahLst/>
              <a:cxnLst/>
              <a:rect l="l" t="t" r="r" b="b"/>
              <a:pathLst>
                <a:path w="812" h="670" extrusionOk="0">
                  <a:moveTo>
                    <a:pt x="297" y="0"/>
                  </a:moveTo>
                  <a:cubicBezTo>
                    <a:pt x="218" y="0"/>
                    <a:pt x="148" y="27"/>
                    <a:pt x="103" y="83"/>
                  </a:cubicBezTo>
                  <a:cubicBezTo>
                    <a:pt x="1" y="205"/>
                    <a:pt x="54" y="420"/>
                    <a:pt x="221" y="557"/>
                  </a:cubicBezTo>
                  <a:cubicBezTo>
                    <a:pt x="313" y="631"/>
                    <a:pt x="419" y="670"/>
                    <a:pt x="513" y="670"/>
                  </a:cubicBezTo>
                  <a:cubicBezTo>
                    <a:pt x="592" y="670"/>
                    <a:pt x="662" y="642"/>
                    <a:pt x="709" y="587"/>
                  </a:cubicBezTo>
                  <a:cubicBezTo>
                    <a:pt x="812" y="464"/>
                    <a:pt x="758" y="254"/>
                    <a:pt x="587" y="113"/>
                  </a:cubicBezTo>
                  <a:cubicBezTo>
                    <a:pt x="497" y="38"/>
                    <a:pt x="391" y="0"/>
                    <a:pt x="297"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344" name="TextBox 343">
            <a:extLst>
              <a:ext uri="{FF2B5EF4-FFF2-40B4-BE49-F238E27FC236}">
                <a16:creationId xmlns:a16="http://schemas.microsoft.com/office/drawing/2014/main" id="{5FC52BB3-7B89-61E4-1322-D6C6A6BC4ED3}"/>
              </a:ext>
            </a:extLst>
          </p:cNvPr>
          <p:cNvSpPr txBox="1"/>
          <p:nvPr/>
        </p:nvSpPr>
        <p:spPr>
          <a:xfrm>
            <a:off x="16405859" y="0"/>
            <a:ext cx="1544735" cy="22683133"/>
          </a:xfrm>
          <a:prstGeom prst="rect">
            <a:avLst/>
          </a:prstGeom>
          <a:noFill/>
        </p:spPr>
        <p:txBody>
          <a:bodyPr wrap="square" rtlCol="0">
            <a:spAutoFit/>
          </a:bodyPr>
          <a:lstStyle/>
          <a:p>
            <a:pPr algn="r" rtl="1">
              <a:spcBef>
                <a:spcPts val="1200"/>
              </a:spcBef>
              <a:spcAft>
                <a:spcPts val="1200"/>
              </a:spcAft>
            </a:pPr>
            <a:r>
              <a:rPr lang="ar-EG" sz="3600" dirty="0">
                <a:latin typeface="Alnaseeb" panose="00000500000000000000" pitchFamily="50" charset="-78"/>
                <a:cs typeface="Alnaseeb" panose="00000500000000000000" pitchFamily="50" charset="-78"/>
              </a:rPr>
              <a:t>تجربة القطة والصندوق (صندوق الألغاز):</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وضع ثورندايك قطة جائعة داخل صندوق مغلق.</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بالخارج، يوجد طعام يجذب القطة (دافع قوي).</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في البداية، بدأت القطة بمحاولات عشوائية: الخدش، المواء، التحرك...</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بالصدفة، ضغطت على ذراع داخل الصندوق، ففُتح الباب وخرجت.</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تم تكرار التجربة عدة مرات.</a:t>
            </a:r>
          </a:p>
        </p:txBody>
      </p:sp>
      <p:sp>
        <p:nvSpPr>
          <p:cNvPr id="346" name="TextBox 345">
            <a:extLst>
              <a:ext uri="{FF2B5EF4-FFF2-40B4-BE49-F238E27FC236}">
                <a16:creationId xmlns:a16="http://schemas.microsoft.com/office/drawing/2014/main" id="{9597DDD0-254E-D8F4-37EF-E24C13557636}"/>
              </a:ext>
            </a:extLst>
          </p:cNvPr>
          <p:cNvSpPr txBox="1"/>
          <p:nvPr/>
        </p:nvSpPr>
        <p:spPr>
          <a:xfrm>
            <a:off x="-12908280" y="152400"/>
            <a:ext cx="12192000" cy="769441"/>
          </a:xfrm>
          <a:prstGeom prst="rect">
            <a:avLst/>
          </a:prstGeom>
          <a:noFill/>
        </p:spPr>
        <p:txBody>
          <a:bodyPr wrap="square" rtlCol="0">
            <a:spAutoFit/>
          </a:bodyPr>
          <a:lstStyle/>
          <a:p>
            <a:pPr algn="ctr" rtl="1">
              <a:spcBef>
                <a:spcPts val="1200"/>
              </a:spcBef>
              <a:spcAft>
                <a:spcPts val="1200"/>
              </a:spcAft>
            </a:pPr>
            <a:r>
              <a:rPr lang="ar-EG" sz="4400" b="1" dirty="0">
                <a:solidFill>
                  <a:srgbClr val="7030A0"/>
                </a:solidFill>
                <a:latin typeface="Alnaseeb" panose="00000500000000000000" pitchFamily="50" charset="-78"/>
                <a:cs typeface="Alnaseeb" panose="00000500000000000000" pitchFamily="50" charset="-78"/>
              </a:rPr>
              <a:t>التصميم التجريبى الذى استخدمه ثورنديك</a:t>
            </a:r>
          </a:p>
        </p:txBody>
      </p:sp>
    </p:spTree>
    <p:extLst>
      <p:ext uri="{BB962C8B-B14F-4D97-AF65-F5344CB8AC3E}">
        <p14:creationId xmlns:p14="http://schemas.microsoft.com/office/powerpoint/2010/main" val="26042864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05" name="Rectangle 1004">
            <a:extLst>
              <a:ext uri="{FF2B5EF4-FFF2-40B4-BE49-F238E27FC236}">
                <a16:creationId xmlns:a16="http://schemas.microsoft.com/office/drawing/2014/main" id="{7E4B2625-E0F7-BE4D-1A02-3EE21B27C1CC}"/>
              </a:ext>
            </a:extLst>
          </p:cNvPr>
          <p:cNvSpPr/>
          <p:nvPr/>
        </p:nvSpPr>
        <p:spPr>
          <a:xfrm>
            <a:off x="10367458" y="533014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9B9F8B-1FDA-2721-EB19-0405C59674F1}"/>
              </a:ext>
            </a:extLst>
          </p:cNvPr>
          <p:cNvSpPr/>
          <p:nvPr/>
        </p:nvSpPr>
        <p:spPr>
          <a:xfrm>
            <a:off x="10604525" y="1042156"/>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38BFD4D-8266-C193-1A6C-BCC1EB894B50}"/>
              </a:ext>
            </a:extLst>
          </p:cNvPr>
          <p:cNvSpPr txBox="1"/>
          <p:nvPr/>
        </p:nvSpPr>
        <p:spPr>
          <a:xfrm>
            <a:off x="0" y="0"/>
            <a:ext cx="12192000" cy="769441"/>
          </a:xfrm>
          <a:prstGeom prst="rect">
            <a:avLst/>
          </a:prstGeom>
          <a:noFill/>
        </p:spPr>
        <p:txBody>
          <a:bodyPr wrap="square" rtlCol="0">
            <a:spAutoFit/>
          </a:bodyPr>
          <a:lstStyle/>
          <a:p>
            <a:pPr algn="ctr" rtl="1">
              <a:spcBef>
                <a:spcPts val="1200"/>
              </a:spcBef>
              <a:spcAft>
                <a:spcPts val="1200"/>
              </a:spcAft>
            </a:pPr>
            <a:r>
              <a:rPr lang="ar-EG" sz="4400" b="1" dirty="0">
                <a:solidFill>
                  <a:srgbClr val="7030A0"/>
                </a:solidFill>
                <a:latin typeface="Alnaseeb" panose="00000500000000000000" pitchFamily="50" charset="-78"/>
                <a:cs typeface="Alnaseeb" panose="00000500000000000000" pitchFamily="50" charset="-78"/>
              </a:rPr>
              <a:t>التصميم التجريبى الذى استخدمه ثورنديك</a:t>
            </a:r>
          </a:p>
        </p:txBody>
      </p:sp>
      <p:sp>
        <p:nvSpPr>
          <p:cNvPr id="5" name="TextBox 4">
            <a:extLst>
              <a:ext uri="{FF2B5EF4-FFF2-40B4-BE49-F238E27FC236}">
                <a16:creationId xmlns:a16="http://schemas.microsoft.com/office/drawing/2014/main" id="{1BDFD770-E818-F20A-2AC9-B5F0F7F334B4}"/>
              </a:ext>
            </a:extLst>
          </p:cNvPr>
          <p:cNvSpPr txBox="1"/>
          <p:nvPr/>
        </p:nvSpPr>
        <p:spPr>
          <a:xfrm>
            <a:off x="-149981" y="1051059"/>
            <a:ext cx="12192000" cy="4955203"/>
          </a:xfrm>
          <a:prstGeom prst="rect">
            <a:avLst/>
          </a:prstGeom>
          <a:noFill/>
        </p:spPr>
        <p:txBody>
          <a:bodyPr wrap="square" rtlCol="0">
            <a:spAutoFit/>
          </a:bodyPr>
          <a:lstStyle/>
          <a:p>
            <a:pPr algn="r" rtl="1">
              <a:spcBef>
                <a:spcPts val="1200"/>
              </a:spcBef>
              <a:spcAft>
                <a:spcPts val="1200"/>
              </a:spcAft>
            </a:pPr>
            <a:r>
              <a:rPr lang="ar-EG" sz="3600" dirty="0">
                <a:latin typeface="Alnaseeb" panose="00000500000000000000" pitchFamily="50" charset="-78"/>
                <a:cs typeface="Alnaseeb" panose="00000500000000000000" pitchFamily="50" charset="-78"/>
              </a:rPr>
              <a:t>تجربة القطة والصندوق (صندوق الألغاز):</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وضع ثورندايك قطة جائعة داخل صندوق مغلق.</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بالخارج، يوجد طعام يجذب القطة (دافع قوي).</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في البداية، بدأت القطة بمحاولات عشوائية: الخدش، المواء، التحرك...</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بالصدفة، ضغطت على ذراع داخل الصندوق، ففُتح الباب وخرجت.</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تم تكرار التجربة عدة مرات.</a:t>
            </a:r>
          </a:p>
        </p:txBody>
      </p:sp>
      <p:sp>
        <p:nvSpPr>
          <p:cNvPr id="6" name="Rectangle 5">
            <a:extLst>
              <a:ext uri="{FF2B5EF4-FFF2-40B4-BE49-F238E27FC236}">
                <a16:creationId xmlns:a16="http://schemas.microsoft.com/office/drawing/2014/main" id="{D225FD97-B28D-0398-278D-B7B8D282FE4D}"/>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784;p30">
            <a:extLst>
              <a:ext uri="{FF2B5EF4-FFF2-40B4-BE49-F238E27FC236}">
                <a16:creationId xmlns:a16="http://schemas.microsoft.com/office/drawing/2014/main" id="{31083B53-8CEF-0834-00D7-8BB3126435D9}"/>
              </a:ext>
            </a:extLst>
          </p:cNvPr>
          <p:cNvSpPr/>
          <p:nvPr/>
        </p:nvSpPr>
        <p:spPr>
          <a:xfrm>
            <a:off x="-576519" y="3130249"/>
            <a:ext cx="4505922" cy="3727751"/>
          </a:xfrm>
          <a:custGeom>
            <a:avLst/>
            <a:gdLst/>
            <a:ahLst/>
            <a:cxnLst/>
            <a:rect l="l" t="t" r="r" b="b"/>
            <a:pathLst>
              <a:path w="56966" h="47128" extrusionOk="0">
                <a:moveTo>
                  <a:pt x="26223" y="1"/>
                </a:moveTo>
                <a:cubicBezTo>
                  <a:pt x="23582" y="1"/>
                  <a:pt x="20935" y="694"/>
                  <a:pt x="18590" y="2490"/>
                </a:cubicBezTo>
                <a:cubicBezTo>
                  <a:pt x="16274" y="4263"/>
                  <a:pt x="0" y="21103"/>
                  <a:pt x="12405" y="38833"/>
                </a:cubicBezTo>
                <a:cubicBezTo>
                  <a:pt x="14849" y="42325"/>
                  <a:pt x="26682" y="47128"/>
                  <a:pt x="36493" y="47128"/>
                </a:cubicBezTo>
                <a:cubicBezTo>
                  <a:pt x="41547" y="47128"/>
                  <a:pt x="46064" y="45853"/>
                  <a:pt x="48485" y="42468"/>
                </a:cubicBezTo>
                <a:cubicBezTo>
                  <a:pt x="56966" y="30601"/>
                  <a:pt x="40272" y="27880"/>
                  <a:pt x="42553" y="15856"/>
                </a:cubicBezTo>
                <a:cubicBezTo>
                  <a:pt x="43189" y="12500"/>
                  <a:pt x="42939" y="9417"/>
                  <a:pt x="41244" y="6818"/>
                </a:cubicBezTo>
                <a:cubicBezTo>
                  <a:pt x="39808" y="4617"/>
                  <a:pt x="33037" y="1"/>
                  <a:pt x="26223" y="1"/>
                </a:cubicBezTo>
                <a:close/>
              </a:path>
            </a:pathLst>
          </a:custGeom>
          <a:solidFill>
            <a:srgbClr val="BAACD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grpSp>
        <p:nvGrpSpPr>
          <p:cNvPr id="22" name="Google Shape;785;p30">
            <a:extLst>
              <a:ext uri="{FF2B5EF4-FFF2-40B4-BE49-F238E27FC236}">
                <a16:creationId xmlns:a16="http://schemas.microsoft.com/office/drawing/2014/main" id="{685A4B7F-4CA0-0393-8872-65968B97639C}"/>
              </a:ext>
            </a:extLst>
          </p:cNvPr>
          <p:cNvGrpSpPr/>
          <p:nvPr/>
        </p:nvGrpSpPr>
        <p:grpSpPr>
          <a:xfrm>
            <a:off x="1163936" y="3791882"/>
            <a:ext cx="2541386" cy="2697653"/>
            <a:chOff x="-691081" y="576304"/>
            <a:chExt cx="5250664" cy="5573523"/>
          </a:xfrm>
        </p:grpSpPr>
        <p:sp>
          <p:nvSpPr>
            <p:cNvPr id="23" name="Google Shape;786;p30">
              <a:extLst>
                <a:ext uri="{FF2B5EF4-FFF2-40B4-BE49-F238E27FC236}">
                  <a16:creationId xmlns:a16="http://schemas.microsoft.com/office/drawing/2014/main" id="{80B5B9AE-F890-6E48-6EDE-93955400DEED}"/>
                </a:ext>
              </a:extLst>
            </p:cNvPr>
            <p:cNvSpPr/>
            <p:nvPr/>
          </p:nvSpPr>
          <p:spPr>
            <a:xfrm>
              <a:off x="1580660" y="1622594"/>
              <a:ext cx="7065" cy="2967"/>
            </a:xfrm>
            <a:custGeom>
              <a:avLst/>
              <a:gdLst/>
              <a:ahLst/>
              <a:cxnLst/>
              <a:rect l="l" t="t" r="r" b="b"/>
              <a:pathLst>
                <a:path w="50" h="21" extrusionOk="0">
                  <a:moveTo>
                    <a:pt x="1" y="1"/>
                  </a:moveTo>
                  <a:cubicBezTo>
                    <a:pt x="16" y="6"/>
                    <a:pt x="35" y="16"/>
                    <a:pt x="50" y="20"/>
                  </a:cubicBezTo>
                  <a:cubicBezTo>
                    <a:pt x="40" y="6"/>
                    <a:pt x="25" y="6"/>
                    <a:pt x="11"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4" name="Google Shape;787;p30">
              <a:extLst>
                <a:ext uri="{FF2B5EF4-FFF2-40B4-BE49-F238E27FC236}">
                  <a16:creationId xmlns:a16="http://schemas.microsoft.com/office/drawing/2014/main" id="{24B3DAAC-D9B4-8FDB-C5D3-4EBBA128ED48}"/>
                </a:ext>
              </a:extLst>
            </p:cNvPr>
            <p:cNvSpPr/>
            <p:nvPr/>
          </p:nvSpPr>
          <p:spPr>
            <a:xfrm>
              <a:off x="1415062" y="1102346"/>
              <a:ext cx="17379" cy="15119"/>
            </a:xfrm>
            <a:custGeom>
              <a:avLst/>
              <a:gdLst/>
              <a:ahLst/>
              <a:cxnLst/>
              <a:rect l="l" t="t" r="r" b="b"/>
              <a:pathLst>
                <a:path w="123" h="107" extrusionOk="0">
                  <a:moveTo>
                    <a:pt x="89" y="0"/>
                  </a:moveTo>
                  <a:cubicBezTo>
                    <a:pt x="63" y="0"/>
                    <a:pt x="37" y="15"/>
                    <a:pt x="20" y="38"/>
                  </a:cubicBezTo>
                  <a:cubicBezTo>
                    <a:pt x="5" y="58"/>
                    <a:pt x="0" y="87"/>
                    <a:pt x="5" y="107"/>
                  </a:cubicBezTo>
                  <a:cubicBezTo>
                    <a:pt x="49" y="77"/>
                    <a:pt x="88" y="43"/>
                    <a:pt x="123" y="9"/>
                  </a:cubicBezTo>
                  <a:cubicBezTo>
                    <a:pt x="112" y="3"/>
                    <a:pt x="101" y="0"/>
                    <a:pt x="8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5" name="Google Shape;788;p30">
              <a:extLst>
                <a:ext uri="{FF2B5EF4-FFF2-40B4-BE49-F238E27FC236}">
                  <a16:creationId xmlns:a16="http://schemas.microsoft.com/office/drawing/2014/main" id="{E842BE0E-7D12-42A4-E9C8-80F7724F8F09}"/>
                </a:ext>
              </a:extLst>
            </p:cNvPr>
            <p:cNvSpPr/>
            <p:nvPr/>
          </p:nvSpPr>
          <p:spPr>
            <a:xfrm>
              <a:off x="1045717" y="1317397"/>
              <a:ext cx="342499" cy="153588"/>
            </a:xfrm>
            <a:custGeom>
              <a:avLst/>
              <a:gdLst/>
              <a:ahLst/>
              <a:cxnLst/>
              <a:rect l="l" t="t" r="r" b="b"/>
              <a:pathLst>
                <a:path w="2424" h="1087" extrusionOk="0">
                  <a:moveTo>
                    <a:pt x="1280" y="1"/>
                  </a:moveTo>
                  <a:cubicBezTo>
                    <a:pt x="1248" y="1"/>
                    <a:pt x="1215" y="19"/>
                    <a:pt x="1198" y="45"/>
                  </a:cubicBezTo>
                  <a:cubicBezTo>
                    <a:pt x="1173" y="85"/>
                    <a:pt x="1149" y="119"/>
                    <a:pt x="1124" y="153"/>
                  </a:cubicBezTo>
                  <a:cubicBezTo>
                    <a:pt x="930" y="392"/>
                    <a:pt x="622" y="533"/>
                    <a:pt x="317" y="533"/>
                  </a:cubicBezTo>
                  <a:cubicBezTo>
                    <a:pt x="253" y="533"/>
                    <a:pt x="190" y="527"/>
                    <a:pt x="128" y="514"/>
                  </a:cubicBezTo>
                  <a:cubicBezTo>
                    <a:pt x="121" y="513"/>
                    <a:pt x="114" y="513"/>
                    <a:pt x="107" y="513"/>
                  </a:cubicBezTo>
                  <a:cubicBezTo>
                    <a:pt x="62" y="513"/>
                    <a:pt x="24" y="541"/>
                    <a:pt x="15" y="588"/>
                  </a:cubicBezTo>
                  <a:cubicBezTo>
                    <a:pt x="1" y="637"/>
                    <a:pt x="35" y="690"/>
                    <a:pt x="89" y="700"/>
                  </a:cubicBezTo>
                  <a:cubicBezTo>
                    <a:pt x="163" y="716"/>
                    <a:pt x="239" y="723"/>
                    <a:pt x="315" y="723"/>
                  </a:cubicBezTo>
                  <a:cubicBezTo>
                    <a:pt x="664" y="723"/>
                    <a:pt x="1018" y="564"/>
                    <a:pt x="1246" y="299"/>
                  </a:cubicBezTo>
                  <a:cubicBezTo>
                    <a:pt x="1432" y="739"/>
                    <a:pt x="1857" y="1057"/>
                    <a:pt x="2321" y="1086"/>
                  </a:cubicBezTo>
                  <a:lnTo>
                    <a:pt x="2326" y="1086"/>
                  </a:lnTo>
                  <a:cubicBezTo>
                    <a:pt x="2380" y="1086"/>
                    <a:pt x="2419" y="1042"/>
                    <a:pt x="2424" y="993"/>
                  </a:cubicBezTo>
                  <a:cubicBezTo>
                    <a:pt x="2424" y="939"/>
                    <a:pt x="2385" y="896"/>
                    <a:pt x="2331" y="896"/>
                  </a:cubicBezTo>
                  <a:cubicBezTo>
                    <a:pt x="1926" y="871"/>
                    <a:pt x="1540" y="563"/>
                    <a:pt x="1398" y="163"/>
                  </a:cubicBezTo>
                  <a:cubicBezTo>
                    <a:pt x="1388" y="133"/>
                    <a:pt x="1378" y="104"/>
                    <a:pt x="1373" y="75"/>
                  </a:cubicBezTo>
                  <a:cubicBezTo>
                    <a:pt x="1364" y="36"/>
                    <a:pt x="1330" y="6"/>
                    <a:pt x="1290" y="1"/>
                  </a:cubicBezTo>
                  <a:cubicBezTo>
                    <a:pt x="1287" y="1"/>
                    <a:pt x="1283" y="1"/>
                    <a:pt x="1280"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6" name="Google Shape;789;p30">
              <a:extLst>
                <a:ext uri="{FF2B5EF4-FFF2-40B4-BE49-F238E27FC236}">
                  <a16:creationId xmlns:a16="http://schemas.microsoft.com/office/drawing/2014/main" id="{F2CC6F85-067F-3B01-58EB-0FF83D2AE594}"/>
                </a:ext>
              </a:extLst>
            </p:cNvPr>
            <p:cNvSpPr/>
            <p:nvPr/>
          </p:nvSpPr>
          <p:spPr>
            <a:xfrm>
              <a:off x="294734" y="2932399"/>
              <a:ext cx="2441719" cy="142143"/>
            </a:xfrm>
            <a:custGeom>
              <a:avLst/>
              <a:gdLst/>
              <a:ahLst/>
              <a:cxnLst/>
              <a:rect l="l" t="t" r="r" b="b"/>
              <a:pathLst>
                <a:path w="17281" h="1006" extrusionOk="0">
                  <a:moveTo>
                    <a:pt x="11399" y="480"/>
                  </a:moveTo>
                  <a:cubicBezTo>
                    <a:pt x="11311" y="480"/>
                    <a:pt x="11221" y="486"/>
                    <a:pt x="11129" y="497"/>
                  </a:cubicBezTo>
                  <a:cubicBezTo>
                    <a:pt x="10939" y="521"/>
                    <a:pt x="10768" y="546"/>
                    <a:pt x="10607" y="580"/>
                  </a:cubicBezTo>
                  <a:cubicBezTo>
                    <a:pt x="10314" y="634"/>
                    <a:pt x="10060" y="702"/>
                    <a:pt x="9825" y="790"/>
                  </a:cubicBezTo>
                  <a:cubicBezTo>
                    <a:pt x="10035" y="795"/>
                    <a:pt x="10245" y="800"/>
                    <a:pt x="10455" y="805"/>
                  </a:cubicBezTo>
                  <a:lnTo>
                    <a:pt x="10636" y="805"/>
                  </a:lnTo>
                  <a:cubicBezTo>
                    <a:pt x="10929" y="815"/>
                    <a:pt x="11227" y="819"/>
                    <a:pt x="11520" y="824"/>
                  </a:cubicBezTo>
                  <a:cubicBezTo>
                    <a:pt x="11735" y="829"/>
                    <a:pt x="11945" y="839"/>
                    <a:pt x="12160" y="839"/>
                  </a:cubicBezTo>
                  <a:cubicBezTo>
                    <a:pt x="12278" y="844"/>
                    <a:pt x="12395" y="849"/>
                    <a:pt x="12512" y="849"/>
                  </a:cubicBezTo>
                  <a:cubicBezTo>
                    <a:pt x="12507" y="839"/>
                    <a:pt x="12497" y="829"/>
                    <a:pt x="12488" y="824"/>
                  </a:cubicBezTo>
                  <a:cubicBezTo>
                    <a:pt x="12201" y="602"/>
                    <a:pt x="11818" y="480"/>
                    <a:pt x="11399" y="480"/>
                  </a:cubicBezTo>
                  <a:close/>
                  <a:moveTo>
                    <a:pt x="17098" y="138"/>
                  </a:moveTo>
                  <a:cubicBezTo>
                    <a:pt x="16912" y="138"/>
                    <a:pt x="16728" y="205"/>
                    <a:pt x="16577" y="321"/>
                  </a:cubicBezTo>
                  <a:cubicBezTo>
                    <a:pt x="16562" y="331"/>
                    <a:pt x="16547" y="341"/>
                    <a:pt x="16538" y="350"/>
                  </a:cubicBezTo>
                  <a:cubicBezTo>
                    <a:pt x="16464" y="409"/>
                    <a:pt x="16406" y="482"/>
                    <a:pt x="16357" y="561"/>
                  </a:cubicBezTo>
                  <a:cubicBezTo>
                    <a:pt x="15887" y="359"/>
                    <a:pt x="15370" y="260"/>
                    <a:pt x="14850" y="260"/>
                  </a:cubicBezTo>
                  <a:cubicBezTo>
                    <a:pt x="14112" y="260"/>
                    <a:pt x="13368" y="461"/>
                    <a:pt x="12751" y="854"/>
                  </a:cubicBezTo>
                  <a:lnTo>
                    <a:pt x="12781" y="854"/>
                  </a:lnTo>
                  <a:cubicBezTo>
                    <a:pt x="12893" y="859"/>
                    <a:pt x="13005" y="859"/>
                    <a:pt x="13118" y="863"/>
                  </a:cubicBezTo>
                  <a:cubicBezTo>
                    <a:pt x="13338" y="868"/>
                    <a:pt x="13562" y="873"/>
                    <a:pt x="13787" y="878"/>
                  </a:cubicBezTo>
                  <a:cubicBezTo>
                    <a:pt x="14056" y="883"/>
                    <a:pt x="14320" y="893"/>
                    <a:pt x="14588" y="898"/>
                  </a:cubicBezTo>
                  <a:cubicBezTo>
                    <a:pt x="15145" y="912"/>
                    <a:pt x="15702" y="927"/>
                    <a:pt x="16245" y="942"/>
                  </a:cubicBezTo>
                  <a:cubicBezTo>
                    <a:pt x="16274" y="942"/>
                    <a:pt x="16298" y="932"/>
                    <a:pt x="16318" y="907"/>
                  </a:cubicBezTo>
                  <a:cubicBezTo>
                    <a:pt x="16352" y="873"/>
                    <a:pt x="16381" y="829"/>
                    <a:pt x="16406" y="790"/>
                  </a:cubicBezTo>
                  <a:cubicBezTo>
                    <a:pt x="16460" y="712"/>
                    <a:pt x="16499" y="624"/>
                    <a:pt x="16528" y="536"/>
                  </a:cubicBezTo>
                  <a:cubicBezTo>
                    <a:pt x="16533" y="541"/>
                    <a:pt x="16538" y="546"/>
                    <a:pt x="16543" y="556"/>
                  </a:cubicBezTo>
                  <a:lnTo>
                    <a:pt x="16547" y="556"/>
                  </a:lnTo>
                  <a:cubicBezTo>
                    <a:pt x="16552" y="561"/>
                    <a:pt x="16557" y="565"/>
                    <a:pt x="16567" y="570"/>
                  </a:cubicBezTo>
                  <a:cubicBezTo>
                    <a:pt x="16572" y="570"/>
                    <a:pt x="16572" y="570"/>
                    <a:pt x="16582" y="575"/>
                  </a:cubicBezTo>
                  <a:cubicBezTo>
                    <a:pt x="16587" y="580"/>
                    <a:pt x="16596" y="580"/>
                    <a:pt x="16606" y="580"/>
                  </a:cubicBezTo>
                  <a:lnTo>
                    <a:pt x="16631" y="580"/>
                  </a:lnTo>
                  <a:cubicBezTo>
                    <a:pt x="16816" y="580"/>
                    <a:pt x="16997" y="497"/>
                    <a:pt x="17144" y="346"/>
                  </a:cubicBezTo>
                  <a:cubicBezTo>
                    <a:pt x="17148" y="346"/>
                    <a:pt x="17148" y="341"/>
                    <a:pt x="17153" y="336"/>
                  </a:cubicBezTo>
                  <a:cubicBezTo>
                    <a:pt x="17202" y="282"/>
                    <a:pt x="17246" y="223"/>
                    <a:pt x="17280" y="165"/>
                  </a:cubicBezTo>
                  <a:cubicBezTo>
                    <a:pt x="17236" y="150"/>
                    <a:pt x="17197" y="145"/>
                    <a:pt x="17153" y="140"/>
                  </a:cubicBezTo>
                  <a:cubicBezTo>
                    <a:pt x="17135" y="139"/>
                    <a:pt x="17117" y="138"/>
                    <a:pt x="17098" y="138"/>
                  </a:cubicBezTo>
                  <a:close/>
                  <a:moveTo>
                    <a:pt x="1421" y="1"/>
                  </a:moveTo>
                  <a:cubicBezTo>
                    <a:pt x="1100" y="1"/>
                    <a:pt x="783" y="37"/>
                    <a:pt x="484" y="111"/>
                  </a:cubicBezTo>
                  <a:cubicBezTo>
                    <a:pt x="342" y="145"/>
                    <a:pt x="205" y="189"/>
                    <a:pt x="73" y="238"/>
                  </a:cubicBezTo>
                  <a:cubicBezTo>
                    <a:pt x="25" y="258"/>
                    <a:pt x="0" y="316"/>
                    <a:pt x="20" y="365"/>
                  </a:cubicBezTo>
                  <a:cubicBezTo>
                    <a:pt x="39" y="408"/>
                    <a:pt x="826" y="913"/>
                    <a:pt x="901" y="913"/>
                  </a:cubicBezTo>
                  <a:cubicBezTo>
                    <a:pt x="902" y="913"/>
                    <a:pt x="903" y="913"/>
                    <a:pt x="904" y="912"/>
                  </a:cubicBezTo>
                  <a:cubicBezTo>
                    <a:pt x="806" y="849"/>
                    <a:pt x="718" y="795"/>
                    <a:pt x="630" y="741"/>
                  </a:cubicBezTo>
                  <a:lnTo>
                    <a:pt x="630" y="741"/>
                  </a:lnTo>
                  <a:cubicBezTo>
                    <a:pt x="640" y="746"/>
                    <a:pt x="645" y="746"/>
                    <a:pt x="655" y="746"/>
                  </a:cubicBezTo>
                  <a:cubicBezTo>
                    <a:pt x="924" y="780"/>
                    <a:pt x="1197" y="815"/>
                    <a:pt x="1471" y="844"/>
                  </a:cubicBezTo>
                  <a:cubicBezTo>
                    <a:pt x="1598" y="854"/>
                    <a:pt x="1725" y="868"/>
                    <a:pt x="1857" y="878"/>
                  </a:cubicBezTo>
                  <a:cubicBezTo>
                    <a:pt x="1930" y="883"/>
                    <a:pt x="2003" y="888"/>
                    <a:pt x="2081" y="893"/>
                  </a:cubicBezTo>
                  <a:cubicBezTo>
                    <a:pt x="2155" y="902"/>
                    <a:pt x="2238" y="907"/>
                    <a:pt x="2316" y="912"/>
                  </a:cubicBezTo>
                  <a:cubicBezTo>
                    <a:pt x="2502" y="927"/>
                    <a:pt x="2692" y="942"/>
                    <a:pt x="2883" y="951"/>
                  </a:cubicBezTo>
                  <a:cubicBezTo>
                    <a:pt x="2907" y="951"/>
                    <a:pt x="2932" y="951"/>
                    <a:pt x="2961" y="956"/>
                  </a:cubicBezTo>
                  <a:cubicBezTo>
                    <a:pt x="3132" y="961"/>
                    <a:pt x="3303" y="971"/>
                    <a:pt x="3479" y="976"/>
                  </a:cubicBezTo>
                  <a:cubicBezTo>
                    <a:pt x="3586" y="981"/>
                    <a:pt x="3694" y="986"/>
                    <a:pt x="3801" y="990"/>
                  </a:cubicBezTo>
                  <a:cubicBezTo>
                    <a:pt x="3997" y="995"/>
                    <a:pt x="4192" y="1000"/>
                    <a:pt x="4392" y="1005"/>
                  </a:cubicBezTo>
                  <a:lnTo>
                    <a:pt x="4988" y="1005"/>
                  </a:lnTo>
                  <a:cubicBezTo>
                    <a:pt x="5755" y="1005"/>
                    <a:pt x="6557" y="986"/>
                    <a:pt x="7402" y="946"/>
                  </a:cubicBezTo>
                  <a:cubicBezTo>
                    <a:pt x="7519" y="942"/>
                    <a:pt x="7646" y="932"/>
                    <a:pt x="7768" y="927"/>
                  </a:cubicBezTo>
                  <a:cubicBezTo>
                    <a:pt x="7895" y="917"/>
                    <a:pt x="8017" y="854"/>
                    <a:pt x="8091" y="751"/>
                  </a:cubicBezTo>
                  <a:cubicBezTo>
                    <a:pt x="8091" y="751"/>
                    <a:pt x="8096" y="746"/>
                    <a:pt x="8096" y="741"/>
                  </a:cubicBezTo>
                  <a:cubicBezTo>
                    <a:pt x="8359" y="751"/>
                    <a:pt x="8628" y="756"/>
                    <a:pt x="8897" y="766"/>
                  </a:cubicBezTo>
                  <a:lnTo>
                    <a:pt x="9078" y="766"/>
                  </a:lnTo>
                  <a:cubicBezTo>
                    <a:pt x="9087" y="771"/>
                    <a:pt x="9092" y="771"/>
                    <a:pt x="9102" y="771"/>
                  </a:cubicBezTo>
                  <a:cubicBezTo>
                    <a:pt x="9214" y="771"/>
                    <a:pt x="9327" y="775"/>
                    <a:pt x="9439" y="775"/>
                  </a:cubicBezTo>
                  <a:cubicBezTo>
                    <a:pt x="9034" y="482"/>
                    <a:pt x="8560" y="306"/>
                    <a:pt x="8081" y="243"/>
                  </a:cubicBezTo>
                  <a:cubicBezTo>
                    <a:pt x="7954" y="226"/>
                    <a:pt x="7826" y="217"/>
                    <a:pt x="7700" y="217"/>
                  </a:cubicBezTo>
                  <a:cubicBezTo>
                    <a:pt x="7287" y="217"/>
                    <a:pt x="6884" y="309"/>
                    <a:pt x="6532" y="492"/>
                  </a:cubicBezTo>
                  <a:lnTo>
                    <a:pt x="6537" y="497"/>
                  </a:lnTo>
                  <a:cubicBezTo>
                    <a:pt x="6493" y="517"/>
                    <a:pt x="6454" y="541"/>
                    <a:pt x="6410" y="565"/>
                  </a:cubicBezTo>
                  <a:cubicBezTo>
                    <a:pt x="6194" y="490"/>
                    <a:pt x="5965" y="453"/>
                    <a:pt x="5736" y="453"/>
                  </a:cubicBezTo>
                  <a:cubicBezTo>
                    <a:pt x="5328" y="453"/>
                    <a:pt x="4919" y="570"/>
                    <a:pt x="4578" y="795"/>
                  </a:cubicBezTo>
                  <a:lnTo>
                    <a:pt x="4524" y="829"/>
                  </a:lnTo>
                  <a:cubicBezTo>
                    <a:pt x="4417" y="905"/>
                    <a:pt x="4313" y="978"/>
                    <a:pt x="4206" y="978"/>
                  </a:cubicBezTo>
                  <a:cubicBezTo>
                    <a:pt x="4197" y="978"/>
                    <a:pt x="4187" y="977"/>
                    <a:pt x="4177" y="976"/>
                  </a:cubicBezTo>
                  <a:cubicBezTo>
                    <a:pt x="4075" y="971"/>
                    <a:pt x="3982" y="893"/>
                    <a:pt x="3889" y="815"/>
                  </a:cubicBezTo>
                  <a:lnTo>
                    <a:pt x="3865" y="795"/>
                  </a:lnTo>
                  <a:cubicBezTo>
                    <a:pt x="3625" y="595"/>
                    <a:pt x="3332" y="429"/>
                    <a:pt x="3019" y="302"/>
                  </a:cubicBezTo>
                  <a:cubicBezTo>
                    <a:pt x="2524" y="105"/>
                    <a:pt x="1967" y="1"/>
                    <a:pt x="1421" y="1"/>
                  </a:cubicBezTo>
                  <a:close/>
                </a:path>
              </a:pathLst>
            </a:custGeom>
            <a:solidFill>
              <a:srgbClr val="A3A2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7" name="Google Shape;790;p30">
              <a:extLst>
                <a:ext uri="{FF2B5EF4-FFF2-40B4-BE49-F238E27FC236}">
                  <a16:creationId xmlns:a16="http://schemas.microsoft.com/office/drawing/2014/main" id="{1D57184B-5AA8-A90C-5249-75EB894DFD26}"/>
                </a:ext>
              </a:extLst>
            </p:cNvPr>
            <p:cNvSpPr/>
            <p:nvPr/>
          </p:nvSpPr>
          <p:spPr>
            <a:xfrm>
              <a:off x="-290651" y="576304"/>
              <a:ext cx="3045049" cy="3258263"/>
            </a:xfrm>
            <a:custGeom>
              <a:avLst/>
              <a:gdLst/>
              <a:ahLst/>
              <a:cxnLst/>
              <a:rect l="l" t="t" r="r" b="b"/>
              <a:pathLst>
                <a:path w="21551" h="23060" extrusionOk="0">
                  <a:moveTo>
                    <a:pt x="13797" y="4362"/>
                  </a:moveTo>
                  <a:cubicBezTo>
                    <a:pt x="14080" y="4362"/>
                    <a:pt x="14361" y="4397"/>
                    <a:pt x="14632" y="4465"/>
                  </a:cubicBezTo>
                  <a:cubicBezTo>
                    <a:pt x="14681" y="4479"/>
                    <a:pt x="14711" y="4528"/>
                    <a:pt x="14701" y="4582"/>
                  </a:cubicBezTo>
                  <a:cubicBezTo>
                    <a:pt x="14689" y="4623"/>
                    <a:pt x="14652" y="4654"/>
                    <a:pt x="14609" y="4654"/>
                  </a:cubicBezTo>
                  <a:cubicBezTo>
                    <a:pt x="14601" y="4654"/>
                    <a:pt x="14592" y="4653"/>
                    <a:pt x="14584" y="4650"/>
                  </a:cubicBezTo>
                  <a:cubicBezTo>
                    <a:pt x="14331" y="4582"/>
                    <a:pt x="14068" y="4550"/>
                    <a:pt x="13805" y="4550"/>
                  </a:cubicBezTo>
                  <a:cubicBezTo>
                    <a:pt x="13691" y="4550"/>
                    <a:pt x="13578" y="4556"/>
                    <a:pt x="13465" y="4567"/>
                  </a:cubicBezTo>
                  <a:cubicBezTo>
                    <a:pt x="13426" y="4567"/>
                    <a:pt x="13387" y="4577"/>
                    <a:pt x="13348" y="4582"/>
                  </a:cubicBezTo>
                  <a:cubicBezTo>
                    <a:pt x="13313" y="4587"/>
                    <a:pt x="13279" y="4592"/>
                    <a:pt x="13245" y="4597"/>
                  </a:cubicBezTo>
                  <a:cubicBezTo>
                    <a:pt x="13191" y="4606"/>
                    <a:pt x="13142" y="4616"/>
                    <a:pt x="13093" y="4626"/>
                  </a:cubicBezTo>
                  <a:cubicBezTo>
                    <a:pt x="13040" y="4641"/>
                    <a:pt x="12986" y="4650"/>
                    <a:pt x="12932" y="4665"/>
                  </a:cubicBezTo>
                  <a:cubicBezTo>
                    <a:pt x="12908" y="4675"/>
                    <a:pt x="12879" y="4685"/>
                    <a:pt x="12849" y="4690"/>
                  </a:cubicBezTo>
                  <a:cubicBezTo>
                    <a:pt x="12756" y="4719"/>
                    <a:pt x="12668" y="4753"/>
                    <a:pt x="12576" y="4787"/>
                  </a:cubicBezTo>
                  <a:cubicBezTo>
                    <a:pt x="12527" y="4812"/>
                    <a:pt x="12473" y="4831"/>
                    <a:pt x="12424" y="4856"/>
                  </a:cubicBezTo>
                  <a:cubicBezTo>
                    <a:pt x="12410" y="4861"/>
                    <a:pt x="12400" y="4865"/>
                    <a:pt x="12385" y="4865"/>
                  </a:cubicBezTo>
                  <a:cubicBezTo>
                    <a:pt x="12351" y="4865"/>
                    <a:pt x="12317" y="4846"/>
                    <a:pt x="12297" y="4812"/>
                  </a:cubicBezTo>
                  <a:cubicBezTo>
                    <a:pt x="12278" y="4763"/>
                    <a:pt x="12297" y="4704"/>
                    <a:pt x="12346" y="4685"/>
                  </a:cubicBezTo>
                  <a:cubicBezTo>
                    <a:pt x="12571" y="4577"/>
                    <a:pt x="12805" y="4494"/>
                    <a:pt x="13050" y="4445"/>
                  </a:cubicBezTo>
                  <a:cubicBezTo>
                    <a:pt x="13103" y="4431"/>
                    <a:pt x="13157" y="4421"/>
                    <a:pt x="13211" y="4411"/>
                  </a:cubicBezTo>
                  <a:cubicBezTo>
                    <a:pt x="13225" y="4406"/>
                    <a:pt x="13240" y="4406"/>
                    <a:pt x="13255" y="4401"/>
                  </a:cubicBezTo>
                  <a:lnTo>
                    <a:pt x="13260" y="4401"/>
                  </a:lnTo>
                  <a:cubicBezTo>
                    <a:pt x="13313" y="4391"/>
                    <a:pt x="13367" y="4387"/>
                    <a:pt x="13421" y="4382"/>
                  </a:cubicBezTo>
                  <a:cubicBezTo>
                    <a:pt x="13484" y="4377"/>
                    <a:pt x="13548" y="4367"/>
                    <a:pt x="13606" y="4367"/>
                  </a:cubicBezTo>
                  <a:cubicBezTo>
                    <a:pt x="13670" y="4363"/>
                    <a:pt x="13734" y="4362"/>
                    <a:pt x="13797" y="4362"/>
                  </a:cubicBezTo>
                  <a:close/>
                  <a:moveTo>
                    <a:pt x="9788" y="3738"/>
                  </a:moveTo>
                  <a:cubicBezTo>
                    <a:pt x="9801" y="3738"/>
                    <a:pt x="9813" y="3741"/>
                    <a:pt x="9825" y="3747"/>
                  </a:cubicBezTo>
                  <a:cubicBezTo>
                    <a:pt x="9830" y="3747"/>
                    <a:pt x="9835" y="3751"/>
                    <a:pt x="9840" y="3756"/>
                  </a:cubicBezTo>
                  <a:cubicBezTo>
                    <a:pt x="9884" y="3786"/>
                    <a:pt x="9923" y="3815"/>
                    <a:pt x="9962" y="3849"/>
                  </a:cubicBezTo>
                  <a:cubicBezTo>
                    <a:pt x="9981" y="3869"/>
                    <a:pt x="10006" y="3883"/>
                    <a:pt x="10025" y="3903"/>
                  </a:cubicBezTo>
                  <a:cubicBezTo>
                    <a:pt x="10050" y="3927"/>
                    <a:pt x="10074" y="3952"/>
                    <a:pt x="10094" y="3976"/>
                  </a:cubicBezTo>
                  <a:cubicBezTo>
                    <a:pt x="10123" y="4006"/>
                    <a:pt x="10148" y="4035"/>
                    <a:pt x="10172" y="4069"/>
                  </a:cubicBezTo>
                  <a:cubicBezTo>
                    <a:pt x="10177" y="4074"/>
                    <a:pt x="10182" y="4074"/>
                    <a:pt x="10182" y="4084"/>
                  </a:cubicBezTo>
                  <a:cubicBezTo>
                    <a:pt x="10206" y="4113"/>
                    <a:pt x="10231" y="4147"/>
                    <a:pt x="10255" y="4181"/>
                  </a:cubicBezTo>
                  <a:cubicBezTo>
                    <a:pt x="10270" y="4201"/>
                    <a:pt x="10279" y="4221"/>
                    <a:pt x="10289" y="4240"/>
                  </a:cubicBezTo>
                  <a:cubicBezTo>
                    <a:pt x="10299" y="4255"/>
                    <a:pt x="10309" y="4269"/>
                    <a:pt x="10314" y="4279"/>
                  </a:cubicBezTo>
                  <a:cubicBezTo>
                    <a:pt x="10348" y="4343"/>
                    <a:pt x="10377" y="4401"/>
                    <a:pt x="10402" y="4465"/>
                  </a:cubicBezTo>
                  <a:cubicBezTo>
                    <a:pt x="10411" y="4484"/>
                    <a:pt x="10411" y="4504"/>
                    <a:pt x="10406" y="4519"/>
                  </a:cubicBezTo>
                  <a:cubicBezTo>
                    <a:pt x="10587" y="4538"/>
                    <a:pt x="10778" y="4587"/>
                    <a:pt x="10963" y="4636"/>
                  </a:cubicBezTo>
                  <a:cubicBezTo>
                    <a:pt x="10993" y="4641"/>
                    <a:pt x="11027" y="4650"/>
                    <a:pt x="11056" y="4660"/>
                  </a:cubicBezTo>
                  <a:cubicBezTo>
                    <a:pt x="11061" y="4660"/>
                    <a:pt x="11066" y="4660"/>
                    <a:pt x="11071" y="4665"/>
                  </a:cubicBezTo>
                  <a:cubicBezTo>
                    <a:pt x="11154" y="4685"/>
                    <a:pt x="11237" y="4704"/>
                    <a:pt x="11315" y="4719"/>
                  </a:cubicBezTo>
                  <a:lnTo>
                    <a:pt x="11325" y="4719"/>
                  </a:lnTo>
                  <a:cubicBezTo>
                    <a:pt x="11344" y="4724"/>
                    <a:pt x="11359" y="4724"/>
                    <a:pt x="11374" y="4729"/>
                  </a:cubicBezTo>
                  <a:cubicBezTo>
                    <a:pt x="11384" y="4729"/>
                    <a:pt x="11398" y="4733"/>
                    <a:pt x="11413" y="4743"/>
                  </a:cubicBezTo>
                  <a:cubicBezTo>
                    <a:pt x="11432" y="4753"/>
                    <a:pt x="11452" y="4768"/>
                    <a:pt x="11467" y="4787"/>
                  </a:cubicBezTo>
                  <a:cubicBezTo>
                    <a:pt x="11471" y="4792"/>
                    <a:pt x="11476" y="4797"/>
                    <a:pt x="11476" y="4802"/>
                  </a:cubicBezTo>
                  <a:cubicBezTo>
                    <a:pt x="11486" y="4812"/>
                    <a:pt x="11486" y="4821"/>
                    <a:pt x="11491" y="4831"/>
                  </a:cubicBezTo>
                  <a:cubicBezTo>
                    <a:pt x="11511" y="4890"/>
                    <a:pt x="11496" y="4948"/>
                    <a:pt x="11452" y="4988"/>
                  </a:cubicBezTo>
                  <a:cubicBezTo>
                    <a:pt x="11203" y="5217"/>
                    <a:pt x="11012" y="5354"/>
                    <a:pt x="10861" y="5408"/>
                  </a:cubicBezTo>
                  <a:cubicBezTo>
                    <a:pt x="10998" y="5808"/>
                    <a:pt x="11384" y="6116"/>
                    <a:pt x="11789" y="6136"/>
                  </a:cubicBezTo>
                  <a:cubicBezTo>
                    <a:pt x="11843" y="6141"/>
                    <a:pt x="11882" y="6184"/>
                    <a:pt x="11882" y="6238"/>
                  </a:cubicBezTo>
                  <a:cubicBezTo>
                    <a:pt x="11877" y="6287"/>
                    <a:pt x="11838" y="6326"/>
                    <a:pt x="11789" y="6326"/>
                  </a:cubicBezTo>
                  <a:lnTo>
                    <a:pt x="11784" y="6331"/>
                  </a:lnTo>
                  <a:lnTo>
                    <a:pt x="11779" y="6331"/>
                  </a:lnTo>
                  <a:cubicBezTo>
                    <a:pt x="11315" y="6302"/>
                    <a:pt x="10890" y="5984"/>
                    <a:pt x="10704" y="5544"/>
                  </a:cubicBezTo>
                  <a:cubicBezTo>
                    <a:pt x="10476" y="5809"/>
                    <a:pt x="10122" y="5968"/>
                    <a:pt x="9773" y="5968"/>
                  </a:cubicBezTo>
                  <a:cubicBezTo>
                    <a:pt x="9697" y="5968"/>
                    <a:pt x="9621" y="5961"/>
                    <a:pt x="9547" y="5945"/>
                  </a:cubicBezTo>
                  <a:cubicBezTo>
                    <a:pt x="9493" y="5935"/>
                    <a:pt x="9459" y="5882"/>
                    <a:pt x="9473" y="5833"/>
                  </a:cubicBezTo>
                  <a:cubicBezTo>
                    <a:pt x="9482" y="5786"/>
                    <a:pt x="9520" y="5758"/>
                    <a:pt x="9562" y="5758"/>
                  </a:cubicBezTo>
                  <a:cubicBezTo>
                    <a:pt x="9568" y="5758"/>
                    <a:pt x="9575" y="5758"/>
                    <a:pt x="9581" y="5759"/>
                  </a:cubicBezTo>
                  <a:cubicBezTo>
                    <a:pt x="9644" y="5772"/>
                    <a:pt x="9708" y="5778"/>
                    <a:pt x="9771" y="5778"/>
                  </a:cubicBezTo>
                  <a:cubicBezTo>
                    <a:pt x="10079" y="5778"/>
                    <a:pt x="10383" y="5637"/>
                    <a:pt x="10577" y="5398"/>
                  </a:cubicBezTo>
                  <a:cubicBezTo>
                    <a:pt x="10402" y="5305"/>
                    <a:pt x="10255" y="5056"/>
                    <a:pt x="10133" y="4851"/>
                  </a:cubicBezTo>
                  <a:lnTo>
                    <a:pt x="10113" y="4817"/>
                  </a:lnTo>
                  <a:cubicBezTo>
                    <a:pt x="10074" y="4753"/>
                    <a:pt x="10074" y="4675"/>
                    <a:pt x="10113" y="4611"/>
                  </a:cubicBezTo>
                  <a:cubicBezTo>
                    <a:pt x="10128" y="4592"/>
                    <a:pt x="10143" y="4577"/>
                    <a:pt x="10157" y="4562"/>
                  </a:cubicBezTo>
                  <a:cubicBezTo>
                    <a:pt x="10177" y="4543"/>
                    <a:pt x="10196" y="4538"/>
                    <a:pt x="10221" y="4528"/>
                  </a:cubicBezTo>
                  <a:cubicBezTo>
                    <a:pt x="10206" y="4489"/>
                    <a:pt x="10187" y="4450"/>
                    <a:pt x="10167" y="4416"/>
                  </a:cubicBezTo>
                  <a:cubicBezTo>
                    <a:pt x="10157" y="4391"/>
                    <a:pt x="10148" y="4372"/>
                    <a:pt x="10133" y="4348"/>
                  </a:cubicBezTo>
                  <a:cubicBezTo>
                    <a:pt x="10118" y="4323"/>
                    <a:pt x="10104" y="4299"/>
                    <a:pt x="10084" y="4274"/>
                  </a:cubicBezTo>
                  <a:cubicBezTo>
                    <a:pt x="10069" y="4245"/>
                    <a:pt x="10050" y="4225"/>
                    <a:pt x="10030" y="4196"/>
                  </a:cubicBezTo>
                  <a:cubicBezTo>
                    <a:pt x="10016" y="4181"/>
                    <a:pt x="10001" y="4162"/>
                    <a:pt x="9986" y="4142"/>
                  </a:cubicBezTo>
                  <a:cubicBezTo>
                    <a:pt x="9972" y="4123"/>
                    <a:pt x="9952" y="4103"/>
                    <a:pt x="9933" y="4084"/>
                  </a:cubicBezTo>
                  <a:cubicBezTo>
                    <a:pt x="9923" y="4069"/>
                    <a:pt x="9908" y="4059"/>
                    <a:pt x="9893" y="4045"/>
                  </a:cubicBezTo>
                  <a:cubicBezTo>
                    <a:pt x="9889" y="4040"/>
                    <a:pt x="9884" y="4035"/>
                    <a:pt x="9879" y="4035"/>
                  </a:cubicBezTo>
                  <a:cubicBezTo>
                    <a:pt x="9869" y="4025"/>
                    <a:pt x="9859" y="4015"/>
                    <a:pt x="9849" y="4006"/>
                  </a:cubicBezTo>
                  <a:cubicBezTo>
                    <a:pt x="9815" y="3971"/>
                    <a:pt x="9776" y="3942"/>
                    <a:pt x="9732" y="3913"/>
                  </a:cubicBezTo>
                  <a:cubicBezTo>
                    <a:pt x="9713" y="3898"/>
                    <a:pt x="9703" y="3879"/>
                    <a:pt x="9698" y="3859"/>
                  </a:cubicBezTo>
                  <a:cubicBezTo>
                    <a:pt x="9688" y="3835"/>
                    <a:pt x="9693" y="3805"/>
                    <a:pt x="9708" y="3781"/>
                  </a:cubicBezTo>
                  <a:cubicBezTo>
                    <a:pt x="9728" y="3753"/>
                    <a:pt x="9759" y="3738"/>
                    <a:pt x="9788" y="3738"/>
                  </a:cubicBezTo>
                  <a:close/>
                  <a:moveTo>
                    <a:pt x="10928" y="1"/>
                  </a:moveTo>
                  <a:cubicBezTo>
                    <a:pt x="10906" y="1"/>
                    <a:pt x="10883" y="4"/>
                    <a:pt x="10861" y="9"/>
                  </a:cubicBezTo>
                  <a:cubicBezTo>
                    <a:pt x="10768" y="39"/>
                    <a:pt x="10700" y="112"/>
                    <a:pt x="10680" y="209"/>
                  </a:cubicBezTo>
                  <a:cubicBezTo>
                    <a:pt x="10602" y="639"/>
                    <a:pt x="10524" y="1035"/>
                    <a:pt x="10441" y="1431"/>
                  </a:cubicBezTo>
                  <a:cubicBezTo>
                    <a:pt x="10348" y="1910"/>
                    <a:pt x="10245" y="2408"/>
                    <a:pt x="10152" y="2955"/>
                  </a:cubicBezTo>
                  <a:cubicBezTo>
                    <a:pt x="10133" y="3068"/>
                    <a:pt x="10113" y="3185"/>
                    <a:pt x="10094" y="3297"/>
                  </a:cubicBezTo>
                  <a:cubicBezTo>
                    <a:pt x="10069" y="3322"/>
                    <a:pt x="10040" y="3341"/>
                    <a:pt x="10011" y="3361"/>
                  </a:cubicBezTo>
                  <a:cubicBezTo>
                    <a:pt x="9713" y="3581"/>
                    <a:pt x="9395" y="3859"/>
                    <a:pt x="9038" y="4211"/>
                  </a:cubicBezTo>
                  <a:cubicBezTo>
                    <a:pt x="8955" y="4299"/>
                    <a:pt x="8887" y="4401"/>
                    <a:pt x="8843" y="4509"/>
                  </a:cubicBezTo>
                  <a:cubicBezTo>
                    <a:pt x="8838" y="4523"/>
                    <a:pt x="8828" y="4538"/>
                    <a:pt x="8824" y="4553"/>
                  </a:cubicBezTo>
                  <a:cubicBezTo>
                    <a:pt x="8794" y="4636"/>
                    <a:pt x="8780" y="4724"/>
                    <a:pt x="8775" y="4812"/>
                  </a:cubicBezTo>
                  <a:lnTo>
                    <a:pt x="8775" y="4870"/>
                  </a:lnTo>
                  <a:cubicBezTo>
                    <a:pt x="8775" y="4890"/>
                    <a:pt x="8775" y="4904"/>
                    <a:pt x="8780" y="4919"/>
                  </a:cubicBezTo>
                  <a:cubicBezTo>
                    <a:pt x="8780" y="5085"/>
                    <a:pt x="8794" y="5251"/>
                    <a:pt x="8828" y="5422"/>
                  </a:cubicBezTo>
                  <a:cubicBezTo>
                    <a:pt x="8828" y="5437"/>
                    <a:pt x="8833" y="5452"/>
                    <a:pt x="8833" y="5466"/>
                  </a:cubicBezTo>
                  <a:cubicBezTo>
                    <a:pt x="8931" y="5965"/>
                    <a:pt x="9146" y="6458"/>
                    <a:pt x="9454" y="6893"/>
                  </a:cubicBezTo>
                  <a:cubicBezTo>
                    <a:pt x="9815" y="7406"/>
                    <a:pt x="10323" y="7802"/>
                    <a:pt x="10900" y="8031"/>
                  </a:cubicBezTo>
                  <a:cubicBezTo>
                    <a:pt x="10895" y="8051"/>
                    <a:pt x="10895" y="8070"/>
                    <a:pt x="10895" y="8090"/>
                  </a:cubicBezTo>
                  <a:cubicBezTo>
                    <a:pt x="10880" y="8236"/>
                    <a:pt x="10871" y="8363"/>
                    <a:pt x="10895" y="8525"/>
                  </a:cubicBezTo>
                  <a:cubicBezTo>
                    <a:pt x="10900" y="8578"/>
                    <a:pt x="10910" y="8637"/>
                    <a:pt x="10924" y="8705"/>
                  </a:cubicBezTo>
                  <a:cubicBezTo>
                    <a:pt x="10656" y="8544"/>
                    <a:pt x="10362" y="8417"/>
                    <a:pt x="10025" y="8319"/>
                  </a:cubicBezTo>
                  <a:cubicBezTo>
                    <a:pt x="9727" y="8232"/>
                    <a:pt x="9400" y="8163"/>
                    <a:pt x="9034" y="8114"/>
                  </a:cubicBezTo>
                  <a:cubicBezTo>
                    <a:pt x="8965" y="8104"/>
                    <a:pt x="8897" y="8095"/>
                    <a:pt x="8828" y="8090"/>
                  </a:cubicBezTo>
                  <a:cubicBezTo>
                    <a:pt x="8545" y="8056"/>
                    <a:pt x="8252" y="8021"/>
                    <a:pt x="7954" y="7997"/>
                  </a:cubicBezTo>
                  <a:cubicBezTo>
                    <a:pt x="7705" y="7973"/>
                    <a:pt x="7456" y="7953"/>
                    <a:pt x="7197" y="7943"/>
                  </a:cubicBezTo>
                  <a:cubicBezTo>
                    <a:pt x="7030" y="7937"/>
                    <a:pt x="6861" y="7933"/>
                    <a:pt x="6692" y="7933"/>
                  </a:cubicBezTo>
                  <a:cubicBezTo>
                    <a:pt x="6341" y="7933"/>
                    <a:pt x="5987" y="7949"/>
                    <a:pt x="5638" y="7992"/>
                  </a:cubicBezTo>
                  <a:cubicBezTo>
                    <a:pt x="5247" y="8046"/>
                    <a:pt x="4866" y="8124"/>
                    <a:pt x="4495" y="8256"/>
                  </a:cubicBezTo>
                  <a:cubicBezTo>
                    <a:pt x="4343" y="8305"/>
                    <a:pt x="4197" y="8363"/>
                    <a:pt x="4050" y="8432"/>
                  </a:cubicBezTo>
                  <a:cubicBezTo>
                    <a:pt x="3782" y="8559"/>
                    <a:pt x="3537" y="8705"/>
                    <a:pt x="3308" y="8867"/>
                  </a:cubicBezTo>
                  <a:cubicBezTo>
                    <a:pt x="3020" y="9072"/>
                    <a:pt x="2761" y="9306"/>
                    <a:pt x="2531" y="9546"/>
                  </a:cubicBezTo>
                  <a:cubicBezTo>
                    <a:pt x="2311" y="9775"/>
                    <a:pt x="2121" y="10015"/>
                    <a:pt x="1950" y="10249"/>
                  </a:cubicBezTo>
                  <a:cubicBezTo>
                    <a:pt x="1896" y="10327"/>
                    <a:pt x="1842" y="10406"/>
                    <a:pt x="1793" y="10484"/>
                  </a:cubicBezTo>
                  <a:cubicBezTo>
                    <a:pt x="1642" y="10718"/>
                    <a:pt x="1505" y="10948"/>
                    <a:pt x="1398" y="11163"/>
                  </a:cubicBezTo>
                  <a:cubicBezTo>
                    <a:pt x="1300" y="11348"/>
                    <a:pt x="1207" y="11544"/>
                    <a:pt x="1124" y="11739"/>
                  </a:cubicBezTo>
                  <a:cubicBezTo>
                    <a:pt x="694" y="12731"/>
                    <a:pt x="425" y="13791"/>
                    <a:pt x="186" y="14803"/>
                  </a:cubicBezTo>
                  <a:cubicBezTo>
                    <a:pt x="0" y="15594"/>
                    <a:pt x="44" y="16268"/>
                    <a:pt x="308" y="16825"/>
                  </a:cubicBezTo>
                  <a:cubicBezTo>
                    <a:pt x="332" y="16869"/>
                    <a:pt x="352" y="16913"/>
                    <a:pt x="376" y="16952"/>
                  </a:cubicBezTo>
                  <a:lnTo>
                    <a:pt x="376" y="16957"/>
                  </a:lnTo>
                  <a:cubicBezTo>
                    <a:pt x="425" y="17040"/>
                    <a:pt x="474" y="17118"/>
                    <a:pt x="533" y="17192"/>
                  </a:cubicBezTo>
                  <a:lnTo>
                    <a:pt x="533" y="17196"/>
                  </a:lnTo>
                  <a:cubicBezTo>
                    <a:pt x="591" y="17275"/>
                    <a:pt x="655" y="17348"/>
                    <a:pt x="728" y="17426"/>
                  </a:cubicBezTo>
                  <a:cubicBezTo>
                    <a:pt x="782" y="17480"/>
                    <a:pt x="841" y="17538"/>
                    <a:pt x="899" y="17587"/>
                  </a:cubicBezTo>
                  <a:cubicBezTo>
                    <a:pt x="1266" y="17924"/>
                    <a:pt x="1696" y="18188"/>
                    <a:pt x="2135" y="18423"/>
                  </a:cubicBezTo>
                  <a:cubicBezTo>
                    <a:pt x="2336" y="18525"/>
                    <a:pt x="2531" y="18628"/>
                    <a:pt x="2731" y="18726"/>
                  </a:cubicBezTo>
                  <a:cubicBezTo>
                    <a:pt x="2824" y="18774"/>
                    <a:pt x="2917" y="18818"/>
                    <a:pt x="3010" y="18867"/>
                  </a:cubicBezTo>
                  <a:cubicBezTo>
                    <a:pt x="3068" y="18897"/>
                    <a:pt x="3122" y="18921"/>
                    <a:pt x="3176" y="18950"/>
                  </a:cubicBezTo>
                  <a:cubicBezTo>
                    <a:pt x="3454" y="19097"/>
                    <a:pt x="3733" y="19248"/>
                    <a:pt x="4002" y="19410"/>
                  </a:cubicBezTo>
                  <a:cubicBezTo>
                    <a:pt x="4260" y="19566"/>
                    <a:pt x="4510" y="19722"/>
                    <a:pt x="4754" y="19888"/>
                  </a:cubicBezTo>
                  <a:cubicBezTo>
                    <a:pt x="4896" y="19981"/>
                    <a:pt x="5037" y="20079"/>
                    <a:pt x="5174" y="20177"/>
                  </a:cubicBezTo>
                  <a:cubicBezTo>
                    <a:pt x="5179" y="20181"/>
                    <a:pt x="5179" y="20186"/>
                    <a:pt x="5189" y="20191"/>
                  </a:cubicBezTo>
                  <a:cubicBezTo>
                    <a:pt x="5399" y="20343"/>
                    <a:pt x="5619" y="20514"/>
                    <a:pt x="5819" y="20699"/>
                  </a:cubicBezTo>
                  <a:cubicBezTo>
                    <a:pt x="6053" y="20914"/>
                    <a:pt x="6268" y="21154"/>
                    <a:pt x="6430" y="21418"/>
                  </a:cubicBezTo>
                  <a:cubicBezTo>
                    <a:pt x="6537" y="21598"/>
                    <a:pt x="6625" y="21794"/>
                    <a:pt x="6674" y="22004"/>
                  </a:cubicBezTo>
                  <a:cubicBezTo>
                    <a:pt x="6679" y="22028"/>
                    <a:pt x="6684" y="22048"/>
                    <a:pt x="6689" y="22072"/>
                  </a:cubicBezTo>
                  <a:cubicBezTo>
                    <a:pt x="6698" y="22097"/>
                    <a:pt x="6703" y="22121"/>
                    <a:pt x="6708" y="22150"/>
                  </a:cubicBezTo>
                  <a:cubicBezTo>
                    <a:pt x="6708" y="22165"/>
                    <a:pt x="6713" y="22185"/>
                    <a:pt x="6718" y="22204"/>
                  </a:cubicBezTo>
                  <a:cubicBezTo>
                    <a:pt x="6728" y="22253"/>
                    <a:pt x="6737" y="22302"/>
                    <a:pt x="6747" y="22356"/>
                  </a:cubicBezTo>
                  <a:cubicBezTo>
                    <a:pt x="6767" y="22448"/>
                    <a:pt x="6796" y="22546"/>
                    <a:pt x="6835" y="22634"/>
                  </a:cubicBezTo>
                  <a:cubicBezTo>
                    <a:pt x="6923" y="22829"/>
                    <a:pt x="7118" y="23059"/>
                    <a:pt x="7392" y="23059"/>
                  </a:cubicBezTo>
                  <a:lnTo>
                    <a:pt x="7397" y="23059"/>
                  </a:lnTo>
                  <a:cubicBezTo>
                    <a:pt x="7631" y="23054"/>
                    <a:pt x="7793" y="22981"/>
                    <a:pt x="7846" y="22839"/>
                  </a:cubicBezTo>
                  <a:cubicBezTo>
                    <a:pt x="7910" y="22683"/>
                    <a:pt x="7959" y="22531"/>
                    <a:pt x="7993" y="22375"/>
                  </a:cubicBezTo>
                  <a:cubicBezTo>
                    <a:pt x="8008" y="22312"/>
                    <a:pt x="8022" y="22248"/>
                    <a:pt x="8032" y="22185"/>
                  </a:cubicBezTo>
                  <a:cubicBezTo>
                    <a:pt x="8071" y="21960"/>
                    <a:pt x="8081" y="21740"/>
                    <a:pt x="8066" y="21525"/>
                  </a:cubicBezTo>
                  <a:cubicBezTo>
                    <a:pt x="8066" y="21491"/>
                    <a:pt x="8061" y="21461"/>
                    <a:pt x="8057" y="21427"/>
                  </a:cubicBezTo>
                  <a:cubicBezTo>
                    <a:pt x="8057" y="21398"/>
                    <a:pt x="8057" y="21364"/>
                    <a:pt x="8052" y="21330"/>
                  </a:cubicBezTo>
                  <a:cubicBezTo>
                    <a:pt x="8052" y="21325"/>
                    <a:pt x="8047" y="21320"/>
                    <a:pt x="8047" y="21315"/>
                  </a:cubicBezTo>
                  <a:cubicBezTo>
                    <a:pt x="8042" y="21261"/>
                    <a:pt x="8032" y="21212"/>
                    <a:pt x="8022" y="21159"/>
                  </a:cubicBezTo>
                  <a:cubicBezTo>
                    <a:pt x="8017" y="21144"/>
                    <a:pt x="8017" y="21129"/>
                    <a:pt x="8013" y="21110"/>
                  </a:cubicBezTo>
                  <a:cubicBezTo>
                    <a:pt x="8008" y="21066"/>
                    <a:pt x="7993" y="21022"/>
                    <a:pt x="7983" y="20978"/>
                  </a:cubicBezTo>
                  <a:cubicBezTo>
                    <a:pt x="7978" y="20963"/>
                    <a:pt x="7978" y="20953"/>
                    <a:pt x="7973" y="20939"/>
                  </a:cubicBezTo>
                  <a:cubicBezTo>
                    <a:pt x="7964" y="20900"/>
                    <a:pt x="7954" y="20861"/>
                    <a:pt x="7939" y="20821"/>
                  </a:cubicBezTo>
                  <a:cubicBezTo>
                    <a:pt x="7934" y="20797"/>
                    <a:pt x="7925" y="20778"/>
                    <a:pt x="7920" y="20753"/>
                  </a:cubicBezTo>
                  <a:cubicBezTo>
                    <a:pt x="7910" y="20724"/>
                    <a:pt x="7900" y="20694"/>
                    <a:pt x="7890" y="20665"/>
                  </a:cubicBezTo>
                  <a:cubicBezTo>
                    <a:pt x="7876" y="20631"/>
                    <a:pt x="7861" y="20592"/>
                    <a:pt x="7846" y="20558"/>
                  </a:cubicBezTo>
                  <a:cubicBezTo>
                    <a:pt x="7832" y="20519"/>
                    <a:pt x="7812" y="20479"/>
                    <a:pt x="7798" y="20440"/>
                  </a:cubicBezTo>
                  <a:cubicBezTo>
                    <a:pt x="7783" y="20406"/>
                    <a:pt x="7768" y="20372"/>
                    <a:pt x="7749" y="20333"/>
                  </a:cubicBezTo>
                  <a:cubicBezTo>
                    <a:pt x="7734" y="20299"/>
                    <a:pt x="7715" y="20265"/>
                    <a:pt x="7695" y="20230"/>
                  </a:cubicBezTo>
                  <a:cubicBezTo>
                    <a:pt x="7544" y="19923"/>
                    <a:pt x="7348" y="19639"/>
                    <a:pt x="7128" y="19370"/>
                  </a:cubicBezTo>
                  <a:cubicBezTo>
                    <a:pt x="7104" y="19341"/>
                    <a:pt x="7075" y="19307"/>
                    <a:pt x="7050" y="19278"/>
                  </a:cubicBezTo>
                  <a:cubicBezTo>
                    <a:pt x="6439" y="18559"/>
                    <a:pt x="5667" y="17983"/>
                    <a:pt x="5042" y="17582"/>
                  </a:cubicBezTo>
                  <a:cubicBezTo>
                    <a:pt x="5041" y="17583"/>
                    <a:pt x="5040" y="17583"/>
                    <a:pt x="5039" y="17583"/>
                  </a:cubicBezTo>
                  <a:cubicBezTo>
                    <a:pt x="4963" y="17583"/>
                    <a:pt x="4177" y="17083"/>
                    <a:pt x="4158" y="17035"/>
                  </a:cubicBezTo>
                  <a:cubicBezTo>
                    <a:pt x="4138" y="16986"/>
                    <a:pt x="4163" y="16933"/>
                    <a:pt x="4212" y="16913"/>
                  </a:cubicBezTo>
                  <a:cubicBezTo>
                    <a:pt x="4343" y="16859"/>
                    <a:pt x="4480" y="16815"/>
                    <a:pt x="4622" y="16781"/>
                  </a:cubicBezTo>
                  <a:cubicBezTo>
                    <a:pt x="4917" y="16708"/>
                    <a:pt x="5231" y="16672"/>
                    <a:pt x="5549" y="16672"/>
                  </a:cubicBezTo>
                  <a:cubicBezTo>
                    <a:pt x="6100" y="16672"/>
                    <a:pt x="6662" y="16778"/>
                    <a:pt x="7158" y="16977"/>
                  </a:cubicBezTo>
                  <a:cubicBezTo>
                    <a:pt x="7475" y="17104"/>
                    <a:pt x="7763" y="17270"/>
                    <a:pt x="8008" y="17470"/>
                  </a:cubicBezTo>
                  <a:lnTo>
                    <a:pt x="8027" y="17485"/>
                  </a:lnTo>
                  <a:cubicBezTo>
                    <a:pt x="8125" y="17568"/>
                    <a:pt x="8218" y="17641"/>
                    <a:pt x="8320" y="17651"/>
                  </a:cubicBezTo>
                  <a:cubicBezTo>
                    <a:pt x="8327" y="17651"/>
                    <a:pt x="8333" y="17652"/>
                    <a:pt x="8340" y="17652"/>
                  </a:cubicBezTo>
                  <a:cubicBezTo>
                    <a:pt x="8446" y="17652"/>
                    <a:pt x="8557" y="17578"/>
                    <a:pt x="8667" y="17504"/>
                  </a:cubicBezTo>
                  <a:lnTo>
                    <a:pt x="8716" y="17470"/>
                  </a:lnTo>
                  <a:cubicBezTo>
                    <a:pt x="9057" y="17241"/>
                    <a:pt x="9467" y="17125"/>
                    <a:pt x="9876" y="17125"/>
                  </a:cubicBezTo>
                  <a:cubicBezTo>
                    <a:pt x="10106" y="17125"/>
                    <a:pt x="10335" y="17162"/>
                    <a:pt x="10553" y="17236"/>
                  </a:cubicBezTo>
                  <a:cubicBezTo>
                    <a:pt x="10592" y="17211"/>
                    <a:pt x="10636" y="17187"/>
                    <a:pt x="10675" y="17167"/>
                  </a:cubicBezTo>
                  <a:cubicBezTo>
                    <a:pt x="11027" y="16984"/>
                    <a:pt x="11430" y="16892"/>
                    <a:pt x="11843" y="16892"/>
                  </a:cubicBezTo>
                  <a:cubicBezTo>
                    <a:pt x="11969" y="16892"/>
                    <a:pt x="12097" y="16901"/>
                    <a:pt x="12224" y="16918"/>
                  </a:cubicBezTo>
                  <a:cubicBezTo>
                    <a:pt x="12703" y="16977"/>
                    <a:pt x="13177" y="17157"/>
                    <a:pt x="13582" y="17450"/>
                  </a:cubicBezTo>
                  <a:cubicBezTo>
                    <a:pt x="13641" y="17450"/>
                    <a:pt x="13694" y="17455"/>
                    <a:pt x="13753" y="17455"/>
                  </a:cubicBezTo>
                  <a:cubicBezTo>
                    <a:pt x="13782" y="17455"/>
                    <a:pt x="13817" y="17460"/>
                    <a:pt x="13846" y="17460"/>
                  </a:cubicBezTo>
                  <a:lnTo>
                    <a:pt x="13968" y="17460"/>
                  </a:lnTo>
                  <a:cubicBezTo>
                    <a:pt x="14198" y="17372"/>
                    <a:pt x="14457" y="17304"/>
                    <a:pt x="14745" y="17250"/>
                  </a:cubicBezTo>
                  <a:cubicBezTo>
                    <a:pt x="14906" y="17216"/>
                    <a:pt x="15082" y="17192"/>
                    <a:pt x="15268" y="17167"/>
                  </a:cubicBezTo>
                  <a:cubicBezTo>
                    <a:pt x="15359" y="17156"/>
                    <a:pt x="15450" y="17151"/>
                    <a:pt x="15539" y="17151"/>
                  </a:cubicBezTo>
                  <a:cubicBezTo>
                    <a:pt x="15961" y="17151"/>
                    <a:pt x="16344" y="17273"/>
                    <a:pt x="16631" y="17499"/>
                  </a:cubicBezTo>
                  <a:cubicBezTo>
                    <a:pt x="16636" y="17504"/>
                    <a:pt x="16645" y="17509"/>
                    <a:pt x="16655" y="17519"/>
                  </a:cubicBezTo>
                  <a:lnTo>
                    <a:pt x="16890" y="17524"/>
                  </a:lnTo>
                  <a:lnTo>
                    <a:pt x="16894" y="17524"/>
                  </a:lnTo>
                  <a:cubicBezTo>
                    <a:pt x="17510" y="17133"/>
                    <a:pt x="18255" y="16931"/>
                    <a:pt x="18996" y="16931"/>
                  </a:cubicBezTo>
                  <a:cubicBezTo>
                    <a:pt x="19514" y="16931"/>
                    <a:pt x="20029" y="17030"/>
                    <a:pt x="20495" y="17231"/>
                  </a:cubicBezTo>
                  <a:cubicBezTo>
                    <a:pt x="20544" y="17152"/>
                    <a:pt x="20607" y="17084"/>
                    <a:pt x="20676" y="17025"/>
                  </a:cubicBezTo>
                  <a:cubicBezTo>
                    <a:pt x="20690" y="17011"/>
                    <a:pt x="20700" y="17001"/>
                    <a:pt x="20715" y="16991"/>
                  </a:cubicBezTo>
                  <a:cubicBezTo>
                    <a:pt x="20866" y="16880"/>
                    <a:pt x="21050" y="16813"/>
                    <a:pt x="21236" y="16813"/>
                  </a:cubicBezTo>
                  <a:cubicBezTo>
                    <a:pt x="21255" y="16813"/>
                    <a:pt x="21273" y="16814"/>
                    <a:pt x="21291" y="16815"/>
                  </a:cubicBezTo>
                  <a:cubicBezTo>
                    <a:pt x="21335" y="16815"/>
                    <a:pt x="21379" y="16825"/>
                    <a:pt x="21418" y="16835"/>
                  </a:cubicBezTo>
                  <a:cubicBezTo>
                    <a:pt x="21506" y="16683"/>
                    <a:pt x="21550" y="16512"/>
                    <a:pt x="21541" y="16341"/>
                  </a:cubicBezTo>
                  <a:cubicBezTo>
                    <a:pt x="21521" y="15946"/>
                    <a:pt x="21247" y="15555"/>
                    <a:pt x="20837" y="15316"/>
                  </a:cubicBezTo>
                  <a:lnTo>
                    <a:pt x="20837" y="15320"/>
                  </a:lnTo>
                  <a:cubicBezTo>
                    <a:pt x="20471" y="15115"/>
                    <a:pt x="20065" y="15037"/>
                    <a:pt x="19669" y="14964"/>
                  </a:cubicBezTo>
                  <a:cubicBezTo>
                    <a:pt x="19156" y="14866"/>
                    <a:pt x="18643" y="14788"/>
                    <a:pt x="18145" y="14710"/>
                  </a:cubicBezTo>
                  <a:cubicBezTo>
                    <a:pt x="17710" y="14641"/>
                    <a:pt x="17256" y="14573"/>
                    <a:pt x="16816" y="14490"/>
                  </a:cubicBezTo>
                  <a:cubicBezTo>
                    <a:pt x="16787" y="14485"/>
                    <a:pt x="16763" y="14485"/>
                    <a:pt x="16738" y="14475"/>
                  </a:cubicBezTo>
                  <a:cubicBezTo>
                    <a:pt x="16802" y="14299"/>
                    <a:pt x="16865" y="14119"/>
                    <a:pt x="16929" y="13938"/>
                  </a:cubicBezTo>
                  <a:cubicBezTo>
                    <a:pt x="17041" y="13610"/>
                    <a:pt x="17139" y="13278"/>
                    <a:pt x="17222" y="12936"/>
                  </a:cubicBezTo>
                  <a:cubicBezTo>
                    <a:pt x="17256" y="12795"/>
                    <a:pt x="17285" y="12648"/>
                    <a:pt x="17315" y="12501"/>
                  </a:cubicBezTo>
                  <a:cubicBezTo>
                    <a:pt x="17344" y="12355"/>
                    <a:pt x="17368" y="12208"/>
                    <a:pt x="17388" y="12062"/>
                  </a:cubicBezTo>
                  <a:cubicBezTo>
                    <a:pt x="17437" y="11720"/>
                    <a:pt x="17466" y="11392"/>
                    <a:pt x="17476" y="11075"/>
                  </a:cubicBezTo>
                  <a:cubicBezTo>
                    <a:pt x="17476" y="10884"/>
                    <a:pt x="17476" y="10699"/>
                    <a:pt x="17466" y="10518"/>
                  </a:cubicBezTo>
                  <a:cubicBezTo>
                    <a:pt x="17461" y="10396"/>
                    <a:pt x="17451" y="10279"/>
                    <a:pt x="17437" y="10161"/>
                  </a:cubicBezTo>
                  <a:lnTo>
                    <a:pt x="17437" y="10156"/>
                  </a:lnTo>
                  <a:cubicBezTo>
                    <a:pt x="17403" y="9849"/>
                    <a:pt x="17349" y="9551"/>
                    <a:pt x="17266" y="9257"/>
                  </a:cubicBezTo>
                  <a:cubicBezTo>
                    <a:pt x="17090" y="8588"/>
                    <a:pt x="16797" y="7948"/>
                    <a:pt x="16386" y="7298"/>
                  </a:cubicBezTo>
                  <a:cubicBezTo>
                    <a:pt x="16548" y="7098"/>
                    <a:pt x="16679" y="6844"/>
                    <a:pt x="16782" y="6556"/>
                  </a:cubicBezTo>
                  <a:cubicBezTo>
                    <a:pt x="16894" y="6233"/>
                    <a:pt x="16968" y="5872"/>
                    <a:pt x="17007" y="5510"/>
                  </a:cubicBezTo>
                  <a:cubicBezTo>
                    <a:pt x="17031" y="5325"/>
                    <a:pt x="17041" y="5134"/>
                    <a:pt x="17041" y="4953"/>
                  </a:cubicBezTo>
                  <a:cubicBezTo>
                    <a:pt x="17041" y="4567"/>
                    <a:pt x="17007" y="4201"/>
                    <a:pt x="16929" y="3888"/>
                  </a:cubicBezTo>
                  <a:cubicBezTo>
                    <a:pt x="16909" y="3815"/>
                    <a:pt x="16890" y="3751"/>
                    <a:pt x="16870" y="3688"/>
                  </a:cubicBezTo>
                  <a:cubicBezTo>
                    <a:pt x="17026" y="2892"/>
                    <a:pt x="17119" y="2051"/>
                    <a:pt x="17168" y="972"/>
                  </a:cubicBezTo>
                  <a:cubicBezTo>
                    <a:pt x="17173" y="850"/>
                    <a:pt x="17109" y="732"/>
                    <a:pt x="17007" y="669"/>
                  </a:cubicBezTo>
                  <a:cubicBezTo>
                    <a:pt x="16951" y="636"/>
                    <a:pt x="16890" y="619"/>
                    <a:pt x="16830" y="619"/>
                  </a:cubicBezTo>
                  <a:cubicBezTo>
                    <a:pt x="16774" y="619"/>
                    <a:pt x="16719" y="633"/>
                    <a:pt x="16670" y="664"/>
                  </a:cubicBezTo>
                  <a:cubicBezTo>
                    <a:pt x="16587" y="713"/>
                    <a:pt x="16484" y="771"/>
                    <a:pt x="16372" y="840"/>
                  </a:cubicBezTo>
                  <a:cubicBezTo>
                    <a:pt x="15668" y="1245"/>
                    <a:pt x="14501" y="1929"/>
                    <a:pt x="14017" y="2442"/>
                  </a:cubicBezTo>
                  <a:cubicBezTo>
                    <a:pt x="13909" y="2423"/>
                    <a:pt x="13807" y="2408"/>
                    <a:pt x="13709" y="2393"/>
                  </a:cubicBezTo>
                  <a:cubicBezTo>
                    <a:pt x="13362" y="2344"/>
                    <a:pt x="13084" y="2315"/>
                    <a:pt x="12849" y="2310"/>
                  </a:cubicBezTo>
                  <a:cubicBezTo>
                    <a:pt x="12849" y="2305"/>
                    <a:pt x="12849" y="2296"/>
                    <a:pt x="12849" y="2291"/>
                  </a:cubicBezTo>
                  <a:cubicBezTo>
                    <a:pt x="12844" y="2281"/>
                    <a:pt x="12839" y="2271"/>
                    <a:pt x="12835" y="2261"/>
                  </a:cubicBezTo>
                  <a:cubicBezTo>
                    <a:pt x="12473" y="1763"/>
                    <a:pt x="11994" y="1152"/>
                    <a:pt x="11555" y="610"/>
                  </a:cubicBezTo>
                  <a:cubicBezTo>
                    <a:pt x="11403" y="424"/>
                    <a:pt x="11257" y="249"/>
                    <a:pt x="11120" y="92"/>
                  </a:cubicBezTo>
                  <a:cubicBezTo>
                    <a:pt x="11071" y="32"/>
                    <a:pt x="11002" y="1"/>
                    <a:pt x="10928" y="1"/>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8" name="Google Shape;791;p30">
              <a:extLst>
                <a:ext uri="{FF2B5EF4-FFF2-40B4-BE49-F238E27FC236}">
                  <a16:creationId xmlns:a16="http://schemas.microsoft.com/office/drawing/2014/main" id="{BE4A08C9-C1E7-0A89-5331-3693297AD04C}"/>
                </a:ext>
              </a:extLst>
            </p:cNvPr>
            <p:cNvSpPr/>
            <p:nvPr/>
          </p:nvSpPr>
          <p:spPr>
            <a:xfrm>
              <a:off x="1135440" y="662494"/>
              <a:ext cx="389550" cy="380507"/>
            </a:xfrm>
            <a:custGeom>
              <a:avLst/>
              <a:gdLst/>
              <a:ahLst/>
              <a:cxnLst/>
              <a:rect l="l" t="t" r="r" b="b"/>
              <a:pathLst>
                <a:path w="2757" h="2693" extrusionOk="0">
                  <a:moveTo>
                    <a:pt x="1462" y="0"/>
                  </a:moveTo>
                  <a:cubicBezTo>
                    <a:pt x="1452" y="15"/>
                    <a:pt x="1447" y="39"/>
                    <a:pt x="1442" y="59"/>
                  </a:cubicBezTo>
                  <a:cubicBezTo>
                    <a:pt x="1427" y="181"/>
                    <a:pt x="1481" y="303"/>
                    <a:pt x="1515" y="420"/>
                  </a:cubicBezTo>
                  <a:cubicBezTo>
                    <a:pt x="1618" y="796"/>
                    <a:pt x="1926" y="1178"/>
                    <a:pt x="1662" y="1461"/>
                  </a:cubicBezTo>
                  <a:cubicBezTo>
                    <a:pt x="1540" y="1593"/>
                    <a:pt x="1061" y="1813"/>
                    <a:pt x="905" y="1891"/>
                  </a:cubicBezTo>
                  <a:cubicBezTo>
                    <a:pt x="499" y="2086"/>
                    <a:pt x="20" y="2575"/>
                    <a:pt x="1" y="2692"/>
                  </a:cubicBezTo>
                  <a:cubicBezTo>
                    <a:pt x="294" y="2467"/>
                    <a:pt x="1442" y="1910"/>
                    <a:pt x="1804" y="1822"/>
                  </a:cubicBezTo>
                  <a:cubicBezTo>
                    <a:pt x="2116" y="1744"/>
                    <a:pt x="2434" y="1695"/>
                    <a:pt x="2756" y="1681"/>
                  </a:cubicBezTo>
                  <a:cubicBezTo>
                    <a:pt x="2751" y="1671"/>
                    <a:pt x="2746" y="1661"/>
                    <a:pt x="2742" y="1651"/>
                  </a:cubicBezTo>
                  <a:cubicBezTo>
                    <a:pt x="2380" y="1153"/>
                    <a:pt x="1901" y="542"/>
                    <a:pt x="1462"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9" name="Google Shape;792;p30">
              <a:extLst>
                <a:ext uri="{FF2B5EF4-FFF2-40B4-BE49-F238E27FC236}">
                  <a16:creationId xmlns:a16="http://schemas.microsoft.com/office/drawing/2014/main" id="{EA24AD29-4B0F-FBCB-18E1-CAFFF56FB0EA}"/>
                </a:ext>
              </a:extLst>
            </p:cNvPr>
            <p:cNvSpPr/>
            <p:nvPr/>
          </p:nvSpPr>
          <p:spPr>
            <a:xfrm>
              <a:off x="1044304" y="1128768"/>
              <a:ext cx="599373" cy="207280"/>
            </a:xfrm>
            <a:custGeom>
              <a:avLst/>
              <a:gdLst/>
              <a:ahLst/>
              <a:cxnLst/>
              <a:rect l="l" t="t" r="r" b="b"/>
              <a:pathLst>
                <a:path w="4242" h="1467" extrusionOk="0">
                  <a:moveTo>
                    <a:pt x="1539" y="1"/>
                  </a:moveTo>
                  <a:cubicBezTo>
                    <a:pt x="1317" y="1"/>
                    <a:pt x="1096" y="12"/>
                    <a:pt x="875" y="32"/>
                  </a:cubicBezTo>
                  <a:cubicBezTo>
                    <a:pt x="700" y="52"/>
                    <a:pt x="1" y="159"/>
                    <a:pt x="123" y="472"/>
                  </a:cubicBezTo>
                  <a:cubicBezTo>
                    <a:pt x="211" y="692"/>
                    <a:pt x="944" y="643"/>
                    <a:pt x="1129" y="667"/>
                  </a:cubicBezTo>
                  <a:cubicBezTo>
                    <a:pt x="1906" y="780"/>
                    <a:pt x="2668" y="999"/>
                    <a:pt x="3377" y="1332"/>
                  </a:cubicBezTo>
                  <a:cubicBezTo>
                    <a:pt x="3516" y="1398"/>
                    <a:pt x="3669" y="1467"/>
                    <a:pt x="3814" y="1467"/>
                  </a:cubicBezTo>
                  <a:cubicBezTo>
                    <a:pt x="3871" y="1467"/>
                    <a:pt x="3928" y="1456"/>
                    <a:pt x="3983" y="1429"/>
                  </a:cubicBezTo>
                  <a:cubicBezTo>
                    <a:pt x="4202" y="1322"/>
                    <a:pt x="4242" y="994"/>
                    <a:pt x="4119" y="784"/>
                  </a:cubicBezTo>
                  <a:cubicBezTo>
                    <a:pt x="3992" y="569"/>
                    <a:pt x="3758" y="452"/>
                    <a:pt x="3533" y="359"/>
                  </a:cubicBezTo>
                  <a:cubicBezTo>
                    <a:pt x="2902" y="105"/>
                    <a:pt x="2221" y="1"/>
                    <a:pt x="153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 name="Google Shape;793;p30">
              <a:extLst>
                <a:ext uri="{FF2B5EF4-FFF2-40B4-BE49-F238E27FC236}">
                  <a16:creationId xmlns:a16="http://schemas.microsoft.com/office/drawing/2014/main" id="{0CABDC9B-99F9-5119-ED2F-8261295C402A}"/>
                </a:ext>
              </a:extLst>
            </p:cNvPr>
            <p:cNvSpPr/>
            <p:nvPr/>
          </p:nvSpPr>
          <p:spPr>
            <a:xfrm>
              <a:off x="1078215" y="1104606"/>
              <a:ext cx="102298" cy="121231"/>
            </a:xfrm>
            <a:custGeom>
              <a:avLst/>
              <a:gdLst/>
              <a:ahLst/>
              <a:cxnLst/>
              <a:rect l="l" t="t" r="r" b="b"/>
              <a:pathLst>
                <a:path w="724" h="858" extrusionOk="0">
                  <a:moveTo>
                    <a:pt x="96" y="1"/>
                  </a:moveTo>
                  <a:cubicBezTo>
                    <a:pt x="68" y="1"/>
                    <a:pt x="39" y="16"/>
                    <a:pt x="20" y="42"/>
                  </a:cubicBezTo>
                  <a:cubicBezTo>
                    <a:pt x="5" y="66"/>
                    <a:pt x="0" y="96"/>
                    <a:pt x="10" y="120"/>
                  </a:cubicBezTo>
                  <a:cubicBezTo>
                    <a:pt x="15" y="140"/>
                    <a:pt x="25" y="159"/>
                    <a:pt x="44" y="174"/>
                  </a:cubicBezTo>
                  <a:cubicBezTo>
                    <a:pt x="264" y="325"/>
                    <a:pt x="435" y="545"/>
                    <a:pt x="533" y="789"/>
                  </a:cubicBezTo>
                  <a:cubicBezTo>
                    <a:pt x="533" y="789"/>
                    <a:pt x="533" y="794"/>
                    <a:pt x="538" y="794"/>
                  </a:cubicBezTo>
                  <a:cubicBezTo>
                    <a:pt x="552" y="833"/>
                    <a:pt x="587" y="858"/>
                    <a:pt x="626" y="858"/>
                  </a:cubicBezTo>
                  <a:cubicBezTo>
                    <a:pt x="635" y="858"/>
                    <a:pt x="645" y="858"/>
                    <a:pt x="660" y="853"/>
                  </a:cubicBezTo>
                  <a:cubicBezTo>
                    <a:pt x="689" y="838"/>
                    <a:pt x="714" y="814"/>
                    <a:pt x="718" y="780"/>
                  </a:cubicBezTo>
                  <a:cubicBezTo>
                    <a:pt x="723" y="765"/>
                    <a:pt x="723" y="745"/>
                    <a:pt x="714" y="726"/>
                  </a:cubicBezTo>
                  <a:cubicBezTo>
                    <a:pt x="601" y="442"/>
                    <a:pt x="406" y="188"/>
                    <a:pt x="152" y="17"/>
                  </a:cubicBezTo>
                  <a:cubicBezTo>
                    <a:pt x="147" y="12"/>
                    <a:pt x="142" y="12"/>
                    <a:pt x="137" y="12"/>
                  </a:cubicBezTo>
                  <a:cubicBezTo>
                    <a:pt x="124" y="4"/>
                    <a:pt x="110" y="1"/>
                    <a:pt x="96"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 name="Google Shape;794;p30">
              <a:extLst>
                <a:ext uri="{FF2B5EF4-FFF2-40B4-BE49-F238E27FC236}">
                  <a16:creationId xmlns:a16="http://schemas.microsoft.com/office/drawing/2014/main" id="{C81226CC-9825-E3A0-06BB-7D9C008365E6}"/>
                </a:ext>
              </a:extLst>
            </p:cNvPr>
            <p:cNvSpPr/>
            <p:nvPr/>
          </p:nvSpPr>
          <p:spPr>
            <a:xfrm>
              <a:off x="1444028" y="1192209"/>
              <a:ext cx="344619" cy="71637"/>
            </a:xfrm>
            <a:custGeom>
              <a:avLst/>
              <a:gdLst/>
              <a:ahLst/>
              <a:cxnLst/>
              <a:rect l="l" t="t" r="r" b="b"/>
              <a:pathLst>
                <a:path w="2439" h="507" extrusionOk="0">
                  <a:moveTo>
                    <a:pt x="1519" y="0"/>
                  </a:moveTo>
                  <a:cubicBezTo>
                    <a:pt x="1018" y="0"/>
                    <a:pt x="516" y="110"/>
                    <a:pt x="69" y="326"/>
                  </a:cubicBezTo>
                  <a:cubicBezTo>
                    <a:pt x="20" y="345"/>
                    <a:pt x="1" y="404"/>
                    <a:pt x="20" y="453"/>
                  </a:cubicBezTo>
                  <a:cubicBezTo>
                    <a:pt x="40" y="487"/>
                    <a:pt x="74" y="506"/>
                    <a:pt x="108" y="506"/>
                  </a:cubicBezTo>
                  <a:cubicBezTo>
                    <a:pt x="123" y="506"/>
                    <a:pt x="133" y="502"/>
                    <a:pt x="147" y="497"/>
                  </a:cubicBezTo>
                  <a:cubicBezTo>
                    <a:pt x="571" y="294"/>
                    <a:pt x="1044" y="191"/>
                    <a:pt x="1516" y="191"/>
                  </a:cubicBezTo>
                  <a:cubicBezTo>
                    <a:pt x="1783" y="191"/>
                    <a:pt x="2050" y="224"/>
                    <a:pt x="2307" y="291"/>
                  </a:cubicBezTo>
                  <a:cubicBezTo>
                    <a:pt x="2315" y="294"/>
                    <a:pt x="2324" y="295"/>
                    <a:pt x="2332" y="295"/>
                  </a:cubicBezTo>
                  <a:cubicBezTo>
                    <a:pt x="2375" y="295"/>
                    <a:pt x="2412" y="264"/>
                    <a:pt x="2424" y="223"/>
                  </a:cubicBezTo>
                  <a:cubicBezTo>
                    <a:pt x="2438" y="169"/>
                    <a:pt x="2404" y="120"/>
                    <a:pt x="2355" y="106"/>
                  </a:cubicBezTo>
                  <a:cubicBezTo>
                    <a:pt x="2084" y="35"/>
                    <a:pt x="1802" y="0"/>
                    <a:pt x="1519"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 name="Google Shape;795;p30">
              <a:extLst>
                <a:ext uri="{FF2B5EF4-FFF2-40B4-BE49-F238E27FC236}">
                  <a16:creationId xmlns:a16="http://schemas.microsoft.com/office/drawing/2014/main" id="{D73CF619-064A-2F92-ED0E-0248970293B7}"/>
                </a:ext>
              </a:extLst>
            </p:cNvPr>
            <p:cNvSpPr/>
            <p:nvPr/>
          </p:nvSpPr>
          <p:spPr>
            <a:xfrm>
              <a:off x="1132755" y="1213969"/>
              <a:ext cx="202334" cy="130557"/>
            </a:xfrm>
            <a:custGeom>
              <a:avLst/>
              <a:gdLst/>
              <a:ahLst/>
              <a:cxnLst/>
              <a:rect l="l" t="t" r="r" b="b"/>
              <a:pathLst>
                <a:path w="1432" h="924" extrusionOk="0">
                  <a:moveTo>
                    <a:pt x="220" y="1"/>
                  </a:moveTo>
                  <a:cubicBezTo>
                    <a:pt x="196" y="1"/>
                    <a:pt x="171" y="6"/>
                    <a:pt x="147" y="15"/>
                  </a:cubicBezTo>
                  <a:cubicBezTo>
                    <a:pt x="103" y="30"/>
                    <a:pt x="64" y="59"/>
                    <a:pt x="39" y="103"/>
                  </a:cubicBezTo>
                  <a:cubicBezTo>
                    <a:pt x="0" y="162"/>
                    <a:pt x="0" y="240"/>
                    <a:pt x="39" y="304"/>
                  </a:cubicBezTo>
                  <a:lnTo>
                    <a:pt x="59" y="338"/>
                  </a:lnTo>
                  <a:cubicBezTo>
                    <a:pt x="181" y="543"/>
                    <a:pt x="328" y="792"/>
                    <a:pt x="503" y="885"/>
                  </a:cubicBezTo>
                  <a:cubicBezTo>
                    <a:pt x="552" y="909"/>
                    <a:pt x="596" y="924"/>
                    <a:pt x="645" y="924"/>
                  </a:cubicBezTo>
                  <a:lnTo>
                    <a:pt x="650" y="924"/>
                  </a:lnTo>
                  <a:cubicBezTo>
                    <a:pt x="689" y="924"/>
                    <a:pt x="733" y="914"/>
                    <a:pt x="782" y="895"/>
                  </a:cubicBezTo>
                  <a:cubicBezTo>
                    <a:pt x="938" y="846"/>
                    <a:pt x="1129" y="709"/>
                    <a:pt x="1373" y="475"/>
                  </a:cubicBezTo>
                  <a:cubicBezTo>
                    <a:pt x="1417" y="435"/>
                    <a:pt x="1432" y="377"/>
                    <a:pt x="1417" y="323"/>
                  </a:cubicBezTo>
                  <a:cubicBezTo>
                    <a:pt x="1402" y="264"/>
                    <a:pt x="1354" y="225"/>
                    <a:pt x="1300" y="216"/>
                  </a:cubicBezTo>
                  <a:cubicBezTo>
                    <a:pt x="1168" y="196"/>
                    <a:pt x="1036" y="162"/>
                    <a:pt x="889" y="123"/>
                  </a:cubicBezTo>
                  <a:cubicBezTo>
                    <a:pt x="704" y="74"/>
                    <a:pt x="513" y="25"/>
                    <a:pt x="332" y="6"/>
                  </a:cubicBezTo>
                  <a:cubicBezTo>
                    <a:pt x="293" y="6"/>
                    <a:pt x="254" y="1"/>
                    <a:pt x="220"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 name="Google Shape;796;p30">
              <a:extLst>
                <a:ext uri="{FF2B5EF4-FFF2-40B4-BE49-F238E27FC236}">
                  <a16:creationId xmlns:a16="http://schemas.microsoft.com/office/drawing/2014/main" id="{7476FFD5-7C7B-B162-BD00-0CC9749B3342}"/>
                </a:ext>
              </a:extLst>
            </p:cNvPr>
            <p:cNvSpPr/>
            <p:nvPr/>
          </p:nvSpPr>
          <p:spPr>
            <a:xfrm>
              <a:off x="561782" y="2064423"/>
              <a:ext cx="1534746" cy="988641"/>
            </a:xfrm>
            <a:custGeom>
              <a:avLst/>
              <a:gdLst/>
              <a:ahLst/>
              <a:cxnLst/>
              <a:rect l="l" t="t" r="r" b="b"/>
              <a:pathLst>
                <a:path w="10862" h="6997" extrusionOk="0">
                  <a:moveTo>
                    <a:pt x="1038" y="0"/>
                  </a:moveTo>
                  <a:cubicBezTo>
                    <a:pt x="725" y="0"/>
                    <a:pt x="406" y="28"/>
                    <a:pt x="94" y="64"/>
                  </a:cubicBezTo>
                  <a:cubicBezTo>
                    <a:pt x="6" y="74"/>
                    <a:pt x="1" y="196"/>
                    <a:pt x="84" y="220"/>
                  </a:cubicBezTo>
                  <a:lnTo>
                    <a:pt x="89" y="220"/>
                  </a:lnTo>
                  <a:cubicBezTo>
                    <a:pt x="524" y="323"/>
                    <a:pt x="939" y="523"/>
                    <a:pt x="1291" y="797"/>
                  </a:cubicBezTo>
                  <a:cubicBezTo>
                    <a:pt x="1511" y="973"/>
                    <a:pt x="1711" y="1183"/>
                    <a:pt x="1872" y="1412"/>
                  </a:cubicBezTo>
                  <a:cubicBezTo>
                    <a:pt x="1926" y="1491"/>
                    <a:pt x="1980" y="1579"/>
                    <a:pt x="2028" y="1667"/>
                  </a:cubicBezTo>
                  <a:cubicBezTo>
                    <a:pt x="2238" y="2018"/>
                    <a:pt x="2390" y="2424"/>
                    <a:pt x="2458" y="2834"/>
                  </a:cubicBezTo>
                  <a:cubicBezTo>
                    <a:pt x="2532" y="3279"/>
                    <a:pt x="2517" y="3728"/>
                    <a:pt x="2375" y="4143"/>
                  </a:cubicBezTo>
                  <a:cubicBezTo>
                    <a:pt x="2673" y="4148"/>
                    <a:pt x="2981" y="4163"/>
                    <a:pt x="3279" y="4197"/>
                  </a:cubicBezTo>
                  <a:cubicBezTo>
                    <a:pt x="3479" y="4217"/>
                    <a:pt x="3680" y="4251"/>
                    <a:pt x="3880" y="4295"/>
                  </a:cubicBezTo>
                  <a:cubicBezTo>
                    <a:pt x="4090" y="4339"/>
                    <a:pt x="4300" y="4402"/>
                    <a:pt x="4500" y="4481"/>
                  </a:cubicBezTo>
                  <a:cubicBezTo>
                    <a:pt x="4671" y="4549"/>
                    <a:pt x="4838" y="4627"/>
                    <a:pt x="4994" y="4720"/>
                  </a:cubicBezTo>
                  <a:cubicBezTo>
                    <a:pt x="5077" y="4769"/>
                    <a:pt x="5160" y="4823"/>
                    <a:pt x="5233" y="4881"/>
                  </a:cubicBezTo>
                  <a:cubicBezTo>
                    <a:pt x="5727" y="5253"/>
                    <a:pt x="6098" y="5800"/>
                    <a:pt x="6191" y="6386"/>
                  </a:cubicBezTo>
                  <a:cubicBezTo>
                    <a:pt x="6201" y="6449"/>
                    <a:pt x="6210" y="6518"/>
                    <a:pt x="6210" y="6581"/>
                  </a:cubicBezTo>
                  <a:cubicBezTo>
                    <a:pt x="6215" y="6684"/>
                    <a:pt x="6215" y="6791"/>
                    <a:pt x="6201" y="6894"/>
                  </a:cubicBezTo>
                  <a:cubicBezTo>
                    <a:pt x="6206" y="6894"/>
                    <a:pt x="6206" y="6889"/>
                    <a:pt x="6206" y="6884"/>
                  </a:cubicBezTo>
                  <a:cubicBezTo>
                    <a:pt x="6474" y="6894"/>
                    <a:pt x="6738" y="6904"/>
                    <a:pt x="7007" y="6909"/>
                  </a:cubicBezTo>
                  <a:lnTo>
                    <a:pt x="7188" y="6914"/>
                  </a:lnTo>
                  <a:lnTo>
                    <a:pt x="7217" y="6914"/>
                  </a:lnTo>
                  <a:cubicBezTo>
                    <a:pt x="7324" y="6918"/>
                    <a:pt x="7437" y="6918"/>
                    <a:pt x="7549" y="6923"/>
                  </a:cubicBezTo>
                  <a:cubicBezTo>
                    <a:pt x="7608" y="6923"/>
                    <a:pt x="7666" y="6928"/>
                    <a:pt x="7725" y="6928"/>
                  </a:cubicBezTo>
                  <a:lnTo>
                    <a:pt x="7813" y="6928"/>
                  </a:lnTo>
                  <a:cubicBezTo>
                    <a:pt x="7852" y="6928"/>
                    <a:pt x="7896" y="6933"/>
                    <a:pt x="7935" y="6933"/>
                  </a:cubicBezTo>
                  <a:cubicBezTo>
                    <a:pt x="8145" y="6938"/>
                    <a:pt x="8355" y="6943"/>
                    <a:pt x="8565" y="6948"/>
                  </a:cubicBezTo>
                  <a:lnTo>
                    <a:pt x="8570" y="6948"/>
                  </a:lnTo>
                  <a:cubicBezTo>
                    <a:pt x="8629" y="6948"/>
                    <a:pt x="8687" y="6953"/>
                    <a:pt x="8746" y="6953"/>
                  </a:cubicBezTo>
                  <a:cubicBezTo>
                    <a:pt x="9039" y="6958"/>
                    <a:pt x="9337" y="6962"/>
                    <a:pt x="9630" y="6967"/>
                  </a:cubicBezTo>
                  <a:cubicBezTo>
                    <a:pt x="9845" y="6977"/>
                    <a:pt x="10055" y="6982"/>
                    <a:pt x="10270" y="6987"/>
                  </a:cubicBezTo>
                  <a:cubicBezTo>
                    <a:pt x="10388" y="6987"/>
                    <a:pt x="10505" y="6992"/>
                    <a:pt x="10622" y="6992"/>
                  </a:cubicBezTo>
                  <a:lnTo>
                    <a:pt x="10627" y="6992"/>
                  </a:lnTo>
                  <a:lnTo>
                    <a:pt x="10857" y="6997"/>
                  </a:lnTo>
                  <a:lnTo>
                    <a:pt x="10861" y="6997"/>
                  </a:lnTo>
                  <a:cubicBezTo>
                    <a:pt x="10773" y="6987"/>
                    <a:pt x="10686" y="6977"/>
                    <a:pt x="10598" y="6972"/>
                  </a:cubicBezTo>
                  <a:cubicBezTo>
                    <a:pt x="10446" y="6953"/>
                    <a:pt x="10290" y="6943"/>
                    <a:pt x="10138" y="6928"/>
                  </a:cubicBezTo>
                  <a:cubicBezTo>
                    <a:pt x="9855" y="6899"/>
                    <a:pt x="9567" y="6870"/>
                    <a:pt x="9283" y="6831"/>
                  </a:cubicBezTo>
                  <a:cubicBezTo>
                    <a:pt x="9093" y="6801"/>
                    <a:pt x="8902" y="6767"/>
                    <a:pt x="8717" y="6723"/>
                  </a:cubicBezTo>
                  <a:cubicBezTo>
                    <a:pt x="8399" y="6650"/>
                    <a:pt x="8091" y="6547"/>
                    <a:pt x="7793" y="6410"/>
                  </a:cubicBezTo>
                  <a:cubicBezTo>
                    <a:pt x="6894" y="5985"/>
                    <a:pt x="6206" y="5223"/>
                    <a:pt x="5536" y="4485"/>
                  </a:cubicBezTo>
                  <a:cubicBezTo>
                    <a:pt x="5087" y="3987"/>
                    <a:pt x="4637" y="3484"/>
                    <a:pt x="4295" y="2903"/>
                  </a:cubicBezTo>
                  <a:cubicBezTo>
                    <a:pt x="3821" y="2087"/>
                    <a:pt x="3553" y="1100"/>
                    <a:pt x="2810" y="514"/>
                  </a:cubicBezTo>
                  <a:cubicBezTo>
                    <a:pt x="2312" y="118"/>
                    <a:pt x="1687" y="0"/>
                    <a:pt x="1038"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4" name="Google Shape;797;p30">
              <a:extLst>
                <a:ext uri="{FF2B5EF4-FFF2-40B4-BE49-F238E27FC236}">
                  <a16:creationId xmlns:a16="http://schemas.microsoft.com/office/drawing/2014/main" id="{7FDB2C37-20CC-207D-60D7-E875CA27C113}"/>
                </a:ext>
              </a:extLst>
            </p:cNvPr>
            <p:cNvSpPr/>
            <p:nvPr/>
          </p:nvSpPr>
          <p:spPr>
            <a:xfrm>
              <a:off x="1245226" y="1660885"/>
              <a:ext cx="580864" cy="237234"/>
            </a:xfrm>
            <a:custGeom>
              <a:avLst/>
              <a:gdLst/>
              <a:ahLst/>
              <a:cxnLst/>
              <a:rect l="l" t="t" r="r" b="b"/>
              <a:pathLst>
                <a:path w="4111" h="1679" extrusionOk="0">
                  <a:moveTo>
                    <a:pt x="3607" y="1"/>
                  </a:moveTo>
                  <a:cubicBezTo>
                    <a:pt x="3568" y="1"/>
                    <a:pt x="3529" y="6"/>
                    <a:pt x="3489" y="18"/>
                  </a:cubicBezTo>
                  <a:cubicBezTo>
                    <a:pt x="2632" y="276"/>
                    <a:pt x="1755" y="489"/>
                    <a:pt x="883" y="489"/>
                  </a:cubicBezTo>
                  <a:cubicBezTo>
                    <a:pt x="596" y="489"/>
                    <a:pt x="310" y="466"/>
                    <a:pt x="25" y="414"/>
                  </a:cubicBezTo>
                  <a:cubicBezTo>
                    <a:pt x="10" y="560"/>
                    <a:pt x="1" y="687"/>
                    <a:pt x="25" y="849"/>
                  </a:cubicBezTo>
                  <a:cubicBezTo>
                    <a:pt x="279" y="1059"/>
                    <a:pt x="558" y="1244"/>
                    <a:pt x="860" y="1386"/>
                  </a:cubicBezTo>
                  <a:cubicBezTo>
                    <a:pt x="1245" y="1571"/>
                    <a:pt x="1671" y="1679"/>
                    <a:pt x="2095" y="1679"/>
                  </a:cubicBezTo>
                  <a:cubicBezTo>
                    <a:pt x="2265" y="1679"/>
                    <a:pt x="2434" y="1662"/>
                    <a:pt x="2600" y="1625"/>
                  </a:cubicBezTo>
                  <a:cubicBezTo>
                    <a:pt x="3181" y="1503"/>
                    <a:pt x="3718" y="1122"/>
                    <a:pt x="3977" y="580"/>
                  </a:cubicBezTo>
                  <a:lnTo>
                    <a:pt x="3977" y="575"/>
                  </a:lnTo>
                  <a:cubicBezTo>
                    <a:pt x="4111" y="296"/>
                    <a:pt x="3888" y="1"/>
                    <a:pt x="3607"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5" name="Google Shape;798;p30">
              <a:extLst>
                <a:ext uri="{FF2B5EF4-FFF2-40B4-BE49-F238E27FC236}">
                  <a16:creationId xmlns:a16="http://schemas.microsoft.com/office/drawing/2014/main" id="{B06CC09F-F710-9FC4-45E8-4D4D2336BABE}"/>
                </a:ext>
              </a:extLst>
            </p:cNvPr>
            <p:cNvSpPr/>
            <p:nvPr/>
          </p:nvSpPr>
          <p:spPr>
            <a:xfrm>
              <a:off x="-165746" y="2057500"/>
              <a:ext cx="1506346" cy="1017041"/>
            </a:xfrm>
            <a:custGeom>
              <a:avLst/>
              <a:gdLst/>
              <a:ahLst/>
              <a:cxnLst/>
              <a:rect l="l" t="t" r="r" b="b"/>
              <a:pathLst>
                <a:path w="10661" h="7198" extrusionOk="0">
                  <a:moveTo>
                    <a:pt x="909" y="1"/>
                  </a:moveTo>
                  <a:cubicBezTo>
                    <a:pt x="758" y="235"/>
                    <a:pt x="626" y="465"/>
                    <a:pt x="514" y="680"/>
                  </a:cubicBezTo>
                  <a:cubicBezTo>
                    <a:pt x="416" y="870"/>
                    <a:pt x="328" y="1061"/>
                    <a:pt x="245" y="1256"/>
                  </a:cubicBezTo>
                  <a:cubicBezTo>
                    <a:pt x="79" y="1867"/>
                    <a:pt x="1" y="2497"/>
                    <a:pt x="10" y="3132"/>
                  </a:cubicBezTo>
                  <a:cubicBezTo>
                    <a:pt x="10" y="3425"/>
                    <a:pt x="40" y="3728"/>
                    <a:pt x="93" y="4022"/>
                  </a:cubicBezTo>
                  <a:cubicBezTo>
                    <a:pt x="176" y="4451"/>
                    <a:pt x="323" y="4862"/>
                    <a:pt x="562" y="5223"/>
                  </a:cubicBezTo>
                  <a:cubicBezTo>
                    <a:pt x="597" y="5277"/>
                    <a:pt x="631" y="5326"/>
                    <a:pt x="675" y="5375"/>
                  </a:cubicBezTo>
                  <a:cubicBezTo>
                    <a:pt x="983" y="5785"/>
                    <a:pt x="1408" y="6103"/>
                    <a:pt x="1872" y="6332"/>
                  </a:cubicBezTo>
                  <a:cubicBezTo>
                    <a:pt x="2043" y="6415"/>
                    <a:pt x="2219" y="6489"/>
                    <a:pt x="2394" y="6552"/>
                  </a:cubicBezTo>
                  <a:cubicBezTo>
                    <a:pt x="2521" y="6596"/>
                    <a:pt x="2648" y="6635"/>
                    <a:pt x="2780" y="6669"/>
                  </a:cubicBezTo>
                  <a:cubicBezTo>
                    <a:pt x="3157" y="6777"/>
                    <a:pt x="3543" y="6845"/>
                    <a:pt x="3929" y="6899"/>
                  </a:cubicBezTo>
                  <a:cubicBezTo>
                    <a:pt x="4168" y="6933"/>
                    <a:pt x="4407" y="6963"/>
                    <a:pt x="4647" y="6992"/>
                  </a:cubicBezTo>
                  <a:lnTo>
                    <a:pt x="4730" y="7036"/>
                  </a:lnTo>
                  <a:lnTo>
                    <a:pt x="4735" y="7036"/>
                  </a:lnTo>
                  <a:cubicBezTo>
                    <a:pt x="4857" y="7046"/>
                    <a:pt x="4984" y="7060"/>
                    <a:pt x="5116" y="7070"/>
                  </a:cubicBezTo>
                  <a:cubicBezTo>
                    <a:pt x="5189" y="7075"/>
                    <a:pt x="5262" y="7080"/>
                    <a:pt x="5340" y="7085"/>
                  </a:cubicBezTo>
                  <a:cubicBezTo>
                    <a:pt x="5419" y="7094"/>
                    <a:pt x="5497" y="7099"/>
                    <a:pt x="5575" y="7104"/>
                  </a:cubicBezTo>
                  <a:cubicBezTo>
                    <a:pt x="5761" y="7119"/>
                    <a:pt x="5951" y="7134"/>
                    <a:pt x="6142" y="7143"/>
                  </a:cubicBezTo>
                  <a:cubicBezTo>
                    <a:pt x="6166" y="7143"/>
                    <a:pt x="6191" y="7143"/>
                    <a:pt x="6220" y="7148"/>
                  </a:cubicBezTo>
                  <a:cubicBezTo>
                    <a:pt x="6391" y="7153"/>
                    <a:pt x="6567" y="7163"/>
                    <a:pt x="6743" y="7168"/>
                  </a:cubicBezTo>
                  <a:cubicBezTo>
                    <a:pt x="6845" y="7173"/>
                    <a:pt x="6953" y="7178"/>
                    <a:pt x="7060" y="7182"/>
                  </a:cubicBezTo>
                  <a:cubicBezTo>
                    <a:pt x="7256" y="7187"/>
                    <a:pt x="7451" y="7192"/>
                    <a:pt x="7651" y="7197"/>
                  </a:cubicBezTo>
                  <a:lnTo>
                    <a:pt x="8247" y="7197"/>
                  </a:lnTo>
                  <a:cubicBezTo>
                    <a:pt x="9014" y="7197"/>
                    <a:pt x="9820" y="7178"/>
                    <a:pt x="10661" y="7138"/>
                  </a:cubicBezTo>
                  <a:cubicBezTo>
                    <a:pt x="10465" y="6997"/>
                    <a:pt x="10255" y="6880"/>
                    <a:pt x="10031" y="6782"/>
                  </a:cubicBezTo>
                  <a:cubicBezTo>
                    <a:pt x="9952" y="6748"/>
                    <a:pt x="9874" y="6713"/>
                    <a:pt x="9791" y="6689"/>
                  </a:cubicBezTo>
                  <a:cubicBezTo>
                    <a:pt x="9557" y="6601"/>
                    <a:pt x="9312" y="6538"/>
                    <a:pt x="9068" y="6494"/>
                  </a:cubicBezTo>
                  <a:cubicBezTo>
                    <a:pt x="8700" y="6433"/>
                    <a:pt x="8327" y="6412"/>
                    <a:pt x="7955" y="6412"/>
                  </a:cubicBezTo>
                  <a:cubicBezTo>
                    <a:pt x="7813" y="6412"/>
                    <a:pt x="7671" y="6415"/>
                    <a:pt x="7529" y="6420"/>
                  </a:cubicBezTo>
                  <a:cubicBezTo>
                    <a:pt x="7368" y="6430"/>
                    <a:pt x="7207" y="6440"/>
                    <a:pt x="7045" y="6450"/>
                  </a:cubicBezTo>
                  <a:cubicBezTo>
                    <a:pt x="6791" y="6464"/>
                    <a:pt x="6532" y="6484"/>
                    <a:pt x="6278" y="6494"/>
                  </a:cubicBezTo>
                  <a:cubicBezTo>
                    <a:pt x="6195" y="6498"/>
                    <a:pt x="6117" y="6508"/>
                    <a:pt x="6034" y="6508"/>
                  </a:cubicBezTo>
                  <a:cubicBezTo>
                    <a:pt x="5936" y="6518"/>
                    <a:pt x="5834" y="6518"/>
                    <a:pt x="5731" y="6523"/>
                  </a:cubicBezTo>
                  <a:cubicBezTo>
                    <a:pt x="5670" y="6525"/>
                    <a:pt x="5608" y="6527"/>
                    <a:pt x="5546" y="6527"/>
                  </a:cubicBezTo>
                  <a:cubicBezTo>
                    <a:pt x="5483" y="6527"/>
                    <a:pt x="5421" y="6525"/>
                    <a:pt x="5360" y="6523"/>
                  </a:cubicBezTo>
                  <a:cubicBezTo>
                    <a:pt x="4969" y="6523"/>
                    <a:pt x="4573" y="6494"/>
                    <a:pt x="4192" y="6415"/>
                  </a:cubicBezTo>
                  <a:cubicBezTo>
                    <a:pt x="4168" y="6411"/>
                    <a:pt x="4139" y="6406"/>
                    <a:pt x="4109" y="6396"/>
                  </a:cubicBezTo>
                  <a:cubicBezTo>
                    <a:pt x="3987" y="6371"/>
                    <a:pt x="3860" y="6337"/>
                    <a:pt x="3743" y="6303"/>
                  </a:cubicBezTo>
                  <a:cubicBezTo>
                    <a:pt x="3508" y="6230"/>
                    <a:pt x="3289" y="6137"/>
                    <a:pt x="3074" y="6020"/>
                  </a:cubicBezTo>
                  <a:cubicBezTo>
                    <a:pt x="2986" y="5971"/>
                    <a:pt x="2898" y="5917"/>
                    <a:pt x="2815" y="5858"/>
                  </a:cubicBezTo>
                  <a:cubicBezTo>
                    <a:pt x="2580" y="5697"/>
                    <a:pt x="2365" y="5507"/>
                    <a:pt x="2175" y="5297"/>
                  </a:cubicBezTo>
                  <a:cubicBezTo>
                    <a:pt x="1808" y="4896"/>
                    <a:pt x="1520" y="4422"/>
                    <a:pt x="1310" y="3919"/>
                  </a:cubicBezTo>
                  <a:cubicBezTo>
                    <a:pt x="1251" y="3777"/>
                    <a:pt x="1197" y="3640"/>
                    <a:pt x="1149" y="3499"/>
                  </a:cubicBezTo>
                  <a:cubicBezTo>
                    <a:pt x="1110" y="3386"/>
                    <a:pt x="1075" y="3279"/>
                    <a:pt x="1046" y="3167"/>
                  </a:cubicBezTo>
                  <a:cubicBezTo>
                    <a:pt x="753" y="2141"/>
                    <a:pt x="709" y="1046"/>
                    <a:pt x="90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6" name="Google Shape;799;p30">
              <a:extLst>
                <a:ext uri="{FF2B5EF4-FFF2-40B4-BE49-F238E27FC236}">
                  <a16:creationId xmlns:a16="http://schemas.microsoft.com/office/drawing/2014/main" id="{8377C3E4-EEA8-5341-2EAF-B7633D0B7520}"/>
                </a:ext>
              </a:extLst>
            </p:cNvPr>
            <p:cNvSpPr/>
            <p:nvPr/>
          </p:nvSpPr>
          <p:spPr>
            <a:xfrm>
              <a:off x="1379880" y="1337178"/>
              <a:ext cx="388703" cy="43943"/>
            </a:xfrm>
            <a:custGeom>
              <a:avLst/>
              <a:gdLst/>
              <a:ahLst/>
              <a:cxnLst/>
              <a:rect l="l" t="t" r="r" b="b"/>
              <a:pathLst>
                <a:path w="2751" h="311" extrusionOk="0">
                  <a:moveTo>
                    <a:pt x="905" y="0"/>
                  </a:moveTo>
                  <a:cubicBezTo>
                    <a:pt x="620" y="0"/>
                    <a:pt x="330" y="19"/>
                    <a:pt x="25" y="57"/>
                  </a:cubicBezTo>
                  <a:cubicBezTo>
                    <a:pt x="10" y="62"/>
                    <a:pt x="0" y="72"/>
                    <a:pt x="5" y="86"/>
                  </a:cubicBezTo>
                  <a:cubicBezTo>
                    <a:pt x="5" y="96"/>
                    <a:pt x="15" y="106"/>
                    <a:pt x="30" y="106"/>
                  </a:cubicBezTo>
                  <a:cubicBezTo>
                    <a:pt x="339" y="68"/>
                    <a:pt x="633" y="48"/>
                    <a:pt x="920" y="48"/>
                  </a:cubicBezTo>
                  <a:cubicBezTo>
                    <a:pt x="1518" y="48"/>
                    <a:pt x="2090" y="133"/>
                    <a:pt x="2717" y="311"/>
                  </a:cubicBezTo>
                  <a:lnTo>
                    <a:pt x="2726" y="311"/>
                  </a:lnTo>
                  <a:cubicBezTo>
                    <a:pt x="2736" y="311"/>
                    <a:pt x="2746" y="306"/>
                    <a:pt x="2746" y="296"/>
                  </a:cubicBezTo>
                  <a:cubicBezTo>
                    <a:pt x="2751" y="282"/>
                    <a:pt x="2741" y="267"/>
                    <a:pt x="2731" y="267"/>
                  </a:cubicBezTo>
                  <a:cubicBezTo>
                    <a:pt x="2092" y="87"/>
                    <a:pt x="1512" y="0"/>
                    <a:pt x="905"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7" name="Google Shape;800;p30">
              <a:extLst>
                <a:ext uri="{FF2B5EF4-FFF2-40B4-BE49-F238E27FC236}">
                  <a16:creationId xmlns:a16="http://schemas.microsoft.com/office/drawing/2014/main" id="{56032051-04CD-05CB-2D53-641C795F96C5}"/>
                </a:ext>
              </a:extLst>
            </p:cNvPr>
            <p:cNvSpPr/>
            <p:nvPr/>
          </p:nvSpPr>
          <p:spPr>
            <a:xfrm>
              <a:off x="1370131" y="1369252"/>
              <a:ext cx="344619" cy="107243"/>
            </a:xfrm>
            <a:custGeom>
              <a:avLst/>
              <a:gdLst/>
              <a:ahLst/>
              <a:cxnLst/>
              <a:rect l="l" t="t" r="r" b="b"/>
              <a:pathLst>
                <a:path w="2439" h="759" extrusionOk="0">
                  <a:moveTo>
                    <a:pt x="30" y="1"/>
                  </a:moveTo>
                  <a:cubicBezTo>
                    <a:pt x="16" y="1"/>
                    <a:pt x="6" y="11"/>
                    <a:pt x="6" y="25"/>
                  </a:cubicBezTo>
                  <a:cubicBezTo>
                    <a:pt x="1" y="40"/>
                    <a:pt x="16" y="50"/>
                    <a:pt x="25" y="50"/>
                  </a:cubicBezTo>
                  <a:cubicBezTo>
                    <a:pt x="939" y="94"/>
                    <a:pt x="1647" y="304"/>
                    <a:pt x="2400" y="758"/>
                  </a:cubicBezTo>
                  <a:lnTo>
                    <a:pt x="2414" y="758"/>
                  </a:lnTo>
                  <a:cubicBezTo>
                    <a:pt x="2419" y="758"/>
                    <a:pt x="2429" y="753"/>
                    <a:pt x="2434" y="748"/>
                  </a:cubicBezTo>
                  <a:cubicBezTo>
                    <a:pt x="2439" y="739"/>
                    <a:pt x="2439" y="724"/>
                    <a:pt x="2424" y="714"/>
                  </a:cubicBezTo>
                  <a:cubicBezTo>
                    <a:pt x="1667" y="260"/>
                    <a:pt x="949" y="45"/>
                    <a:pt x="30" y="1"/>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8" name="Google Shape;801;p30">
              <a:extLst>
                <a:ext uri="{FF2B5EF4-FFF2-40B4-BE49-F238E27FC236}">
                  <a16:creationId xmlns:a16="http://schemas.microsoft.com/office/drawing/2014/main" id="{3BDBBFAF-BC77-A521-83E2-9451FB9BD25A}"/>
                </a:ext>
              </a:extLst>
            </p:cNvPr>
            <p:cNvSpPr/>
            <p:nvPr/>
          </p:nvSpPr>
          <p:spPr>
            <a:xfrm>
              <a:off x="1370131" y="1395957"/>
              <a:ext cx="219007" cy="172239"/>
            </a:xfrm>
            <a:custGeom>
              <a:avLst/>
              <a:gdLst/>
              <a:ahLst/>
              <a:cxnLst/>
              <a:rect l="l" t="t" r="r" b="b"/>
              <a:pathLst>
                <a:path w="1550" h="1219" extrusionOk="0">
                  <a:moveTo>
                    <a:pt x="28" y="0"/>
                  </a:moveTo>
                  <a:cubicBezTo>
                    <a:pt x="18" y="0"/>
                    <a:pt x="9" y="5"/>
                    <a:pt x="6" y="12"/>
                  </a:cubicBezTo>
                  <a:cubicBezTo>
                    <a:pt x="1" y="27"/>
                    <a:pt x="6" y="41"/>
                    <a:pt x="20" y="46"/>
                  </a:cubicBezTo>
                  <a:cubicBezTo>
                    <a:pt x="665" y="325"/>
                    <a:pt x="1110" y="672"/>
                    <a:pt x="1501" y="1204"/>
                  </a:cubicBezTo>
                  <a:cubicBezTo>
                    <a:pt x="1506" y="1214"/>
                    <a:pt x="1515" y="1214"/>
                    <a:pt x="1520" y="1214"/>
                  </a:cubicBezTo>
                  <a:lnTo>
                    <a:pt x="1520" y="1219"/>
                  </a:lnTo>
                  <a:cubicBezTo>
                    <a:pt x="1525" y="1219"/>
                    <a:pt x="1530" y="1214"/>
                    <a:pt x="1535" y="1214"/>
                  </a:cubicBezTo>
                  <a:cubicBezTo>
                    <a:pt x="1545" y="1204"/>
                    <a:pt x="1550" y="1190"/>
                    <a:pt x="1540" y="1180"/>
                  </a:cubicBezTo>
                  <a:cubicBezTo>
                    <a:pt x="1144" y="638"/>
                    <a:pt x="695" y="286"/>
                    <a:pt x="40" y="2"/>
                  </a:cubicBezTo>
                  <a:cubicBezTo>
                    <a:pt x="36" y="1"/>
                    <a:pt x="32" y="0"/>
                    <a:pt x="28"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9" name="Google Shape;802;p30">
              <a:extLst>
                <a:ext uri="{FF2B5EF4-FFF2-40B4-BE49-F238E27FC236}">
                  <a16:creationId xmlns:a16="http://schemas.microsoft.com/office/drawing/2014/main" id="{BE0E95BB-13DB-2015-FD1E-FF722F9DC116}"/>
                </a:ext>
              </a:extLst>
            </p:cNvPr>
            <p:cNvSpPr/>
            <p:nvPr/>
          </p:nvSpPr>
          <p:spPr>
            <a:xfrm>
              <a:off x="712968" y="1181612"/>
              <a:ext cx="381214" cy="85625"/>
            </a:xfrm>
            <a:custGeom>
              <a:avLst/>
              <a:gdLst/>
              <a:ahLst/>
              <a:cxnLst/>
              <a:rect l="l" t="t" r="r" b="b"/>
              <a:pathLst>
                <a:path w="2698" h="606" extrusionOk="0">
                  <a:moveTo>
                    <a:pt x="25" y="0"/>
                  </a:moveTo>
                  <a:cubicBezTo>
                    <a:pt x="15" y="0"/>
                    <a:pt x="1" y="10"/>
                    <a:pt x="1" y="24"/>
                  </a:cubicBezTo>
                  <a:cubicBezTo>
                    <a:pt x="1" y="34"/>
                    <a:pt x="11" y="44"/>
                    <a:pt x="25" y="44"/>
                  </a:cubicBezTo>
                  <a:cubicBezTo>
                    <a:pt x="993" y="54"/>
                    <a:pt x="1779" y="225"/>
                    <a:pt x="2663" y="601"/>
                  </a:cubicBezTo>
                  <a:cubicBezTo>
                    <a:pt x="2668" y="601"/>
                    <a:pt x="2668" y="606"/>
                    <a:pt x="2673" y="606"/>
                  </a:cubicBezTo>
                  <a:cubicBezTo>
                    <a:pt x="2683" y="606"/>
                    <a:pt x="2693" y="601"/>
                    <a:pt x="2693" y="591"/>
                  </a:cubicBezTo>
                  <a:cubicBezTo>
                    <a:pt x="2698" y="577"/>
                    <a:pt x="2693" y="562"/>
                    <a:pt x="2683" y="557"/>
                  </a:cubicBezTo>
                  <a:cubicBezTo>
                    <a:pt x="1794" y="176"/>
                    <a:pt x="997" y="10"/>
                    <a:pt x="25"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0" name="Google Shape;803;p30">
              <a:extLst>
                <a:ext uri="{FF2B5EF4-FFF2-40B4-BE49-F238E27FC236}">
                  <a16:creationId xmlns:a16="http://schemas.microsoft.com/office/drawing/2014/main" id="{23DBE59A-7131-E2D2-F3C5-FDABEDB8DEFC}"/>
                </a:ext>
              </a:extLst>
            </p:cNvPr>
            <p:cNvSpPr/>
            <p:nvPr/>
          </p:nvSpPr>
          <p:spPr>
            <a:xfrm>
              <a:off x="737835" y="1263563"/>
              <a:ext cx="359172" cy="31367"/>
            </a:xfrm>
            <a:custGeom>
              <a:avLst/>
              <a:gdLst/>
              <a:ahLst/>
              <a:cxnLst/>
              <a:rect l="l" t="t" r="r" b="b"/>
              <a:pathLst>
                <a:path w="2542" h="222" extrusionOk="0">
                  <a:moveTo>
                    <a:pt x="1285" y="0"/>
                  </a:moveTo>
                  <a:cubicBezTo>
                    <a:pt x="870" y="0"/>
                    <a:pt x="460" y="58"/>
                    <a:pt x="20" y="172"/>
                  </a:cubicBezTo>
                  <a:cubicBezTo>
                    <a:pt x="10" y="177"/>
                    <a:pt x="1" y="192"/>
                    <a:pt x="6" y="202"/>
                  </a:cubicBezTo>
                  <a:cubicBezTo>
                    <a:pt x="6" y="211"/>
                    <a:pt x="15" y="221"/>
                    <a:pt x="25" y="221"/>
                  </a:cubicBezTo>
                  <a:lnTo>
                    <a:pt x="30" y="221"/>
                  </a:lnTo>
                  <a:cubicBezTo>
                    <a:pt x="465" y="106"/>
                    <a:pt x="871" y="49"/>
                    <a:pt x="1283" y="49"/>
                  </a:cubicBezTo>
                  <a:cubicBezTo>
                    <a:pt x="1676" y="49"/>
                    <a:pt x="2075" y="101"/>
                    <a:pt x="2507" y="207"/>
                  </a:cubicBezTo>
                  <a:cubicBezTo>
                    <a:pt x="2510" y="207"/>
                    <a:pt x="2512" y="208"/>
                    <a:pt x="2515" y="208"/>
                  </a:cubicBezTo>
                  <a:cubicBezTo>
                    <a:pt x="2526" y="208"/>
                    <a:pt x="2536" y="199"/>
                    <a:pt x="2536" y="187"/>
                  </a:cubicBezTo>
                  <a:cubicBezTo>
                    <a:pt x="2541" y="177"/>
                    <a:pt x="2531" y="163"/>
                    <a:pt x="2522" y="158"/>
                  </a:cubicBezTo>
                  <a:cubicBezTo>
                    <a:pt x="2085" y="53"/>
                    <a:pt x="1682" y="0"/>
                    <a:pt x="1285"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1" name="Google Shape;804;p30">
              <a:extLst>
                <a:ext uri="{FF2B5EF4-FFF2-40B4-BE49-F238E27FC236}">
                  <a16:creationId xmlns:a16="http://schemas.microsoft.com/office/drawing/2014/main" id="{A0DAC406-D78F-6C7C-CFA9-1AAB0B1BBA8F}"/>
                </a:ext>
              </a:extLst>
            </p:cNvPr>
            <p:cNvSpPr/>
            <p:nvPr/>
          </p:nvSpPr>
          <p:spPr>
            <a:xfrm>
              <a:off x="833775" y="1311321"/>
              <a:ext cx="255603" cy="106395"/>
            </a:xfrm>
            <a:custGeom>
              <a:avLst/>
              <a:gdLst/>
              <a:ahLst/>
              <a:cxnLst/>
              <a:rect l="l" t="t" r="r" b="b"/>
              <a:pathLst>
                <a:path w="1809" h="753" extrusionOk="0">
                  <a:moveTo>
                    <a:pt x="1779" y="0"/>
                  </a:moveTo>
                  <a:cubicBezTo>
                    <a:pt x="1076" y="88"/>
                    <a:pt x="543" y="299"/>
                    <a:pt x="11" y="709"/>
                  </a:cubicBezTo>
                  <a:cubicBezTo>
                    <a:pt x="1" y="719"/>
                    <a:pt x="1" y="733"/>
                    <a:pt x="6" y="743"/>
                  </a:cubicBezTo>
                  <a:cubicBezTo>
                    <a:pt x="11" y="748"/>
                    <a:pt x="20" y="753"/>
                    <a:pt x="25" y="753"/>
                  </a:cubicBezTo>
                  <a:cubicBezTo>
                    <a:pt x="30" y="753"/>
                    <a:pt x="35" y="748"/>
                    <a:pt x="40" y="748"/>
                  </a:cubicBezTo>
                  <a:cubicBezTo>
                    <a:pt x="568" y="342"/>
                    <a:pt x="1085" y="132"/>
                    <a:pt x="1784" y="44"/>
                  </a:cubicBezTo>
                  <a:cubicBezTo>
                    <a:pt x="1799" y="44"/>
                    <a:pt x="1808" y="35"/>
                    <a:pt x="1808" y="20"/>
                  </a:cubicBezTo>
                  <a:cubicBezTo>
                    <a:pt x="1804" y="10"/>
                    <a:pt x="1794" y="0"/>
                    <a:pt x="1779"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2" name="Google Shape;805;p30">
              <a:extLst>
                <a:ext uri="{FF2B5EF4-FFF2-40B4-BE49-F238E27FC236}">
                  <a16:creationId xmlns:a16="http://schemas.microsoft.com/office/drawing/2014/main" id="{D4F028DE-FB90-8731-D8B5-E8065C8D0F0F}"/>
                </a:ext>
              </a:extLst>
            </p:cNvPr>
            <p:cNvSpPr/>
            <p:nvPr/>
          </p:nvSpPr>
          <p:spPr>
            <a:xfrm>
              <a:off x="1839795" y="2700392"/>
              <a:ext cx="811740" cy="285698"/>
            </a:xfrm>
            <a:custGeom>
              <a:avLst/>
              <a:gdLst/>
              <a:ahLst/>
              <a:cxnLst/>
              <a:rect l="l" t="t" r="r" b="b"/>
              <a:pathLst>
                <a:path w="5745" h="2022" extrusionOk="0">
                  <a:moveTo>
                    <a:pt x="980" y="0"/>
                  </a:moveTo>
                  <a:cubicBezTo>
                    <a:pt x="582" y="0"/>
                    <a:pt x="1" y="55"/>
                    <a:pt x="600" y="292"/>
                  </a:cubicBezTo>
                  <a:cubicBezTo>
                    <a:pt x="1069" y="478"/>
                    <a:pt x="1597" y="532"/>
                    <a:pt x="2090" y="590"/>
                  </a:cubicBezTo>
                  <a:cubicBezTo>
                    <a:pt x="2745" y="664"/>
                    <a:pt x="3414" y="712"/>
                    <a:pt x="4044" y="908"/>
                  </a:cubicBezTo>
                  <a:cubicBezTo>
                    <a:pt x="4665" y="1098"/>
                    <a:pt x="5261" y="1455"/>
                    <a:pt x="5608" y="2007"/>
                  </a:cubicBezTo>
                  <a:lnTo>
                    <a:pt x="5612" y="2007"/>
                  </a:lnTo>
                  <a:cubicBezTo>
                    <a:pt x="5617" y="2012"/>
                    <a:pt x="5622" y="2017"/>
                    <a:pt x="5632" y="2022"/>
                  </a:cubicBezTo>
                  <a:cubicBezTo>
                    <a:pt x="5744" y="1558"/>
                    <a:pt x="5476" y="1064"/>
                    <a:pt x="5090" y="786"/>
                  </a:cubicBezTo>
                  <a:cubicBezTo>
                    <a:pt x="4699" y="502"/>
                    <a:pt x="4215" y="395"/>
                    <a:pt x="3736" y="317"/>
                  </a:cubicBezTo>
                  <a:cubicBezTo>
                    <a:pt x="2906" y="170"/>
                    <a:pt x="2066" y="92"/>
                    <a:pt x="1225" y="9"/>
                  </a:cubicBezTo>
                  <a:cubicBezTo>
                    <a:pt x="1171" y="4"/>
                    <a:pt x="1081" y="0"/>
                    <a:pt x="980"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3" name="Google Shape;806;p30">
              <a:extLst>
                <a:ext uri="{FF2B5EF4-FFF2-40B4-BE49-F238E27FC236}">
                  <a16:creationId xmlns:a16="http://schemas.microsoft.com/office/drawing/2014/main" id="{6C9EF1D4-3399-A3DE-9344-65A7DC857314}"/>
                </a:ext>
              </a:extLst>
            </p:cNvPr>
            <p:cNvSpPr/>
            <p:nvPr/>
          </p:nvSpPr>
          <p:spPr>
            <a:xfrm>
              <a:off x="383750" y="3037098"/>
              <a:ext cx="48464" cy="24303"/>
            </a:xfrm>
            <a:custGeom>
              <a:avLst/>
              <a:gdLst/>
              <a:ahLst/>
              <a:cxnLst/>
              <a:rect l="l" t="t" r="r" b="b"/>
              <a:pathLst>
                <a:path w="343" h="172" extrusionOk="0">
                  <a:moveTo>
                    <a:pt x="0" y="0"/>
                  </a:moveTo>
                  <a:lnTo>
                    <a:pt x="0" y="0"/>
                  </a:lnTo>
                  <a:cubicBezTo>
                    <a:pt x="88" y="54"/>
                    <a:pt x="176" y="108"/>
                    <a:pt x="274" y="171"/>
                  </a:cubicBezTo>
                  <a:cubicBezTo>
                    <a:pt x="328" y="147"/>
                    <a:pt x="342" y="103"/>
                    <a:pt x="338" y="44"/>
                  </a:cubicBezTo>
                  <a:cubicBezTo>
                    <a:pt x="235" y="30"/>
                    <a:pt x="127" y="20"/>
                    <a:pt x="25" y="5"/>
                  </a:cubicBezTo>
                  <a:cubicBezTo>
                    <a:pt x="15" y="5"/>
                    <a:pt x="10" y="5"/>
                    <a:pt x="0"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4" name="Google Shape;807;p30">
              <a:extLst>
                <a:ext uri="{FF2B5EF4-FFF2-40B4-BE49-F238E27FC236}">
                  <a16:creationId xmlns:a16="http://schemas.microsoft.com/office/drawing/2014/main" id="{D6E52200-AA22-BE14-EDE9-E626DF3F1C01}"/>
                </a:ext>
              </a:extLst>
            </p:cNvPr>
            <p:cNvSpPr/>
            <p:nvPr/>
          </p:nvSpPr>
          <p:spPr>
            <a:xfrm>
              <a:off x="889021" y="3722519"/>
              <a:ext cx="711139" cy="2294066"/>
            </a:xfrm>
            <a:custGeom>
              <a:avLst/>
              <a:gdLst/>
              <a:ahLst/>
              <a:cxnLst/>
              <a:rect l="l" t="t" r="r" b="b"/>
              <a:pathLst>
                <a:path w="5033" h="16236" extrusionOk="0">
                  <a:moveTo>
                    <a:pt x="2839" y="1"/>
                  </a:moveTo>
                  <a:cubicBezTo>
                    <a:pt x="2321" y="284"/>
                    <a:pt x="1725" y="426"/>
                    <a:pt x="1129" y="426"/>
                  </a:cubicBezTo>
                  <a:cubicBezTo>
                    <a:pt x="812" y="426"/>
                    <a:pt x="499" y="387"/>
                    <a:pt x="191" y="303"/>
                  </a:cubicBezTo>
                  <a:lnTo>
                    <a:pt x="191" y="181"/>
                  </a:lnTo>
                  <a:cubicBezTo>
                    <a:pt x="191" y="128"/>
                    <a:pt x="152" y="84"/>
                    <a:pt x="98" y="84"/>
                  </a:cubicBezTo>
                  <a:cubicBezTo>
                    <a:pt x="45" y="84"/>
                    <a:pt x="1" y="128"/>
                    <a:pt x="1" y="181"/>
                  </a:cubicBezTo>
                  <a:lnTo>
                    <a:pt x="1" y="16142"/>
                  </a:lnTo>
                  <a:cubicBezTo>
                    <a:pt x="1" y="16196"/>
                    <a:pt x="45" y="16235"/>
                    <a:pt x="98" y="16235"/>
                  </a:cubicBezTo>
                  <a:lnTo>
                    <a:pt x="4940" y="16235"/>
                  </a:lnTo>
                  <a:cubicBezTo>
                    <a:pt x="4994" y="16235"/>
                    <a:pt x="5033" y="16196"/>
                    <a:pt x="5033" y="16142"/>
                  </a:cubicBezTo>
                  <a:lnTo>
                    <a:pt x="5033" y="181"/>
                  </a:lnTo>
                  <a:cubicBezTo>
                    <a:pt x="5033" y="128"/>
                    <a:pt x="4994" y="84"/>
                    <a:pt x="4940" y="84"/>
                  </a:cubicBezTo>
                  <a:cubicBezTo>
                    <a:pt x="4886" y="84"/>
                    <a:pt x="4847" y="128"/>
                    <a:pt x="4847" y="181"/>
                  </a:cubicBezTo>
                  <a:lnTo>
                    <a:pt x="4847" y="328"/>
                  </a:lnTo>
                  <a:cubicBezTo>
                    <a:pt x="4667" y="360"/>
                    <a:pt x="4484" y="377"/>
                    <a:pt x="4301" y="377"/>
                  </a:cubicBezTo>
                  <a:cubicBezTo>
                    <a:pt x="3793" y="377"/>
                    <a:pt x="3284" y="252"/>
                    <a:pt x="2839"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 name="Google Shape;808;p30">
              <a:extLst>
                <a:ext uri="{FF2B5EF4-FFF2-40B4-BE49-F238E27FC236}">
                  <a16:creationId xmlns:a16="http://schemas.microsoft.com/office/drawing/2014/main" id="{4F4A4FBB-789A-72D2-F55E-A43B2701EFBD}"/>
                </a:ext>
              </a:extLst>
            </p:cNvPr>
            <p:cNvSpPr/>
            <p:nvPr/>
          </p:nvSpPr>
          <p:spPr>
            <a:xfrm>
              <a:off x="889021" y="3870880"/>
              <a:ext cx="711139" cy="119113"/>
            </a:xfrm>
            <a:custGeom>
              <a:avLst/>
              <a:gdLst/>
              <a:ahLst/>
              <a:cxnLst/>
              <a:rect l="l" t="t" r="r" b="b"/>
              <a:pathLst>
                <a:path w="5033" h="843" extrusionOk="0">
                  <a:moveTo>
                    <a:pt x="5033" y="1"/>
                  </a:moveTo>
                  <a:cubicBezTo>
                    <a:pt x="4578" y="123"/>
                    <a:pt x="4134" y="216"/>
                    <a:pt x="2678" y="270"/>
                  </a:cubicBezTo>
                  <a:cubicBezTo>
                    <a:pt x="2487" y="279"/>
                    <a:pt x="2272" y="284"/>
                    <a:pt x="2043" y="294"/>
                  </a:cubicBezTo>
                  <a:cubicBezTo>
                    <a:pt x="2019" y="295"/>
                    <a:pt x="1994" y="295"/>
                    <a:pt x="1968" y="295"/>
                  </a:cubicBezTo>
                  <a:cubicBezTo>
                    <a:pt x="1458" y="295"/>
                    <a:pt x="661" y="161"/>
                    <a:pt x="1" y="45"/>
                  </a:cubicBezTo>
                  <a:lnTo>
                    <a:pt x="1" y="636"/>
                  </a:lnTo>
                  <a:cubicBezTo>
                    <a:pt x="562" y="724"/>
                    <a:pt x="1163" y="792"/>
                    <a:pt x="1764" y="822"/>
                  </a:cubicBezTo>
                  <a:cubicBezTo>
                    <a:pt x="2020" y="835"/>
                    <a:pt x="2276" y="842"/>
                    <a:pt x="2531" y="842"/>
                  </a:cubicBezTo>
                  <a:cubicBezTo>
                    <a:pt x="3192" y="842"/>
                    <a:pt x="3843" y="794"/>
                    <a:pt x="4446" y="685"/>
                  </a:cubicBezTo>
                  <a:cubicBezTo>
                    <a:pt x="4647" y="651"/>
                    <a:pt x="4842" y="602"/>
                    <a:pt x="5033" y="533"/>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 name="Google Shape;809;p30">
              <a:extLst>
                <a:ext uri="{FF2B5EF4-FFF2-40B4-BE49-F238E27FC236}">
                  <a16:creationId xmlns:a16="http://schemas.microsoft.com/office/drawing/2014/main" id="{1E48F072-1312-B645-70A9-A7B83F78AEB1}"/>
                </a:ext>
              </a:extLst>
            </p:cNvPr>
            <p:cNvSpPr/>
            <p:nvPr/>
          </p:nvSpPr>
          <p:spPr>
            <a:xfrm>
              <a:off x="889021" y="4051172"/>
              <a:ext cx="711844" cy="118547"/>
            </a:xfrm>
            <a:custGeom>
              <a:avLst/>
              <a:gdLst/>
              <a:ahLst/>
              <a:cxnLst/>
              <a:rect l="l" t="t" r="r" b="b"/>
              <a:pathLst>
                <a:path w="5038" h="839" extrusionOk="0">
                  <a:moveTo>
                    <a:pt x="5033" y="0"/>
                  </a:moveTo>
                  <a:lnTo>
                    <a:pt x="5033" y="1"/>
                  </a:lnTo>
                  <a:lnTo>
                    <a:pt x="5033" y="1"/>
                  </a:lnTo>
                  <a:cubicBezTo>
                    <a:pt x="5034" y="1"/>
                    <a:pt x="5036" y="1"/>
                    <a:pt x="5038" y="0"/>
                  </a:cubicBezTo>
                  <a:close/>
                  <a:moveTo>
                    <a:pt x="5033" y="1"/>
                  </a:moveTo>
                  <a:cubicBezTo>
                    <a:pt x="4517" y="137"/>
                    <a:pt x="4005" y="235"/>
                    <a:pt x="2043" y="288"/>
                  </a:cubicBezTo>
                  <a:cubicBezTo>
                    <a:pt x="2022" y="289"/>
                    <a:pt x="2000" y="289"/>
                    <a:pt x="1978" y="289"/>
                  </a:cubicBezTo>
                  <a:cubicBezTo>
                    <a:pt x="1782" y="289"/>
                    <a:pt x="1534" y="270"/>
                    <a:pt x="1271" y="239"/>
                  </a:cubicBezTo>
                  <a:cubicBezTo>
                    <a:pt x="860" y="191"/>
                    <a:pt x="401" y="112"/>
                    <a:pt x="1" y="44"/>
                  </a:cubicBezTo>
                  <a:lnTo>
                    <a:pt x="1" y="630"/>
                  </a:lnTo>
                  <a:cubicBezTo>
                    <a:pt x="338" y="684"/>
                    <a:pt x="680" y="728"/>
                    <a:pt x="1031" y="762"/>
                  </a:cubicBezTo>
                  <a:cubicBezTo>
                    <a:pt x="1525" y="811"/>
                    <a:pt x="2030" y="838"/>
                    <a:pt x="2531" y="838"/>
                  </a:cubicBezTo>
                  <a:cubicBezTo>
                    <a:pt x="3192" y="838"/>
                    <a:pt x="3844" y="790"/>
                    <a:pt x="4446" y="679"/>
                  </a:cubicBezTo>
                  <a:cubicBezTo>
                    <a:pt x="4647" y="645"/>
                    <a:pt x="4842" y="596"/>
                    <a:pt x="5033" y="533"/>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 name="Google Shape;810;p30">
              <a:extLst>
                <a:ext uri="{FF2B5EF4-FFF2-40B4-BE49-F238E27FC236}">
                  <a16:creationId xmlns:a16="http://schemas.microsoft.com/office/drawing/2014/main" id="{DE761B73-ECF8-A916-2733-C49C1AB24E39}"/>
                </a:ext>
              </a:extLst>
            </p:cNvPr>
            <p:cNvSpPr/>
            <p:nvPr/>
          </p:nvSpPr>
          <p:spPr>
            <a:xfrm>
              <a:off x="889021" y="4229911"/>
              <a:ext cx="711138" cy="119536"/>
            </a:xfrm>
            <a:custGeom>
              <a:avLst/>
              <a:gdLst/>
              <a:ahLst/>
              <a:cxnLst/>
              <a:rect l="l" t="t" r="r" b="b"/>
              <a:pathLst>
                <a:path w="5033" h="846" extrusionOk="0">
                  <a:moveTo>
                    <a:pt x="5033" y="0"/>
                  </a:moveTo>
                  <a:cubicBezTo>
                    <a:pt x="4520" y="142"/>
                    <a:pt x="4012" y="240"/>
                    <a:pt x="2043" y="294"/>
                  </a:cubicBezTo>
                  <a:cubicBezTo>
                    <a:pt x="2016" y="294"/>
                    <a:pt x="1988" y="295"/>
                    <a:pt x="1960" y="295"/>
                  </a:cubicBezTo>
                  <a:cubicBezTo>
                    <a:pt x="1655" y="295"/>
                    <a:pt x="1251" y="249"/>
                    <a:pt x="836" y="186"/>
                  </a:cubicBezTo>
                  <a:cubicBezTo>
                    <a:pt x="553" y="142"/>
                    <a:pt x="264" y="93"/>
                    <a:pt x="1" y="49"/>
                  </a:cubicBezTo>
                  <a:lnTo>
                    <a:pt x="1" y="636"/>
                  </a:lnTo>
                  <a:cubicBezTo>
                    <a:pt x="245" y="675"/>
                    <a:pt x="494" y="709"/>
                    <a:pt x="748" y="738"/>
                  </a:cubicBezTo>
                  <a:cubicBezTo>
                    <a:pt x="1336" y="806"/>
                    <a:pt x="1944" y="846"/>
                    <a:pt x="2546" y="846"/>
                  </a:cubicBezTo>
                  <a:cubicBezTo>
                    <a:pt x="3200" y="846"/>
                    <a:pt x="3846" y="799"/>
                    <a:pt x="4446" y="689"/>
                  </a:cubicBezTo>
                  <a:cubicBezTo>
                    <a:pt x="4647" y="650"/>
                    <a:pt x="4842" y="601"/>
                    <a:pt x="5033" y="538"/>
                  </a:cubicBezTo>
                  <a:lnTo>
                    <a:pt x="5033"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8" name="Google Shape;811;p30">
              <a:extLst>
                <a:ext uri="{FF2B5EF4-FFF2-40B4-BE49-F238E27FC236}">
                  <a16:creationId xmlns:a16="http://schemas.microsoft.com/office/drawing/2014/main" id="{DA1161C0-8570-C2FB-B13F-63C18502FBF9}"/>
                </a:ext>
              </a:extLst>
            </p:cNvPr>
            <p:cNvSpPr/>
            <p:nvPr/>
          </p:nvSpPr>
          <p:spPr>
            <a:xfrm>
              <a:off x="889021" y="4409355"/>
              <a:ext cx="711138" cy="119394"/>
            </a:xfrm>
            <a:custGeom>
              <a:avLst/>
              <a:gdLst/>
              <a:ahLst/>
              <a:cxnLst/>
              <a:rect l="l" t="t" r="r" b="b"/>
              <a:pathLst>
                <a:path w="5033" h="845" extrusionOk="0">
                  <a:moveTo>
                    <a:pt x="5033" y="1"/>
                  </a:moveTo>
                  <a:cubicBezTo>
                    <a:pt x="4520" y="142"/>
                    <a:pt x="4012" y="240"/>
                    <a:pt x="2043" y="294"/>
                  </a:cubicBezTo>
                  <a:cubicBezTo>
                    <a:pt x="2019" y="294"/>
                    <a:pt x="1995" y="295"/>
                    <a:pt x="1970" y="295"/>
                  </a:cubicBezTo>
                  <a:cubicBezTo>
                    <a:pt x="1631" y="295"/>
                    <a:pt x="1158" y="235"/>
                    <a:pt x="689" y="162"/>
                  </a:cubicBezTo>
                  <a:cubicBezTo>
                    <a:pt x="455" y="128"/>
                    <a:pt x="220" y="84"/>
                    <a:pt x="1" y="45"/>
                  </a:cubicBezTo>
                  <a:lnTo>
                    <a:pt x="1" y="636"/>
                  </a:lnTo>
                  <a:cubicBezTo>
                    <a:pt x="216" y="670"/>
                    <a:pt x="431" y="699"/>
                    <a:pt x="650" y="729"/>
                  </a:cubicBezTo>
                  <a:cubicBezTo>
                    <a:pt x="1259" y="802"/>
                    <a:pt x="1894" y="845"/>
                    <a:pt x="2522" y="845"/>
                  </a:cubicBezTo>
                  <a:cubicBezTo>
                    <a:pt x="3184" y="845"/>
                    <a:pt x="3839" y="797"/>
                    <a:pt x="4446" y="690"/>
                  </a:cubicBezTo>
                  <a:cubicBezTo>
                    <a:pt x="4647" y="655"/>
                    <a:pt x="4842" y="602"/>
                    <a:pt x="5033" y="538"/>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9" name="Google Shape;812;p30">
              <a:extLst>
                <a:ext uri="{FF2B5EF4-FFF2-40B4-BE49-F238E27FC236}">
                  <a16:creationId xmlns:a16="http://schemas.microsoft.com/office/drawing/2014/main" id="{457A0588-7F51-A8E7-F049-030DFD7F39C4}"/>
                </a:ext>
              </a:extLst>
            </p:cNvPr>
            <p:cNvSpPr/>
            <p:nvPr/>
          </p:nvSpPr>
          <p:spPr>
            <a:xfrm>
              <a:off x="889021" y="4589506"/>
              <a:ext cx="711138" cy="119112"/>
            </a:xfrm>
            <a:custGeom>
              <a:avLst/>
              <a:gdLst/>
              <a:ahLst/>
              <a:cxnLst/>
              <a:rect l="l" t="t" r="r" b="b"/>
              <a:pathLst>
                <a:path w="5033" h="843" extrusionOk="0">
                  <a:moveTo>
                    <a:pt x="5033" y="1"/>
                  </a:moveTo>
                  <a:cubicBezTo>
                    <a:pt x="4520" y="138"/>
                    <a:pt x="4012" y="235"/>
                    <a:pt x="2043" y="294"/>
                  </a:cubicBezTo>
                  <a:cubicBezTo>
                    <a:pt x="2021" y="295"/>
                    <a:pt x="1998" y="295"/>
                    <a:pt x="1975" y="295"/>
                  </a:cubicBezTo>
                  <a:cubicBezTo>
                    <a:pt x="1616" y="295"/>
                    <a:pt x="1107" y="225"/>
                    <a:pt x="611" y="147"/>
                  </a:cubicBezTo>
                  <a:cubicBezTo>
                    <a:pt x="401" y="113"/>
                    <a:pt x="196" y="79"/>
                    <a:pt x="1" y="45"/>
                  </a:cubicBezTo>
                  <a:lnTo>
                    <a:pt x="1" y="631"/>
                  </a:lnTo>
                  <a:cubicBezTo>
                    <a:pt x="191" y="665"/>
                    <a:pt x="387" y="690"/>
                    <a:pt x="582" y="719"/>
                  </a:cubicBezTo>
                  <a:cubicBezTo>
                    <a:pt x="1213" y="797"/>
                    <a:pt x="1874" y="843"/>
                    <a:pt x="2527" y="843"/>
                  </a:cubicBezTo>
                  <a:cubicBezTo>
                    <a:pt x="3189" y="843"/>
                    <a:pt x="3842" y="795"/>
                    <a:pt x="4446" y="685"/>
                  </a:cubicBezTo>
                  <a:cubicBezTo>
                    <a:pt x="4647" y="651"/>
                    <a:pt x="4842" y="602"/>
                    <a:pt x="5033" y="533"/>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0" name="Google Shape;813;p30">
              <a:extLst>
                <a:ext uri="{FF2B5EF4-FFF2-40B4-BE49-F238E27FC236}">
                  <a16:creationId xmlns:a16="http://schemas.microsoft.com/office/drawing/2014/main" id="{84CD2549-0E54-2C4B-56E3-22A641EF547C}"/>
                </a:ext>
              </a:extLst>
            </p:cNvPr>
            <p:cNvSpPr/>
            <p:nvPr/>
          </p:nvSpPr>
          <p:spPr>
            <a:xfrm>
              <a:off x="889728" y="4769092"/>
              <a:ext cx="711138" cy="118829"/>
            </a:xfrm>
            <a:custGeom>
              <a:avLst/>
              <a:gdLst/>
              <a:ahLst/>
              <a:cxnLst/>
              <a:rect l="l" t="t" r="r" b="b"/>
              <a:pathLst>
                <a:path w="5033" h="841" extrusionOk="0">
                  <a:moveTo>
                    <a:pt x="5028" y="0"/>
                  </a:moveTo>
                  <a:lnTo>
                    <a:pt x="5028" y="1"/>
                  </a:lnTo>
                  <a:lnTo>
                    <a:pt x="5028" y="1"/>
                  </a:lnTo>
                  <a:cubicBezTo>
                    <a:pt x="5029" y="1"/>
                    <a:pt x="5031" y="0"/>
                    <a:pt x="5033" y="0"/>
                  </a:cubicBezTo>
                  <a:close/>
                  <a:moveTo>
                    <a:pt x="5028" y="1"/>
                  </a:moveTo>
                  <a:cubicBezTo>
                    <a:pt x="4512" y="137"/>
                    <a:pt x="4000" y="235"/>
                    <a:pt x="2038" y="293"/>
                  </a:cubicBezTo>
                  <a:cubicBezTo>
                    <a:pt x="2026" y="293"/>
                    <a:pt x="2014" y="293"/>
                    <a:pt x="2002" y="293"/>
                  </a:cubicBezTo>
                  <a:cubicBezTo>
                    <a:pt x="1631" y="293"/>
                    <a:pt x="1082" y="222"/>
                    <a:pt x="553" y="137"/>
                  </a:cubicBezTo>
                  <a:cubicBezTo>
                    <a:pt x="362" y="108"/>
                    <a:pt x="176" y="73"/>
                    <a:pt x="1" y="44"/>
                  </a:cubicBezTo>
                  <a:lnTo>
                    <a:pt x="1" y="630"/>
                  </a:lnTo>
                  <a:cubicBezTo>
                    <a:pt x="176" y="660"/>
                    <a:pt x="352" y="684"/>
                    <a:pt x="533" y="708"/>
                  </a:cubicBezTo>
                  <a:cubicBezTo>
                    <a:pt x="1177" y="792"/>
                    <a:pt x="1855" y="841"/>
                    <a:pt x="2524" y="841"/>
                  </a:cubicBezTo>
                  <a:cubicBezTo>
                    <a:pt x="3184" y="841"/>
                    <a:pt x="3837" y="793"/>
                    <a:pt x="4441" y="684"/>
                  </a:cubicBezTo>
                  <a:cubicBezTo>
                    <a:pt x="4642" y="650"/>
                    <a:pt x="4837" y="601"/>
                    <a:pt x="5028" y="533"/>
                  </a:cubicBezTo>
                  <a:lnTo>
                    <a:pt x="5028"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1" name="Google Shape;814;p30">
              <a:extLst>
                <a:ext uri="{FF2B5EF4-FFF2-40B4-BE49-F238E27FC236}">
                  <a16:creationId xmlns:a16="http://schemas.microsoft.com/office/drawing/2014/main" id="{1A5AD2E2-5BB8-0AD8-DB8C-B6924EEA90C9}"/>
                </a:ext>
              </a:extLst>
            </p:cNvPr>
            <p:cNvSpPr/>
            <p:nvPr/>
          </p:nvSpPr>
          <p:spPr>
            <a:xfrm>
              <a:off x="889021" y="4931299"/>
              <a:ext cx="711138" cy="119818"/>
            </a:xfrm>
            <a:custGeom>
              <a:avLst/>
              <a:gdLst/>
              <a:ahLst/>
              <a:cxnLst/>
              <a:rect l="l" t="t" r="r" b="b"/>
              <a:pathLst>
                <a:path w="5033" h="848" extrusionOk="0">
                  <a:moveTo>
                    <a:pt x="5033" y="0"/>
                  </a:moveTo>
                  <a:cubicBezTo>
                    <a:pt x="4520" y="142"/>
                    <a:pt x="4012" y="240"/>
                    <a:pt x="2043" y="293"/>
                  </a:cubicBezTo>
                  <a:cubicBezTo>
                    <a:pt x="2020" y="294"/>
                    <a:pt x="1996" y="294"/>
                    <a:pt x="1972" y="294"/>
                  </a:cubicBezTo>
                  <a:cubicBezTo>
                    <a:pt x="1592" y="294"/>
                    <a:pt x="1047" y="224"/>
                    <a:pt x="523" y="137"/>
                  </a:cubicBezTo>
                  <a:cubicBezTo>
                    <a:pt x="343" y="108"/>
                    <a:pt x="167" y="78"/>
                    <a:pt x="1" y="49"/>
                  </a:cubicBezTo>
                  <a:lnTo>
                    <a:pt x="1" y="635"/>
                  </a:lnTo>
                  <a:cubicBezTo>
                    <a:pt x="167" y="665"/>
                    <a:pt x="338" y="689"/>
                    <a:pt x="509" y="713"/>
                  </a:cubicBezTo>
                  <a:cubicBezTo>
                    <a:pt x="1162" y="797"/>
                    <a:pt x="1848" y="848"/>
                    <a:pt x="2526" y="848"/>
                  </a:cubicBezTo>
                  <a:cubicBezTo>
                    <a:pt x="3188" y="848"/>
                    <a:pt x="3841" y="800"/>
                    <a:pt x="4446" y="689"/>
                  </a:cubicBezTo>
                  <a:cubicBezTo>
                    <a:pt x="4647" y="655"/>
                    <a:pt x="4842" y="601"/>
                    <a:pt x="5033" y="538"/>
                  </a:cubicBezTo>
                  <a:lnTo>
                    <a:pt x="5033"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2" name="Google Shape;815;p30">
              <a:extLst>
                <a:ext uri="{FF2B5EF4-FFF2-40B4-BE49-F238E27FC236}">
                  <a16:creationId xmlns:a16="http://schemas.microsoft.com/office/drawing/2014/main" id="{86C5113B-A8D3-D3DE-85C9-07D412D472ED}"/>
                </a:ext>
              </a:extLst>
            </p:cNvPr>
            <p:cNvSpPr/>
            <p:nvPr/>
          </p:nvSpPr>
          <p:spPr>
            <a:xfrm>
              <a:off x="889021" y="5111450"/>
              <a:ext cx="711138" cy="119112"/>
            </a:xfrm>
            <a:custGeom>
              <a:avLst/>
              <a:gdLst/>
              <a:ahLst/>
              <a:cxnLst/>
              <a:rect l="l" t="t" r="r" b="b"/>
              <a:pathLst>
                <a:path w="5033" h="843" extrusionOk="0">
                  <a:moveTo>
                    <a:pt x="5033" y="0"/>
                  </a:moveTo>
                  <a:cubicBezTo>
                    <a:pt x="4520" y="142"/>
                    <a:pt x="4012" y="235"/>
                    <a:pt x="2043" y="293"/>
                  </a:cubicBezTo>
                  <a:cubicBezTo>
                    <a:pt x="2022" y="294"/>
                    <a:pt x="2001" y="294"/>
                    <a:pt x="1979" y="294"/>
                  </a:cubicBezTo>
                  <a:cubicBezTo>
                    <a:pt x="1594" y="294"/>
                    <a:pt x="1040" y="215"/>
                    <a:pt x="504" y="132"/>
                  </a:cubicBezTo>
                  <a:cubicBezTo>
                    <a:pt x="333" y="103"/>
                    <a:pt x="162" y="74"/>
                    <a:pt x="1" y="44"/>
                  </a:cubicBezTo>
                  <a:lnTo>
                    <a:pt x="1" y="630"/>
                  </a:lnTo>
                  <a:cubicBezTo>
                    <a:pt x="167" y="660"/>
                    <a:pt x="333" y="684"/>
                    <a:pt x="504" y="704"/>
                  </a:cubicBezTo>
                  <a:cubicBezTo>
                    <a:pt x="1161" y="791"/>
                    <a:pt x="1852" y="842"/>
                    <a:pt x="2534" y="842"/>
                  </a:cubicBezTo>
                  <a:cubicBezTo>
                    <a:pt x="3192" y="842"/>
                    <a:pt x="3842" y="794"/>
                    <a:pt x="4446" y="684"/>
                  </a:cubicBezTo>
                  <a:cubicBezTo>
                    <a:pt x="4647" y="650"/>
                    <a:pt x="4842" y="601"/>
                    <a:pt x="5033" y="533"/>
                  </a:cubicBezTo>
                  <a:lnTo>
                    <a:pt x="5033"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 name="Google Shape;816;p30">
              <a:extLst>
                <a:ext uri="{FF2B5EF4-FFF2-40B4-BE49-F238E27FC236}">
                  <a16:creationId xmlns:a16="http://schemas.microsoft.com/office/drawing/2014/main" id="{5DB6C3C6-7A19-3814-FEBA-F7A043CFB6EA}"/>
                </a:ext>
              </a:extLst>
            </p:cNvPr>
            <p:cNvSpPr/>
            <p:nvPr/>
          </p:nvSpPr>
          <p:spPr>
            <a:xfrm>
              <a:off x="889021" y="5292308"/>
              <a:ext cx="711844" cy="121796"/>
            </a:xfrm>
            <a:custGeom>
              <a:avLst/>
              <a:gdLst/>
              <a:ahLst/>
              <a:cxnLst/>
              <a:rect l="l" t="t" r="r" b="b"/>
              <a:pathLst>
                <a:path w="5038" h="862" extrusionOk="0">
                  <a:moveTo>
                    <a:pt x="5033" y="0"/>
                  </a:moveTo>
                  <a:lnTo>
                    <a:pt x="5033" y="2"/>
                  </a:lnTo>
                  <a:lnTo>
                    <a:pt x="5033" y="2"/>
                  </a:lnTo>
                  <a:cubicBezTo>
                    <a:pt x="5034" y="1"/>
                    <a:pt x="5036" y="1"/>
                    <a:pt x="5038" y="0"/>
                  </a:cubicBezTo>
                  <a:close/>
                  <a:moveTo>
                    <a:pt x="5033" y="2"/>
                  </a:moveTo>
                  <a:lnTo>
                    <a:pt x="5033" y="2"/>
                  </a:lnTo>
                  <a:cubicBezTo>
                    <a:pt x="4493" y="147"/>
                    <a:pt x="4025" y="250"/>
                    <a:pt x="1974" y="313"/>
                  </a:cubicBezTo>
                  <a:cubicBezTo>
                    <a:pt x="1952" y="314"/>
                    <a:pt x="1929" y="314"/>
                    <a:pt x="1906" y="314"/>
                  </a:cubicBezTo>
                  <a:cubicBezTo>
                    <a:pt x="1541" y="314"/>
                    <a:pt x="1018" y="244"/>
                    <a:pt x="509" y="161"/>
                  </a:cubicBezTo>
                  <a:cubicBezTo>
                    <a:pt x="338" y="132"/>
                    <a:pt x="167" y="108"/>
                    <a:pt x="1" y="78"/>
                  </a:cubicBezTo>
                  <a:lnTo>
                    <a:pt x="1" y="665"/>
                  </a:lnTo>
                  <a:cubicBezTo>
                    <a:pt x="172" y="689"/>
                    <a:pt x="343" y="718"/>
                    <a:pt x="519" y="738"/>
                  </a:cubicBezTo>
                  <a:cubicBezTo>
                    <a:pt x="1149" y="816"/>
                    <a:pt x="1809" y="862"/>
                    <a:pt x="2461" y="862"/>
                  </a:cubicBezTo>
                  <a:cubicBezTo>
                    <a:pt x="3121" y="862"/>
                    <a:pt x="3773" y="814"/>
                    <a:pt x="4378" y="704"/>
                  </a:cubicBezTo>
                  <a:cubicBezTo>
                    <a:pt x="4598" y="665"/>
                    <a:pt x="4823" y="606"/>
                    <a:pt x="5033" y="528"/>
                  </a:cubicBezTo>
                  <a:lnTo>
                    <a:pt x="5033" y="2"/>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 name="Google Shape;817;p30">
              <a:extLst>
                <a:ext uri="{FF2B5EF4-FFF2-40B4-BE49-F238E27FC236}">
                  <a16:creationId xmlns:a16="http://schemas.microsoft.com/office/drawing/2014/main" id="{CA5AF457-3751-FF84-49A3-83A17E627CB2}"/>
                </a:ext>
              </a:extLst>
            </p:cNvPr>
            <p:cNvSpPr/>
            <p:nvPr/>
          </p:nvSpPr>
          <p:spPr>
            <a:xfrm>
              <a:off x="889728" y="5471752"/>
              <a:ext cx="710431" cy="121655"/>
            </a:xfrm>
            <a:custGeom>
              <a:avLst/>
              <a:gdLst/>
              <a:ahLst/>
              <a:cxnLst/>
              <a:rect l="l" t="t" r="r" b="b"/>
              <a:pathLst>
                <a:path w="5028" h="861" extrusionOk="0">
                  <a:moveTo>
                    <a:pt x="5028" y="0"/>
                  </a:moveTo>
                  <a:cubicBezTo>
                    <a:pt x="4490" y="152"/>
                    <a:pt x="4026" y="255"/>
                    <a:pt x="1969" y="313"/>
                  </a:cubicBezTo>
                  <a:cubicBezTo>
                    <a:pt x="1948" y="314"/>
                    <a:pt x="1925" y="314"/>
                    <a:pt x="1902" y="314"/>
                  </a:cubicBezTo>
                  <a:cubicBezTo>
                    <a:pt x="1542" y="314"/>
                    <a:pt x="1028" y="245"/>
                    <a:pt x="528" y="167"/>
                  </a:cubicBezTo>
                  <a:cubicBezTo>
                    <a:pt x="347" y="137"/>
                    <a:pt x="167" y="108"/>
                    <a:pt x="1" y="79"/>
                  </a:cubicBezTo>
                  <a:lnTo>
                    <a:pt x="1" y="665"/>
                  </a:lnTo>
                  <a:cubicBezTo>
                    <a:pt x="176" y="694"/>
                    <a:pt x="362" y="719"/>
                    <a:pt x="548" y="738"/>
                  </a:cubicBezTo>
                  <a:cubicBezTo>
                    <a:pt x="1170" y="815"/>
                    <a:pt x="1819" y="860"/>
                    <a:pt x="2460" y="860"/>
                  </a:cubicBezTo>
                  <a:cubicBezTo>
                    <a:pt x="3119" y="860"/>
                    <a:pt x="3769" y="813"/>
                    <a:pt x="4373" y="704"/>
                  </a:cubicBezTo>
                  <a:cubicBezTo>
                    <a:pt x="4593" y="665"/>
                    <a:pt x="4818" y="611"/>
                    <a:pt x="5028" y="528"/>
                  </a:cubicBezTo>
                  <a:lnTo>
                    <a:pt x="5028" y="0"/>
                  </a:lnTo>
                  <a:close/>
                </a:path>
              </a:pathLst>
            </a:custGeom>
            <a:solidFill>
              <a:srgbClr val="B499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 name="Google Shape;818;p30">
              <a:extLst>
                <a:ext uri="{FF2B5EF4-FFF2-40B4-BE49-F238E27FC236}">
                  <a16:creationId xmlns:a16="http://schemas.microsoft.com/office/drawing/2014/main" id="{C56B0D2D-E975-0993-1027-548450670BE8}"/>
                </a:ext>
              </a:extLst>
            </p:cNvPr>
            <p:cNvSpPr/>
            <p:nvPr/>
          </p:nvSpPr>
          <p:spPr>
            <a:xfrm>
              <a:off x="889728" y="5651197"/>
              <a:ext cx="710431" cy="122079"/>
            </a:xfrm>
            <a:custGeom>
              <a:avLst/>
              <a:gdLst/>
              <a:ahLst/>
              <a:cxnLst/>
              <a:rect l="l" t="t" r="r" b="b"/>
              <a:pathLst>
                <a:path w="5028" h="864" extrusionOk="0">
                  <a:moveTo>
                    <a:pt x="5028" y="1"/>
                  </a:moveTo>
                  <a:cubicBezTo>
                    <a:pt x="4490" y="147"/>
                    <a:pt x="4026" y="250"/>
                    <a:pt x="1969" y="313"/>
                  </a:cubicBezTo>
                  <a:cubicBezTo>
                    <a:pt x="1947" y="314"/>
                    <a:pt x="1923" y="314"/>
                    <a:pt x="1899" y="314"/>
                  </a:cubicBezTo>
                  <a:cubicBezTo>
                    <a:pt x="1550" y="314"/>
                    <a:pt x="1062" y="250"/>
                    <a:pt x="577" y="177"/>
                  </a:cubicBezTo>
                  <a:cubicBezTo>
                    <a:pt x="382" y="142"/>
                    <a:pt x="181" y="108"/>
                    <a:pt x="1" y="79"/>
                  </a:cubicBezTo>
                  <a:lnTo>
                    <a:pt x="1" y="665"/>
                  </a:lnTo>
                  <a:cubicBezTo>
                    <a:pt x="196" y="694"/>
                    <a:pt x="401" y="724"/>
                    <a:pt x="606" y="748"/>
                  </a:cubicBezTo>
                  <a:cubicBezTo>
                    <a:pt x="1208" y="821"/>
                    <a:pt x="1834" y="864"/>
                    <a:pt x="2453" y="864"/>
                  </a:cubicBezTo>
                  <a:cubicBezTo>
                    <a:pt x="3114" y="864"/>
                    <a:pt x="3767" y="815"/>
                    <a:pt x="4373" y="704"/>
                  </a:cubicBezTo>
                  <a:cubicBezTo>
                    <a:pt x="4593" y="665"/>
                    <a:pt x="4818" y="607"/>
                    <a:pt x="5028" y="528"/>
                  </a:cubicBezTo>
                  <a:lnTo>
                    <a:pt x="5028" y="1"/>
                  </a:lnTo>
                  <a:close/>
                </a:path>
              </a:pathLst>
            </a:custGeom>
            <a:solidFill>
              <a:srgbClr val="B499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 name="Google Shape;819;p30">
              <a:extLst>
                <a:ext uri="{FF2B5EF4-FFF2-40B4-BE49-F238E27FC236}">
                  <a16:creationId xmlns:a16="http://schemas.microsoft.com/office/drawing/2014/main" id="{95C462A0-4B7C-1357-DF05-17057992022F}"/>
                </a:ext>
              </a:extLst>
            </p:cNvPr>
            <p:cNvSpPr/>
            <p:nvPr/>
          </p:nvSpPr>
          <p:spPr>
            <a:xfrm>
              <a:off x="889021" y="3722520"/>
              <a:ext cx="711138" cy="2218049"/>
            </a:xfrm>
            <a:custGeom>
              <a:avLst/>
              <a:gdLst/>
              <a:ahLst/>
              <a:cxnLst/>
              <a:rect l="l" t="t" r="r" b="b"/>
              <a:pathLst>
                <a:path w="5033" h="15698" extrusionOk="0">
                  <a:moveTo>
                    <a:pt x="2839" y="1"/>
                  </a:moveTo>
                  <a:cubicBezTo>
                    <a:pt x="2321" y="284"/>
                    <a:pt x="1725" y="431"/>
                    <a:pt x="1129" y="431"/>
                  </a:cubicBezTo>
                  <a:cubicBezTo>
                    <a:pt x="812" y="431"/>
                    <a:pt x="499" y="387"/>
                    <a:pt x="191" y="308"/>
                  </a:cubicBezTo>
                  <a:cubicBezTo>
                    <a:pt x="162" y="299"/>
                    <a:pt x="128" y="289"/>
                    <a:pt x="98" y="279"/>
                  </a:cubicBezTo>
                  <a:cubicBezTo>
                    <a:pt x="64" y="269"/>
                    <a:pt x="35" y="260"/>
                    <a:pt x="1" y="250"/>
                  </a:cubicBezTo>
                  <a:lnTo>
                    <a:pt x="1" y="15698"/>
                  </a:lnTo>
                  <a:cubicBezTo>
                    <a:pt x="134" y="15677"/>
                    <a:pt x="269" y="15666"/>
                    <a:pt x="406" y="15666"/>
                  </a:cubicBezTo>
                  <a:cubicBezTo>
                    <a:pt x="500" y="15666"/>
                    <a:pt x="594" y="15671"/>
                    <a:pt x="689" y="15683"/>
                  </a:cubicBezTo>
                  <a:cubicBezTo>
                    <a:pt x="445" y="12180"/>
                    <a:pt x="445" y="8658"/>
                    <a:pt x="680" y="5155"/>
                  </a:cubicBezTo>
                  <a:cubicBezTo>
                    <a:pt x="733" y="4388"/>
                    <a:pt x="797" y="3601"/>
                    <a:pt x="1105" y="2898"/>
                  </a:cubicBezTo>
                  <a:cubicBezTo>
                    <a:pt x="1329" y="2385"/>
                    <a:pt x="1730" y="1784"/>
                    <a:pt x="2224" y="1496"/>
                  </a:cubicBezTo>
                  <a:cubicBezTo>
                    <a:pt x="2722" y="1202"/>
                    <a:pt x="3220" y="983"/>
                    <a:pt x="3782" y="870"/>
                  </a:cubicBezTo>
                  <a:cubicBezTo>
                    <a:pt x="4114" y="807"/>
                    <a:pt x="4613" y="792"/>
                    <a:pt x="5033" y="792"/>
                  </a:cubicBezTo>
                  <a:lnTo>
                    <a:pt x="5033" y="289"/>
                  </a:lnTo>
                  <a:cubicBezTo>
                    <a:pt x="5003" y="299"/>
                    <a:pt x="4974" y="303"/>
                    <a:pt x="4940" y="308"/>
                  </a:cubicBezTo>
                  <a:cubicBezTo>
                    <a:pt x="4906" y="318"/>
                    <a:pt x="4876" y="323"/>
                    <a:pt x="4847" y="328"/>
                  </a:cubicBezTo>
                  <a:cubicBezTo>
                    <a:pt x="4667" y="360"/>
                    <a:pt x="4484" y="377"/>
                    <a:pt x="4301" y="377"/>
                  </a:cubicBezTo>
                  <a:cubicBezTo>
                    <a:pt x="3793" y="377"/>
                    <a:pt x="3284" y="252"/>
                    <a:pt x="283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 name="Google Shape;820;p30">
              <a:extLst>
                <a:ext uri="{FF2B5EF4-FFF2-40B4-BE49-F238E27FC236}">
                  <a16:creationId xmlns:a16="http://schemas.microsoft.com/office/drawing/2014/main" id="{E16770A7-F025-C9F8-B5F8-969C0EF39814}"/>
                </a:ext>
              </a:extLst>
            </p:cNvPr>
            <p:cNvSpPr/>
            <p:nvPr/>
          </p:nvSpPr>
          <p:spPr>
            <a:xfrm>
              <a:off x="889728" y="5482773"/>
              <a:ext cx="77430" cy="93396"/>
            </a:xfrm>
            <a:custGeom>
              <a:avLst/>
              <a:gdLst/>
              <a:ahLst/>
              <a:cxnLst/>
              <a:rect l="l" t="t" r="r" b="b"/>
              <a:pathLst>
                <a:path w="548" h="661" extrusionOk="0">
                  <a:moveTo>
                    <a:pt x="1" y="1"/>
                  </a:moveTo>
                  <a:lnTo>
                    <a:pt x="1" y="587"/>
                  </a:lnTo>
                  <a:cubicBezTo>
                    <a:pt x="176" y="616"/>
                    <a:pt x="362" y="641"/>
                    <a:pt x="548" y="660"/>
                  </a:cubicBezTo>
                  <a:cubicBezTo>
                    <a:pt x="543" y="470"/>
                    <a:pt x="533" y="279"/>
                    <a:pt x="528" y="89"/>
                  </a:cubicBezTo>
                  <a:cubicBezTo>
                    <a:pt x="347" y="59"/>
                    <a:pt x="167" y="30"/>
                    <a:pt x="1" y="1"/>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 name="Google Shape;821;p30">
              <a:extLst>
                <a:ext uri="{FF2B5EF4-FFF2-40B4-BE49-F238E27FC236}">
                  <a16:creationId xmlns:a16="http://schemas.microsoft.com/office/drawing/2014/main" id="{DC92DF80-8269-7C7C-D041-12F79AD8478F}"/>
                </a:ext>
              </a:extLst>
            </p:cNvPr>
            <p:cNvSpPr/>
            <p:nvPr/>
          </p:nvSpPr>
          <p:spPr>
            <a:xfrm>
              <a:off x="889728" y="5662218"/>
              <a:ext cx="85766" cy="94809"/>
            </a:xfrm>
            <a:custGeom>
              <a:avLst/>
              <a:gdLst/>
              <a:ahLst/>
              <a:cxnLst/>
              <a:rect l="l" t="t" r="r" b="b"/>
              <a:pathLst>
                <a:path w="607" h="671" extrusionOk="0">
                  <a:moveTo>
                    <a:pt x="1" y="1"/>
                  </a:moveTo>
                  <a:lnTo>
                    <a:pt x="1" y="587"/>
                  </a:lnTo>
                  <a:cubicBezTo>
                    <a:pt x="196" y="616"/>
                    <a:pt x="401" y="646"/>
                    <a:pt x="606" y="670"/>
                  </a:cubicBezTo>
                  <a:cubicBezTo>
                    <a:pt x="592" y="480"/>
                    <a:pt x="582" y="289"/>
                    <a:pt x="577" y="99"/>
                  </a:cubicBezTo>
                  <a:cubicBezTo>
                    <a:pt x="382" y="64"/>
                    <a:pt x="181" y="30"/>
                    <a:pt x="1" y="1"/>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 name="Google Shape;822;p30">
              <a:extLst>
                <a:ext uri="{FF2B5EF4-FFF2-40B4-BE49-F238E27FC236}">
                  <a16:creationId xmlns:a16="http://schemas.microsoft.com/office/drawing/2014/main" id="{7E2D49F6-224C-5D99-EAA0-CA545BDD4829}"/>
                </a:ext>
              </a:extLst>
            </p:cNvPr>
            <p:cNvSpPr/>
            <p:nvPr/>
          </p:nvSpPr>
          <p:spPr>
            <a:xfrm>
              <a:off x="1782288" y="736392"/>
              <a:ext cx="271286" cy="307599"/>
            </a:xfrm>
            <a:custGeom>
              <a:avLst/>
              <a:gdLst/>
              <a:ahLst/>
              <a:cxnLst/>
              <a:rect l="l" t="t" r="r" b="b"/>
              <a:pathLst>
                <a:path w="1920" h="2177" extrusionOk="0">
                  <a:moveTo>
                    <a:pt x="1786" y="1"/>
                  </a:moveTo>
                  <a:cubicBezTo>
                    <a:pt x="1764" y="1"/>
                    <a:pt x="1741" y="6"/>
                    <a:pt x="1720" y="19"/>
                  </a:cubicBezTo>
                  <a:cubicBezTo>
                    <a:pt x="1232" y="322"/>
                    <a:pt x="377" y="762"/>
                    <a:pt x="206" y="1148"/>
                  </a:cubicBezTo>
                  <a:cubicBezTo>
                    <a:pt x="0" y="1602"/>
                    <a:pt x="253" y="1680"/>
                    <a:pt x="561" y="1680"/>
                  </a:cubicBezTo>
                  <a:cubicBezTo>
                    <a:pt x="724" y="1680"/>
                    <a:pt x="902" y="1658"/>
                    <a:pt x="1038" y="1658"/>
                  </a:cubicBezTo>
                  <a:cubicBezTo>
                    <a:pt x="1091" y="1658"/>
                    <a:pt x="1137" y="1661"/>
                    <a:pt x="1173" y="1671"/>
                  </a:cubicBezTo>
                  <a:cubicBezTo>
                    <a:pt x="1300" y="1705"/>
                    <a:pt x="1359" y="1847"/>
                    <a:pt x="1412" y="1964"/>
                  </a:cubicBezTo>
                  <a:cubicBezTo>
                    <a:pt x="1464" y="2066"/>
                    <a:pt x="1556" y="2176"/>
                    <a:pt x="1660" y="2176"/>
                  </a:cubicBezTo>
                  <a:cubicBezTo>
                    <a:pt x="1675" y="2176"/>
                    <a:pt x="1690" y="2174"/>
                    <a:pt x="1706" y="2169"/>
                  </a:cubicBezTo>
                  <a:cubicBezTo>
                    <a:pt x="1828" y="2135"/>
                    <a:pt x="1852" y="1974"/>
                    <a:pt x="1857" y="1851"/>
                  </a:cubicBezTo>
                  <a:lnTo>
                    <a:pt x="1916" y="137"/>
                  </a:lnTo>
                  <a:cubicBezTo>
                    <a:pt x="1919" y="59"/>
                    <a:pt x="1855" y="1"/>
                    <a:pt x="1786"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0" name="Google Shape;823;p30">
              <a:extLst>
                <a:ext uri="{FF2B5EF4-FFF2-40B4-BE49-F238E27FC236}">
                  <a16:creationId xmlns:a16="http://schemas.microsoft.com/office/drawing/2014/main" id="{C56EDEC3-419B-E968-AB04-2B17A772C36F}"/>
                </a:ext>
              </a:extLst>
            </p:cNvPr>
            <p:cNvSpPr/>
            <p:nvPr/>
          </p:nvSpPr>
          <p:spPr>
            <a:xfrm>
              <a:off x="3135329" y="5218410"/>
              <a:ext cx="69800" cy="79549"/>
            </a:xfrm>
            <a:custGeom>
              <a:avLst/>
              <a:gdLst/>
              <a:ahLst/>
              <a:cxnLst/>
              <a:rect l="l" t="t" r="r" b="b"/>
              <a:pathLst>
                <a:path w="494" h="563" extrusionOk="0">
                  <a:moveTo>
                    <a:pt x="0" y="0"/>
                  </a:moveTo>
                  <a:lnTo>
                    <a:pt x="0" y="509"/>
                  </a:lnTo>
                  <a:cubicBezTo>
                    <a:pt x="166" y="528"/>
                    <a:pt x="327" y="548"/>
                    <a:pt x="494" y="562"/>
                  </a:cubicBezTo>
                  <a:cubicBezTo>
                    <a:pt x="489" y="401"/>
                    <a:pt x="479" y="240"/>
                    <a:pt x="474" y="69"/>
                  </a:cubicBezTo>
                  <a:cubicBezTo>
                    <a:pt x="318" y="49"/>
                    <a:pt x="161" y="25"/>
                    <a:pt x="0" y="0"/>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1" name="Google Shape;824;p30">
              <a:extLst>
                <a:ext uri="{FF2B5EF4-FFF2-40B4-BE49-F238E27FC236}">
                  <a16:creationId xmlns:a16="http://schemas.microsoft.com/office/drawing/2014/main" id="{52BCBEF6-BFF1-4092-9C03-3AB7EF27CBC0}"/>
                </a:ext>
              </a:extLst>
            </p:cNvPr>
            <p:cNvSpPr/>
            <p:nvPr/>
          </p:nvSpPr>
          <p:spPr>
            <a:xfrm>
              <a:off x="3135329" y="5378498"/>
              <a:ext cx="78136" cy="45780"/>
            </a:xfrm>
            <a:custGeom>
              <a:avLst/>
              <a:gdLst/>
              <a:ahLst/>
              <a:cxnLst/>
              <a:rect l="l" t="t" r="r" b="b"/>
              <a:pathLst>
                <a:path w="553" h="324" extrusionOk="0">
                  <a:moveTo>
                    <a:pt x="0" y="1"/>
                  </a:moveTo>
                  <a:lnTo>
                    <a:pt x="0" y="138"/>
                  </a:lnTo>
                  <a:cubicBezTo>
                    <a:pt x="191" y="182"/>
                    <a:pt x="376" y="245"/>
                    <a:pt x="552" y="323"/>
                  </a:cubicBezTo>
                  <a:cubicBezTo>
                    <a:pt x="552" y="260"/>
                    <a:pt x="552" y="196"/>
                    <a:pt x="547" y="133"/>
                  </a:cubicBezTo>
                  <a:cubicBezTo>
                    <a:pt x="542" y="113"/>
                    <a:pt x="542" y="99"/>
                    <a:pt x="542" y="79"/>
                  </a:cubicBezTo>
                  <a:cubicBezTo>
                    <a:pt x="367" y="55"/>
                    <a:pt x="181" y="30"/>
                    <a:pt x="0" y="1"/>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2" name="Google Shape;825;p30">
              <a:extLst>
                <a:ext uri="{FF2B5EF4-FFF2-40B4-BE49-F238E27FC236}">
                  <a16:creationId xmlns:a16="http://schemas.microsoft.com/office/drawing/2014/main" id="{9AAA0589-8CC9-11F0-CCBC-D5749C8FC9C7}"/>
                </a:ext>
              </a:extLst>
            </p:cNvPr>
            <p:cNvSpPr/>
            <p:nvPr/>
          </p:nvSpPr>
          <p:spPr>
            <a:xfrm>
              <a:off x="2972416" y="4732497"/>
              <a:ext cx="432221" cy="856106"/>
            </a:xfrm>
            <a:custGeom>
              <a:avLst/>
              <a:gdLst/>
              <a:ahLst/>
              <a:cxnLst/>
              <a:rect l="l" t="t" r="r" b="b"/>
              <a:pathLst>
                <a:path w="3059" h="6059" extrusionOk="0">
                  <a:moveTo>
                    <a:pt x="1080" y="0"/>
                  </a:moveTo>
                  <a:cubicBezTo>
                    <a:pt x="1065" y="15"/>
                    <a:pt x="1051" y="34"/>
                    <a:pt x="1031" y="54"/>
                  </a:cubicBezTo>
                  <a:cubicBezTo>
                    <a:pt x="806" y="313"/>
                    <a:pt x="484" y="479"/>
                    <a:pt x="147" y="518"/>
                  </a:cubicBezTo>
                  <a:lnTo>
                    <a:pt x="98" y="518"/>
                  </a:lnTo>
                  <a:cubicBezTo>
                    <a:pt x="93" y="518"/>
                    <a:pt x="83" y="523"/>
                    <a:pt x="78" y="523"/>
                  </a:cubicBezTo>
                  <a:lnTo>
                    <a:pt x="0" y="523"/>
                  </a:lnTo>
                  <a:lnTo>
                    <a:pt x="0" y="5487"/>
                  </a:lnTo>
                  <a:cubicBezTo>
                    <a:pt x="166" y="5526"/>
                    <a:pt x="328" y="5579"/>
                    <a:pt x="479" y="5648"/>
                  </a:cubicBezTo>
                  <a:cubicBezTo>
                    <a:pt x="640" y="5716"/>
                    <a:pt x="787" y="5799"/>
                    <a:pt x="924" y="5892"/>
                  </a:cubicBezTo>
                  <a:cubicBezTo>
                    <a:pt x="1002" y="5946"/>
                    <a:pt x="1075" y="5999"/>
                    <a:pt x="1143" y="6058"/>
                  </a:cubicBezTo>
                  <a:cubicBezTo>
                    <a:pt x="1226" y="5999"/>
                    <a:pt x="1314" y="5946"/>
                    <a:pt x="1407" y="5902"/>
                  </a:cubicBezTo>
                  <a:cubicBezTo>
                    <a:pt x="1644" y="5798"/>
                    <a:pt x="1915" y="5743"/>
                    <a:pt x="2185" y="5743"/>
                  </a:cubicBezTo>
                  <a:cubicBezTo>
                    <a:pt x="2373" y="5743"/>
                    <a:pt x="2560" y="5770"/>
                    <a:pt x="2736" y="5824"/>
                  </a:cubicBezTo>
                  <a:cubicBezTo>
                    <a:pt x="2829" y="5848"/>
                    <a:pt x="2922" y="5887"/>
                    <a:pt x="3005" y="5931"/>
                  </a:cubicBezTo>
                  <a:cubicBezTo>
                    <a:pt x="3024" y="5921"/>
                    <a:pt x="3039" y="5912"/>
                    <a:pt x="3059" y="5902"/>
                  </a:cubicBezTo>
                  <a:lnTo>
                    <a:pt x="3059" y="298"/>
                  </a:lnTo>
                  <a:cubicBezTo>
                    <a:pt x="3015" y="318"/>
                    <a:pt x="2966" y="337"/>
                    <a:pt x="2912" y="352"/>
                  </a:cubicBezTo>
                  <a:cubicBezTo>
                    <a:pt x="2725" y="409"/>
                    <a:pt x="2530" y="438"/>
                    <a:pt x="2334" y="438"/>
                  </a:cubicBezTo>
                  <a:cubicBezTo>
                    <a:pt x="1917" y="438"/>
                    <a:pt x="1499" y="308"/>
                    <a:pt x="1163" y="59"/>
                  </a:cubicBezTo>
                  <a:cubicBezTo>
                    <a:pt x="1134" y="39"/>
                    <a:pt x="1109" y="20"/>
                    <a:pt x="1080" y="0"/>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3" name="Google Shape;826;p30">
              <a:extLst>
                <a:ext uri="{FF2B5EF4-FFF2-40B4-BE49-F238E27FC236}">
                  <a16:creationId xmlns:a16="http://schemas.microsoft.com/office/drawing/2014/main" id="{5E03A095-72EF-F438-07D3-80A95559CB20}"/>
                </a:ext>
              </a:extLst>
            </p:cNvPr>
            <p:cNvSpPr/>
            <p:nvPr/>
          </p:nvSpPr>
          <p:spPr>
            <a:xfrm>
              <a:off x="2972416" y="4802155"/>
              <a:ext cx="432221" cy="78843"/>
            </a:xfrm>
            <a:custGeom>
              <a:avLst/>
              <a:gdLst/>
              <a:ahLst/>
              <a:cxnLst/>
              <a:rect l="l" t="t" r="r" b="b"/>
              <a:pathLst>
                <a:path w="3059" h="558" extrusionOk="0">
                  <a:moveTo>
                    <a:pt x="3059" y="1"/>
                  </a:moveTo>
                  <a:cubicBezTo>
                    <a:pt x="2712" y="59"/>
                    <a:pt x="2199" y="103"/>
                    <a:pt x="1163" y="132"/>
                  </a:cubicBezTo>
                  <a:cubicBezTo>
                    <a:pt x="1151" y="133"/>
                    <a:pt x="1138" y="133"/>
                    <a:pt x="1125" y="133"/>
                  </a:cubicBezTo>
                  <a:cubicBezTo>
                    <a:pt x="857" y="133"/>
                    <a:pt x="475" y="86"/>
                    <a:pt x="98" y="25"/>
                  </a:cubicBezTo>
                  <a:cubicBezTo>
                    <a:pt x="93" y="25"/>
                    <a:pt x="83" y="30"/>
                    <a:pt x="78" y="30"/>
                  </a:cubicBezTo>
                  <a:lnTo>
                    <a:pt x="0" y="30"/>
                  </a:lnTo>
                  <a:lnTo>
                    <a:pt x="0" y="455"/>
                  </a:lnTo>
                  <a:cubicBezTo>
                    <a:pt x="484" y="518"/>
                    <a:pt x="987" y="553"/>
                    <a:pt x="1485" y="557"/>
                  </a:cubicBezTo>
                  <a:cubicBezTo>
                    <a:pt x="1515" y="558"/>
                    <a:pt x="1544" y="558"/>
                    <a:pt x="1574" y="558"/>
                  </a:cubicBezTo>
                  <a:cubicBezTo>
                    <a:pt x="2076" y="558"/>
                    <a:pt x="2567" y="518"/>
                    <a:pt x="3024" y="435"/>
                  </a:cubicBezTo>
                  <a:cubicBezTo>
                    <a:pt x="3039" y="435"/>
                    <a:pt x="3049" y="430"/>
                    <a:pt x="3059" y="430"/>
                  </a:cubicBezTo>
                  <a:lnTo>
                    <a:pt x="3059"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0" name="Google Shape;827;p30">
              <a:extLst>
                <a:ext uri="{FF2B5EF4-FFF2-40B4-BE49-F238E27FC236}">
                  <a16:creationId xmlns:a16="http://schemas.microsoft.com/office/drawing/2014/main" id="{0D0A2134-13C6-81C7-1E8A-7B9C22ACBA9B}"/>
                </a:ext>
              </a:extLst>
            </p:cNvPr>
            <p:cNvSpPr/>
            <p:nvPr/>
          </p:nvSpPr>
          <p:spPr>
            <a:xfrm>
              <a:off x="2972416" y="4927767"/>
              <a:ext cx="432221" cy="79549"/>
            </a:xfrm>
            <a:custGeom>
              <a:avLst/>
              <a:gdLst/>
              <a:ahLst/>
              <a:cxnLst/>
              <a:rect l="l" t="t" r="r" b="b"/>
              <a:pathLst>
                <a:path w="3059" h="563" extrusionOk="0">
                  <a:moveTo>
                    <a:pt x="3059" y="1"/>
                  </a:moveTo>
                  <a:cubicBezTo>
                    <a:pt x="2712" y="59"/>
                    <a:pt x="2199" y="103"/>
                    <a:pt x="1163" y="133"/>
                  </a:cubicBezTo>
                  <a:cubicBezTo>
                    <a:pt x="1141" y="135"/>
                    <a:pt x="1119" y="136"/>
                    <a:pt x="1097" y="136"/>
                  </a:cubicBezTo>
                  <a:cubicBezTo>
                    <a:pt x="1075" y="136"/>
                    <a:pt x="1053" y="135"/>
                    <a:pt x="1031" y="133"/>
                  </a:cubicBezTo>
                  <a:cubicBezTo>
                    <a:pt x="743" y="128"/>
                    <a:pt x="367" y="74"/>
                    <a:pt x="0" y="15"/>
                  </a:cubicBezTo>
                  <a:lnTo>
                    <a:pt x="0" y="460"/>
                  </a:lnTo>
                  <a:cubicBezTo>
                    <a:pt x="259" y="494"/>
                    <a:pt x="528" y="519"/>
                    <a:pt x="797" y="538"/>
                  </a:cubicBezTo>
                  <a:cubicBezTo>
                    <a:pt x="1044" y="554"/>
                    <a:pt x="1293" y="563"/>
                    <a:pt x="1541" y="563"/>
                  </a:cubicBezTo>
                  <a:cubicBezTo>
                    <a:pt x="2052" y="563"/>
                    <a:pt x="2557" y="526"/>
                    <a:pt x="3024" y="440"/>
                  </a:cubicBezTo>
                  <a:cubicBezTo>
                    <a:pt x="3039" y="440"/>
                    <a:pt x="3049" y="435"/>
                    <a:pt x="3059" y="435"/>
                  </a:cubicBezTo>
                  <a:lnTo>
                    <a:pt x="3059"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1" name="Google Shape;828;p30">
              <a:extLst>
                <a:ext uri="{FF2B5EF4-FFF2-40B4-BE49-F238E27FC236}">
                  <a16:creationId xmlns:a16="http://schemas.microsoft.com/office/drawing/2014/main" id="{50DDB234-3F5E-6CAA-2B42-FDAB0F56AE40}"/>
                </a:ext>
              </a:extLst>
            </p:cNvPr>
            <p:cNvSpPr/>
            <p:nvPr/>
          </p:nvSpPr>
          <p:spPr>
            <a:xfrm>
              <a:off x="2972416" y="5067225"/>
              <a:ext cx="432221" cy="79125"/>
            </a:xfrm>
            <a:custGeom>
              <a:avLst/>
              <a:gdLst/>
              <a:ahLst/>
              <a:cxnLst/>
              <a:rect l="l" t="t" r="r" b="b"/>
              <a:pathLst>
                <a:path w="3059" h="560" extrusionOk="0">
                  <a:moveTo>
                    <a:pt x="3059" y="1"/>
                  </a:moveTo>
                  <a:cubicBezTo>
                    <a:pt x="2712" y="59"/>
                    <a:pt x="2199" y="103"/>
                    <a:pt x="1163" y="132"/>
                  </a:cubicBezTo>
                  <a:cubicBezTo>
                    <a:pt x="1143" y="133"/>
                    <a:pt x="1122" y="133"/>
                    <a:pt x="1100" y="133"/>
                  </a:cubicBezTo>
                  <a:cubicBezTo>
                    <a:pt x="956" y="133"/>
                    <a:pt x="783" y="120"/>
                    <a:pt x="596" y="98"/>
                  </a:cubicBezTo>
                  <a:cubicBezTo>
                    <a:pt x="406" y="74"/>
                    <a:pt x="200" y="45"/>
                    <a:pt x="0" y="10"/>
                  </a:cubicBezTo>
                  <a:lnTo>
                    <a:pt x="0" y="460"/>
                  </a:lnTo>
                  <a:cubicBezTo>
                    <a:pt x="166" y="479"/>
                    <a:pt x="332" y="494"/>
                    <a:pt x="499" y="514"/>
                  </a:cubicBezTo>
                  <a:cubicBezTo>
                    <a:pt x="841" y="543"/>
                    <a:pt x="1190" y="560"/>
                    <a:pt x="1536" y="560"/>
                  </a:cubicBezTo>
                  <a:cubicBezTo>
                    <a:pt x="2048" y="560"/>
                    <a:pt x="2555" y="523"/>
                    <a:pt x="3024" y="435"/>
                  </a:cubicBezTo>
                  <a:cubicBezTo>
                    <a:pt x="3039" y="435"/>
                    <a:pt x="3049" y="435"/>
                    <a:pt x="3059" y="430"/>
                  </a:cubicBezTo>
                  <a:lnTo>
                    <a:pt x="3059"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2" name="Google Shape;829;p30">
              <a:extLst>
                <a:ext uri="{FF2B5EF4-FFF2-40B4-BE49-F238E27FC236}">
                  <a16:creationId xmlns:a16="http://schemas.microsoft.com/office/drawing/2014/main" id="{8D813E94-4B10-EC7D-6F0C-E2B7FD1B370F}"/>
                </a:ext>
              </a:extLst>
            </p:cNvPr>
            <p:cNvSpPr/>
            <p:nvPr/>
          </p:nvSpPr>
          <p:spPr>
            <a:xfrm>
              <a:off x="2972416" y="5208096"/>
              <a:ext cx="432221" cy="80397"/>
            </a:xfrm>
            <a:custGeom>
              <a:avLst/>
              <a:gdLst/>
              <a:ahLst/>
              <a:cxnLst/>
              <a:rect l="l" t="t" r="r" b="b"/>
              <a:pathLst>
                <a:path w="3059" h="569" extrusionOk="0">
                  <a:moveTo>
                    <a:pt x="3059" y="0"/>
                  </a:moveTo>
                  <a:cubicBezTo>
                    <a:pt x="2712" y="64"/>
                    <a:pt x="2199" y="113"/>
                    <a:pt x="1109" y="142"/>
                  </a:cubicBezTo>
                  <a:cubicBezTo>
                    <a:pt x="1091" y="142"/>
                    <a:pt x="1072" y="143"/>
                    <a:pt x="1052" y="143"/>
                  </a:cubicBezTo>
                  <a:cubicBezTo>
                    <a:pt x="879" y="143"/>
                    <a:pt x="663" y="124"/>
                    <a:pt x="430" y="93"/>
                  </a:cubicBezTo>
                  <a:cubicBezTo>
                    <a:pt x="288" y="78"/>
                    <a:pt x="147" y="54"/>
                    <a:pt x="0" y="34"/>
                  </a:cubicBezTo>
                  <a:lnTo>
                    <a:pt x="0" y="474"/>
                  </a:lnTo>
                  <a:cubicBezTo>
                    <a:pt x="137" y="489"/>
                    <a:pt x="274" y="508"/>
                    <a:pt x="406" y="518"/>
                  </a:cubicBezTo>
                  <a:cubicBezTo>
                    <a:pt x="764" y="551"/>
                    <a:pt x="1129" y="569"/>
                    <a:pt x="1490" y="569"/>
                  </a:cubicBezTo>
                  <a:cubicBezTo>
                    <a:pt x="2000" y="569"/>
                    <a:pt x="2502" y="533"/>
                    <a:pt x="2971" y="450"/>
                  </a:cubicBezTo>
                  <a:cubicBezTo>
                    <a:pt x="3000" y="440"/>
                    <a:pt x="3029" y="435"/>
                    <a:pt x="3059" y="430"/>
                  </a:cubicBezTo>
                  <a:lnTo>
                    <a:pt x="3059"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3" name="Google Shape;830;p30">
              <a:extLst>
                <a:ext uri="{FF2B5EF4-FFF2-40B4-BE49-F238E27FC236}">
                  <a16:creationId xmlns:a16="http://schemas.microsoft.com/office/drawing/2014/main" id="{487FC66D-CB95-B7BF-14E4-BA981BF94D3D}"/>
                </a:ext>
              </a:extLst>
            </p:cNvPr>
            <p:cNvSpPr/>
            <p:nvPr/>
          </p:nvSpPr>
          <p:spPr>
            <a:xfrm>
              <a:off x="2972416" y="5347554"/>
              <a:ext cx="432221" cy="80114"/>
            </a:xfrm>
            <a:custGeom>
              <a:avLst/>
              <a:gdLst/>
              <a:ahLst/>
              <a:cxnLst/>
              <a:rect l="l" t="t" r="r" b="b"/>
              <a:pathLst>
                <a:path w="3059" h="567" extrusionOk="0">
                  <a:moveTo>
                    <a:pt x="3059" y="0"/>
                  </a:moveTo>
                  <a:cubicBezTo>
                    <a:pt x="2712" y="64"/>
                    <a:pt x="2199" y="108"/>
                    <a:pt x="1109" y="142"/>
                  </a:cubicBezTo>
                  <a:cubicBezTo>
                    <a:pt x="1093" y="142"/>
                    <a:pt x="1077" y="142"/>
                    <a:pt x="1060" y="142"/>
                  </a:cubicBezTo>
                  <a:cubicBezTo>
                    <a:pt x="881" y="142"/>
                    <a:pt x="656" y="119"/>
                    <a:pt x="411" y="88"/>
                  </a:cubicBezTo>
                  <a:cubicBezTo>
                    <a:pt x="279" y="73"/>
                    <a:pt x="137" y="49"/>
                    <a:pt x="0" y="29"/>
                  </a:cubicBezTo>
                  <a:lnTo>
                    <a:pt x="0" y="474"/>
                  </a:lnTo>
                  <a:cubicBezTo>
                    <a:pt x="142" y="489"/>
                    <a:pt x="288" y="508"/>
                    <a:pt x="430" y="518"/>
                  </a:cubicBezTo>
                  <a:cubicBezTo>
                    <a:pt x="775" y="550"/>
                    <a:pt x="1127" y="567"/>
                    <a:pt x="1475" y="567"/>
                  </a:cubicBezTo>
                  <a:cubicBezTo>
                    <a:pt x="1990" y="567"/>
                    <a:pt x="2499" y="529"/>
                    <a:pt x="2971" y="445"/>
                  </a:cubicBezTo>
                  <a:cubicBezTo>
                    <a:pt x="3000" y="440"/>
                    <a:pt x="3029" y="435"/>
                    <a:pt x="3059" y="430"/>
                  </a:cubicBezTo>
                  <a:lnTo>
                    <a:pt x="3059"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4" name="Google Shape;831;p30">
              <a:extLst>
                <a:ext uri="{FF2B5EF4-FFF2-40B4-BE49-F238E27FC236}">
                  <a16:creationId xmlns:a16="http://schemas.microsoft.com/office/drawing/2014/main" id="{C68CD358-B780-28D4-584B-7AD14224A600}"/>
                </a:ext>
              </a:extLst>
            </p:cNvPr>
            <p:cNvSpPr/>
            <p:nvPr/>
          </p:nvSpPr>
          <p:spPr>
            <a:xfrm>
              <a:off x="2972416" y="5486306"/>
              <a:ext cx="432221" cy="80821"/>
            </a:xfrm>
            <a:custGeom>
              <a:avLst/>
              <a:gdLst/>
              <a:ahLst/>
              <a:cxnLst/>
              <a:rect l="l" t="t" r="r" b="b"/>
              <a:pathLst>
                <a:path w="3059" h="572" extrusionOk="0">
                  <a:moveTo>
                    <a:pt x="3059" y="0"/>
                  </a:moveTo>
                  <a:cubicBezTo>
                    <a:pt x="2712" y="64"/>
                    <a:pt x="2199" y="112"/>
                    <a:pt x="1109" y="142"/>
                  </a:cubicBezTo>
                  <a:cubicBezTo>
                    <a:pt x="1079" y="143"/>
                    <a:pt x="1047" y="144"/>
                    <a:pt x="1013" y="144"/>
                  </a:cubicBezTo>
                  <a:cubicBezTo>
                    <a:pt x="858" y="144"/>
                    <a:pt x="670" y="127"/>
                    <a:pt x="469" y="103"/>
                  </a:cubicBezTo>
                  <a:cubicBezTo>
                    <a:pt x="318" y="83"/>
                    <a:pt x="161" y="59"/>
                    <a:pt x="0" y="34"/>
                  </a:cubicBezTo>
                  <a:lnTo>
                    <a:pt x="0" y="152"/>
                  </a:lnTo>
                  <a:cubicBezTo>
                    <a:pt x="166" y="191"/>
                    <a:pt x="328" y="244"/>
                    <a:pt x="484" y="313"/>
                  </a:cubicBezTo>
                  <a:cubicBezTo>
                    <a:pt x="640" y="381"/>
                    <a:pt x="787" y="464"/>
                    <a:pt x="924" y="557"/>
                  </a:cubicBezTo>
                  <a:cubicBezTo>
                    <a:pt x="1085" y="567"/>
                    <a:pt x="1246" y="572"/>
                    <a:pt x="1407" y="572"/>
                  </a:cubicBezTo>
                  <a:cubicBezTo>
                    <a:pt x="1645" y="464"/>
                    <a:pt x="1917" y="409"/>
                    <a:pt x="2189" y="409"/>
                  </a:cubicBezTo>
                  <a:cubicBezTo>
                    <a:pt x="2375" y="409"/>
                    <a:pt x="2561" y="435"/>
                    <a:pt x="2736" y="489"/>
                  </a:cubicBezTo>
                  <a:cubicBezTo>
                    <a:pt x="2814" y="474"/>
                    <a:pt x="2892" y="464"/>
                    <a:pt x="2971" y="450"/>
                  </a:cubicBezTo>
                  <a:cubicBezTo>
                    <a:pt x="3000" y="445"/>
                    <a:pt x="3029" y="435"/>
                    <a:pt x="3059" y="430"/>
                  </a:cubicBezTo>
                  <a:lnTo>
                    <a:pt x="3059" y="0"/>
                  </a:lnTo>
                  <a:close/>
                </a:path>
              </a:pathLst>
            </a:custGeom>
            <a:solidFill>
              <a:srgbClr val="B499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5" name="Google Shape;832;p30">
              <a:extLst>
                <a:ext uri="{FF2B5EF4-FFF2-40B4-BE49-F238E27FC236}">
                  <a16:creationId xmlns:a16="http://schemas.microsoft.com/office/drawing/2014/main" id="{32D16477-6115-8093-0AC7-19969ED7A64E}"/>
                </a:ext>
              </a:extLst>
            </p:cNvPr>
            <p:cNvSpPr/>
            <p:nvPr/>
          </p:nvSpPr>
          <p:spPr>
            <a:xfrm>
              <a:off x="2972416" y="4732497"/>
              <a:ext cx="432221" cy="798034"/>
            </a:xfrm>
            <a:custGeom>
              <a:avLst/>
              <a:gdLst/>
              <a:ahLst/>
              <a:cxnLst/>
              <a:rect l="l" t="t" r="r" b="b"/>
              <a:pathLst>
                <a:path w="3059" h="5648" extrusionOk="0">
                  <a:moveTo>
                    <a:pt x="1080" y="0"/>
                  </a:moveTo>
                  <a:cubicBezTo>
                    <a:pt x="1065" y="20"/>
                    <a:pt x="1051" y="39"/>
                    <a:pt x="1031" y="54"/>
                  </a:cubicBezTo>
                  <a:cubicBezTo>
                    <a:pt x="801" y="313"/>
                    <a:pt x="484" y="479"/>
                    <a:pt x="147" y="518"/>
                  </a:cubicBezTo>
                  <a:cubicBezTo>
                    <a:pt x="132" y="518"/>
                    <a:pt x="113" y="518"/>
                    <a:pt x="98" y="523"/>
                  </a:cubicBezTo>
                  <a:lnTo>
                    <a:pt x="0" y="523"/>
                  </a:lnTo>
                  <a:lnTo>
                    <a:pt x="0" y="5487"/>
                  </a:lnTo>
                  <a:cubicBezTo>
                    <a:pt x="161" y="5526"/>
                    <a:pt x="323" y="5579"/>
                    <a:pt x="479" y="5648"/>
                  </a:cubicBezTo>
                  <a:cubicBezTo>
                    <a:pt x="479" y="5594"/>
                    <a:pt x="479" y="5535"/>
                    <a:pt x="474" y="5482"/>
                  </a:cubicBezTo>
                  <a:cubicBezTo>
                    <a:pt x="469" y="5467"/>
                    <a:pt x="469" y="5452"/>
                    <a:pt x="469" y="5433"/>
                  </a:cubicBezTo>
                  <a:cubicBezTo>
                    <a:pt x="459" y="5272"/>
                    <a:pt x="440" y="5076"/>
                    <a:pt x="430" y="4871"/>
                  </a:cubicBezTo>
                  <a:cubicBezTo>
                    <a:pt x="420" y="4734"/>
                    <a:pt x="415" y="4592"/>
                    <a:pt x="411" y="4441"/>
                  </a:cubicBezTo>
                  <a:lnTo>
                    <a:pt x="406" y="4441"/>
                  </a:lnTo>
                  <a:cubicBezTo>
                    <a:pt x="406" y="4265"/>
                    <a:pt x="401" y="4075"/>
                    <a:pt x="406" y="3884"/>
                  </a:cubicBezTo>
                  <a:cubicBezTo>
                    <a:pt x="406" y="3811"/>
                    <a:pt x="411" y="3738"/>
                    <a:pt x="415" y="3664"/>
                  </a:cubicBezTo>
                  <a:cubicBezTo>
                    <a:pt x="415" y="3596"/>
                    <a:pt x="420" y="3527"/>
                    <a:pt x="430" y="3459"/>
                  </a:cubicBezTo>
                  <a:cubicBezTo>
                    <a:pt x="440" y="3264"/>
                    <a:pt x="464" y="3073"/>
                    <a:pt x="499" y="2883"/>
                  </a:cubicBezTo>
                  <a:cubicBezTo>
                    <a:pt x="513" y="2819"/>
                    <a:pt x="523" y="2756"/>
                    <a:pt x="538" y="2692"/>
                  </a:cubicBezTo>
                  <a:cubicBezTo>
                    <a:pt x="542" y="2677"/>
                    <a:pt x="542" y="2663"/>
                    <a:pt x="547" y="2643"/>
                  </a:cubicBezTo>
                  <a:cubicBezTo>
                    <a:pt x="562" y="2594"/>
                    <a:pt x="572" y="2545"/>
                    <a:pt x="586" y="2492"/>
                  </a:cubicBezTo>
                  <a:cubicBezTo>
                    <a:pt x="586" y="2482"/>
                    <a:pt x="591" y="2477"/>
                    <a:pt x="591" y="2462"/>
                  </a:cubicBezTo>
                  <a:cubicBezTo>
                    <a:pt x="645" y="2277"/>
                    <a:pt x="713" y="2091"/>
                    <a:pt x="797" y="1920"/>
                  </a:cubicBezTo>
                  <a:cubicBezTo>
                    <a:pt x="806" y="1896"/>
                    <a:pt x="816" y="1871"/>
                    <a:pt x="831" y="1847"/>
                  </a:cubicBezTo>
                  <a:cubicBezTo>
                    <a:pt x="840" y="1822"/>
                    <a:pt x="855" y="1798"/>
                    <a:pt x="870" y="1774"/>
                  </a:cubicBezTo>
                  <a:cubicBezTo>
                    <a:pt x="904" y="1705"/>
                    <a:pt x="948" y="1637"/>
                    <a:pt x="992" y="1578"/>
                  </a:cubicBezTo>
                  <a:cubicBezTo>
                    <a:pt x="1002" y="1554"/>
                    <a:pt x="1016" y="1534"/>
                    <a:pt x="1031" y="1515"/>
                  </a:cubicBezTo>
                  <a:cubicBezTo>
                    <a:pt x="1158" y="1339"/>
                    <a:pt x="1309" y="1182"/>
                    <a:pt x="1490" y="1050"/>
                  </a:cubicBezTo>
                  <a:cubicBezTo>
                    <a:pt x="1866" y="771"/>
                    <a:pt x="2365" y="601"/>
                    <a:pt x="3030" y="601"/>
                  </a:cubicBezTo>
                  <a:cubicBezTo>
                    <a:pt x="3040" y="601"/>
                    <a:pt x="3049" y="601"/>
                    <a:pt x="3059" y="601"/>
                  </a:cubicBezTo>
                  <a:lnTo>
                    <a:pt x="3059" y="303"/>
                  </a:lnTo>
                  <a:cubicBezTo>
                    <a:pt x="3010" y="318"/>
                    <a:pt x="2966" y="337"/>
                    <a:pt x="2912" y="352"/>
                  </a:cubicBezTo>
                  <a:cubicBezTo>
                    <a:pt x="2725" y="409"/>
                    <a:pt x="2530" y="438"/>
                    <a:pt x="2334" y="438"/>
                  </a:cubicBezTo>
                  <a:cubicBezTo>
                    <a:pt x="1916" y="438"/>
                    <a:pt x="1498" y="308"/>
                    <a:pt x="1158" y="59"/>
                  </a:cubicBezTo>
                  <a:cubicBezTo>
                    <a:pt x="1134" y="39"/>
                    <a:pt x="1104" y="20"/>
                    <a:pt x="1080"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6" name="Google Shape;833;p30">
              <a:extLst>
                <a:ext uri="{FF2B5EF4-FFF2-40B4-BE49-F238E27FC236}">
                  <a16:creationId xmlns:a16="http://schemas.microsoft.com/office/drawing/2014/main" id="{CA6DB848-E341-CA80-67AF-FE4AFAC9BB30}"/>
                </a:ext>
              </a:extLst>
            </p:cNvPr>
            <p:cNvSpPr/>
            <p:nvPr/>
          </p:nvSpPr>
          <p:spPr>
            <a:xfrm>
              <a:off x="3135329" y="4585409"/>
              <a:ext cx="497782" cy="91277"/>
            </a:xfrm>
            <a:custGeom>
              <a:avLst/>
              <a:gdLst/>
              <a:ahLst/>
              <a:cxnLst/>
              <a:rect l="l" t="t" r="r" b="b"/>
              <a:pathLst>
                <a:path w="3523" h="646" extrusionOk="0">
                  <a:moveTo>
                    <a:pt x="3523" y="0"/>
                  </a:moveTo>
                  <a:cubicBezTo>
                    <a:pt x="3122" y="69"/>
                    <a:pt x="2531" y="123"/>
                    <a:pt x="1339" y="157"/>
                  </a:cubicBezTo>
                  <a:cubicBezTo>
                    <a:pt x="1326" y="157"/>
                    <a:pt x="1312" y="157"/>
                    <a:pt x="1298" y="157"/>
                  </a:cubicBezTo>
                  <a:cubicBezTo>
                    <a:pt x="987" y="157"/>
                    <a:pt x="548" y="105"/>
                    <a:pt x="113" y="35"/>
                  </a:cubicBezTo>
                  <a:lnTo>
                    <a:pt x="88" y="35"/>
                  </a:lnTo>
                  <a:cubicBezTo>
                    <a:pt x="59" y="40"/>
                    <a:pt x="29" y="40"/>
                    <a:pt x="0" y="40"/>
                  </a:cubicBezTo>
                  <a:lnTo>
                    <a:pt x="0" y="528"/>
                  </a:lnTo>
                  <a:cubicBezTo>
                    <a:pt x="552" y="597"/>
                    <a:pt x="1138" y="640"/>
                    <a:pt x="1710" y="645"/>
                  </a:cubicBezTo>
                  <a:cubicBezTo>
                    <a:pt x="2145" y="327"/>
                    <a:pt x="2722" y="127"/>
                    <a:pt x="3495" y="127"/>
                  </a:cubicBezTo>
                  <a:cubicBezTo>
                    <a:pt x="3504" y="127"/>
                    <a:pt x="3513" y="127"/>
                    <a:pt x="3523" y="127"/>
                  </a:cubicBezTo>
                  <a:lnTo>
                    <a:pt x="3523" y="5"/>
                  </a:lnTo>
                  <a:lnTo>
                    <a:pt x="3523" y="0"/>
                  </a:ln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7" name="Google Shape;834;p30">
              <a:extLst>
                <a:ext uri="{FF2B5EF4-FFF2-40B4-BE49-F238E27FC236}">
                  <a16:creationId xmlns:a16="http://schemas.microsoft.com/office/drawing/2014/main" id="{8C649736-2944-39FA-AFC3-89BCDC5A9F2F}"/>
                </a:ext>
              </a:extLst>
            </p:cNvPr>
            <p:cNvSpPr/>
            <p:nvPr/>
          </p:nvSpPr>
          <p:spPr>
            <a:xfrm>
              <a:off x="-691081" y="2965320"/>
              <a:ext cx="1354596" cy="812587"/>
            </a:xfrm>
            <a:custGeom>
              <a:avLst/>
              <a:gdLst/>
              <a:ahLst/>
              <a:cxnLst/>
              <a:rect l="l" t="t" r="r" b="b"/>
              <a:pathLst>
                <a:path w="9587" h="5751" extrusionOk="0">
                  <a:moveTo>
                    <a:pt x="2761" y="0"/>
                  </a:moveTo>
                  <a:cubicBezTo>
                    <a:pt x="2336" y="0"/>
                    <a:pt x="1960" y="122"/>
                    <a:pt x="1730" y="328"/>
                  </a:cubicBezTo>
                  <a:cubicBezTo>
                    <a:pt x="1720" y="323"/>
                    <a:pt x="1711" y="318"/>
                    <a:pt x="1701" y="318"/>
                  </a:cubicBezTo>
                  <a:cubicBezTo>
                    <a:pt x="1575" y="256"/>
                    <a:pt x="1419" y="228"/>
                    <a:pt x="1255" y="228"/>
                  </a:cubicBezTo>
                  <a:cubicBezTo>
                    <a:pt x="910" y="228"/>
                    <a:pt x="533" y="356"/>
                    <a:pt x="348" y="582"/>
                  </a:cubicBezTo>
                  <a:cubicBezTo>
                    <a:pt x="35" y="958"/>
                    <a:pt x="1" y="1456"/>
                    <a:pt x="35" y="1808"/>
                  </a:cubicBezTo>
                  <a:cubicBezTo>
                    <a:pt x="89" y="2458"/>
                    <a:pt x="367" y="3024"/>
                    <a:pt x="797" y="3366"/>
                  </a:cubicBezTo>
                  <a:cubicBezTo>
                    <a:pt x="582" y="3498"/>
                    <a:pt x="440" y="3738"/>
                    <a:pt x="426" y="4016"/>
                  </a:cubicBezTo>
                  <a:cubicBezTo>
                    <a:pt x="416" y="4304"/>
                    <a:pt x="533" y="4607"/>
                    <a:pt x="763" y="4861"/>
                  </a:cubicBezTo>
                  <a:cubicBezTo>
                    <a:pt x="1095" y="5242"/>
                    <a:pt x="1618" y="5482"/>
                    <a:pt x="2228" y="5540"/>
                  </a:cubicBezTo>
                  <a:cubicBezTo>
                    <a:pt x="2344" y="5552"/>
                    <a:pt x="2459" y="5557"/>
                    <a:pt x="2574" y="5557"/>
                  </a:cubicBezTo>
                  <a:cubicBezTo>
                    <a:pt x="2995" y="5557"/>
                    <a:pt x="3414" y="5489"/>
                    <a:pt x="3821" y="5428"/>
                  </a:cubicBezTo>
                  <a:cubicBezTo>
                    <a:pt x="3963" y="5404"/>
                    <a:pt x="4075" y="5369"/>
                    <a:pt x="4173" y="5335"/>
                  </a:cubicBezTo>
                  <a:cubicBezTo>
                    <a:pt x="4236" y="5306"/>
                    <a:pt x="4300" y="5281"/>
                    <a:pt x="4363" y="5252"/>
                  </a:cubicBezTo>
                  <a:cubicBezTo>
                    <a:pt x="4422" y="5228"/>
                    <a:pt x="4486" y="5198"/>
                    <a:pt x="4549" y="5174"/>
                  </a:cubicBezTo>
                  <a:cubicBezTo>
                    <a:pt x="4627" y="5145"/>
                    <a:pt x="4710" y="5120"/>
                    <a:pt x="4813" y="5101"/>
                  </a:cubicBezTo>
                  <a:cubicBezTo>
                    <a:pt x="5187" y="5397"/>
                    <a:pt x="5779" y="5588"/>
                    <a:pt x="6291" y="5588"/>
                  </a:cubicBezTo>
                  <a:cubicBezTo>
                    <a:pt x="6353" y="5588"/>
                    <a:pt x="6415" y="5585"/>
                    <a:pt x="6474" y="5579"/>
                  </a:cubicBezTo>
                  <a:cubicBezTo>
                    <a:pt x="6581" y="5570"/>
                    <a:pt x="6679" y="5550"/>
                    <a:pt x="6777" y="5531"/>
                  </a:cubicBezTo>
                  <a:cubicBezTo>
                    <a:pt x="6870" y="5511"/>
                    <a:pt x="6958" y="5491"/>
                    <a:pt x="7050" y="5482"/>
                  </a:cubicBezTo>
                  <a:cubicBezTo>
                    <a:pt x="7094" y="5477"/>
                    <a:pt x="7138" y="5475"/>
                    <a:pt x="7181" y="5475"/>
                  </a:cubicBezTo>
                  <a:cubicBezTo>
                    <a:pt x="7433" y="5475"/>
                    <a:pt x="7682" y="5543"/>
                    <a:pt x="7945" y="5614"/>
                  </a:cubicBezTo>
                  <a:cubicBezTo>
                    <a:pt x="8057" y="5648"/>
                    <a:pt x="8174" y="5677"/>
                    <a:pt x="8291" y="5702"/>
                  </a:cubicBezTo>
                  <a:cubicBezTo>
                    <a:pt x="8296" y="5702"/>
                    <a:pt x="8306" y="5706"/>
                    <a:pt x="8316" y="5706"/>
                  </a:cubicBezTo>
                  <a:cubicBezTo>
                    <a:pt x="8414" y="5726"/>
                    <a:pt x="8575" y="5750"/>
                    <a:pt x="8751" y="5750"/>
                  </a:cubicBezTo>
                  <a:cubicBezTo>
                    <a:pt x="9029" y="5750"/>
                    <a:pt x="9356" y="5692"/>
                    <a:pt x="9586" y="5448"/>
                  </a:cubicBezTo>
                  <a:cubicBezTo>
                    <a:pt x="9571" y="5399"/>
                    <a:pt x="9562" y="5350"/>
                    <a:pt x="9552" y="5296"/>
                  </a:cubicBezTo>
                  <a:cubicBezTo>
                    <a:pt x="9547" y="5281"/>
                    <a:pt x="9547" y="5262"/>
                    <a:pt x="9542" y="5242"/>
                  </a:cubicBezTo>
                  <a:cubicBezTo>
                    <a:pt x="9537" y="5218"/>
                    <a:pt x="9532" y="5193"/>
                    <a:pt x="9523" y="5164"/>
                  </a:cubicBezTo>
                  <a:cubicBezTo>
                    <a:pt x="9518" y="5145"/>
                    <a:pt x="9518" y="5120"/>
                    <a:pt x="9513" y="5101"/>
                  </a:cubicBezTo>
                  <a:cubicBezTo>
                    <a:pt x="9459" y="4891"/>
                    <a:pt x="9371" y="4695"/>
                    <a:pt x="9264" y="4514"/>
                  </a:cubicBezTo>
                  <a:cubicBezTo>
                    <a:pt x="9102" y="4246"/>
                    <a:pt x="8892" y="4006"/>
                    <a:pt x="8658" y="3791"/>
                  </a:cubicBezTo>
                  <a:cubicBezTo>
                    <a:pt x="8453" y="3606"/>
                    <a:pt x="8238" y="3440"/>
                    <a:pt x="8023" y="3283"/>
                  </a:cubicBezTo>
                  <a:cubicBezTo>
                    <a:pt x="8018" y="3278"/>
                    <a:pt x="8013" y="3278"/>
                    <a:pt x="8008" y="3273"/>
                  </a:cubicBezTo>
                  <a:cubicBezTo>
                    <a:pt x="7871" y="3176"/>
                    <a:pt x="7730" y="3078"/>
                    <a:pt x="7593" y="2985"/>
                  </a:cubicBezTo>
                  <a:cubicBezTo>
                    <a:pt x="7348" y="2819"/>
                    <a:pt x="7094" y="2658"/>
                    <a:pt x="6840" y="2506"/>
                  </a:cubicBezTo>
                  <a:cubicBezTo>
                    <a:pt x="6567" y="2345"/>
                    <a:pt x="6288" y="2189"/>
                    <a:pt x="6010" y="2047"/>
                  </a:cubicBezTo>
                  <a:cubicBezTo>
                    <a:pt x="5956" y="2018"/>
                    <a:pt x="5902" y="1989"/>
                    <a:pt x="5849" y="1964"/>
                  </a:cubicBezTo>
                  <a:lnTo>
                    <a:pt x="5844" y="1964"/>
                  </a:lnTo>
                  <a:cubicBezTo>
                    <a:pt x="5751" y="1910"/>
                    <a:pt x="5658" y="1866"/>
                    <a:pt x="5565" y="1818"/>
                  </a:cubicBezTo>
                  <a:cubicBezTo>
                    <a:pt x="5365" y="1720"/>
                    <a:pt x="5170" y="1622"/>
                    <a:pt x="4974" y="1515"/>
                  </a:cubicBezTo>
                  <a:cubicBezTo>
                    <a:pt x="4530" y="1280"/>
                    <a:pt x="4104" y="1021"/>
                    <a:pt x="3733" y="679"/>
                  </a:cubicBezTo>
                  <a:cubicBezTo>
                    <a:pt x="3675" y="630"/>
                    <a:pt x="3616" y="577"/>
                    <a:pt x="3562" y="518"/>
                  </a:cubicBezTo>
                  <a:cubicBezTo>
                    <a:pt x="3489" y="445"/>
                    <a:pt x="3430" y="371"/>
                    <a:pt x="3372" y="288"/>
                  </a:cubicBezTo>
                  <a:cubicBezTo>
                    <a:pt x="3308" y="210"/>
                    <a:pt x="3259" y="132"/>
                    <a:pt x="3215" y="49"/>
                  </a:cubicBezTo>
                  <a:cubicBezTo>
                    <a:pt x="3074" y="20"/>
                    <a:pt x="2922" y="0"/>
                    <a:pt x="2766"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8" name="Google Shape;835;p30">
              <a:extLst>
                <a:ext uri="{FF2B5EF4-FFF2-40B4-BE49-F238E27FC236}">
                  <a16:creationId xmlns:a16="http://schemas.microsoft.com/office/drawing/2014/main" id="{44FD7325-494F-772C-4842-A89333EB480F}"/>
                </a:ext>
              </a:extLst>
            </p:cNvPr>
            <p:cNvSpPr/>
            <p:nvPr/>
          </p:nvSpPr>
          <p:spPr>
            <a:xfrm>
              <a:off x="294735" y="2931974"/>
              <a:ext cx="2724026" cy="850737"/>
            </a:xfrm>
            <a:custGeom>
              <a:avLst/>
              <a:gdLst/>
              <a:ahLst/>
              <a:cxnLst/>
              <a:rect l="l" t="t" r="r" b="b"/>
              <a:pathLst>
                <a:path w="19279" h="6021" extrusionOk="0">
                  <a:moveTo>
                    <a:pt x="1408" y="0"/>
                  </a:moveTo>
                  <a:cubicBezTo>
                    <a:pt x="1090" y="0"/>
                    <a:pt x="777" y="36"/>
                    <a:pt x="484" y="109"/>
                  </a:cubicBezTo>
                  <a:cubicBezTo>
                    <a:pt x="342" y="143"/>
                    <a:pt x="205" y="187"/>
                    <a:pt x="73" y="241"/>
                  </a:cubicBezTo>
                  <a:cubicBezTo>
                    <a:pt x="25" y="261"/>
                    <a:pt x="0" y="314"/>
                    <a:pt x="20" y="363"/>
                  </a:cubicBezTo>
                  <a:cubicBezTo>
                    <a:pt x="39" y="411"/>
                    <a:pt x="828" y="916"/>
                    <a:pt x="897" y="916"/>
                  </a:cubicBezTo>
                  <a:cubicBezTo>
                    <a:pt x="898" y="916"/>
                    <a:pt x="898" y="915"/>
                    <a:pt x="899" y="915"/>
                  </a:cubicBezTo>
                  <a:cubicBezTo>
                    <a:pt x="1524" y="1311"/>
                    <a:pt x="2296" y="1887"/>
                    <a:pt x="2907" y="2606"/>
                  </a:cubicBezTo>
                  <a:cubicBezTo>
                    <a:pt x="2936" y="2635"/>
                    <a:pt x="2961" y="2669"/>
                    <a:pt x="2985" y="2698"/>
                  </a:cubicBezTo>
                  <a:cubicBezTo>
                    <a:pt x="3205" y="2967"/>
                    <a:pt x="3401" y="3251"/>
                    <a:pt x="3557" y="3558"/>
                  </a:cubicBezTo>
                  <a:cubicBezTo>
                    <a:pt x="3576" y="3593"/>
                    <a:pt x="3591" y="3627"/>
                    <a:pt x="3606" y="3661"/>
                  </a:cubicBezTo>
                  <a:cubicBezTo>
                    <a:pt x="3625" y="3695"/>
                    <a:pt x="3640" y="3734"/>
                    <a:pt x="3655" y="3768"/>
                  </a:cubicBezTo>
                  <a:cubicBezTo>
                    <a:pt x="3674" y="3807"/>
                    <a:pt x="3689" y="3847"/>
                    <a:pt x="3703" y="3886"/>
                  </a:cubicBezTo>
                  <a:cubicBezTo>
                    <a:pt x="3723" y="3920"/>
                    <a:pt x="3733" y="3959"/>
                    <a:pt x="3747" y="3993"/>
                  </a:cubicBezTo>
                  <a:cubicBezTo>
                    <a:pt x="3757" y="4022"/>
                    <a:pt x="3767" y="4052"/>
                    <a:pt x="3777" y="4081"/>
                  </a:cubicBezTo>
                  <a:cubicBezTo>
                    <a:pt x="3786" y="4106"/>
                    <a:pt x="3791" y="4125"/>
                    <a:pt x="3796" y="4149"/>
                  </a:cubicBezTo>
                  <a:cubicBezTo>
                    <a:pt x="3811" y="4189"/>
                    <a:pt x="3826" y="4228"/>
                    <a:pt x="3830" y="4272"/>
                  </a:cubicBezTo>
                  <a:cubicBezTo>
                    <a:pt x="3835" y="4281"/>
                    <a:pt x="3840" y="4296"/>
                    <a:pt x="3840" y="4306"/>
                  </a:cubicBezTo>
                  <a:cubicBezTo>
                    <a:pt x="3855" y="4350"/>
                    <a:pt x="3865" y="4399"/>
                    <a:pt x="3874" y="4443"/>
                  </a:cubicBezTo>
                  <a:cubicBezTo>
                    <a:pt x="3874" y="4457"/>
                    <a:pt x="3879" y="4472"/>
                    <a:pt x="3884" y="4487"/>
                  </a:cubicBezTo>
                  <a:cubicBezTo>
                    <a:pt x="3889" y="4540"/>
                    <a:pt x="3899" y="4589"/>
                    <a:pt x="3909" y="4643"/>
                  </a:cubicBezTo>
                  <a:cubicBezTo>
                    <a:pt x="3909" y="4648"/>
                    <a:pt x="3909" y="4653"/>
                    <a:pt x="3909" y="4658"/>
                  </a:cubicBezTo>
                  <a:cubicBezTo>
                    <a:pt x="3914" y="4692"/>
                    <a:pt x="3918" y="4726"/>
                    <a:pt x="3918" y="4755"/>
                  </a:cubicBezTo>
                  <a:cubicBezTo>
                    <a:pt x="3923" y="4789"/>
                    <a:pt x="3923" y="4824"/>
                    <a:pt x="3928" y="4853"/>
                  </a:cubicBezTo>
                  <a:cubicBezTo>
                    <a:pt x="3938" y="5068"/>
                    <a:pt x="3928" y="5288"/>
                    <a:pt x="3889" y="5513"/>
                  </a:cubicBezTo>
                  <a:cubicBezTo>
                    <a:pt x="3879" y="5576"/>
                    <a:pt x="3870" y="5640"/>
                    <a:pt x="3850" y="5703"/>
                  </a:cubicBezTo>
                  <a:cubicBezTo>
                    <a:pt x="3967" y="5757"/>
                    <a:pt x="4084" y="5806"/>
                    <a:pt x="4207" y="5845"/>
                  </a:cubicBezTo>
                  <a:cubicBezTo>
                    <a:pt x="4241" y="5855"/>
                    <a:pt x="4270" y="5864"/>
                    <a:pt x="4304" y="5874"/>
                  </a:cubicBezTo>
                  <a:cubicBezTo>
                    <a:pt x="4334" y="5884"/>
                    <a:pt x="4363" y="5894"/>
                    <a:pt x="4397" y="5898"/>
                  </a:cubicBezTo>
                  <a:cubicBezTo>
                    <a:pt x="4700" y="5982"/>
                    <a:pt x="5018" y="6021"/>
                    <a:pt x="5335" y="6021"/>
                  </a:cubicBezTo>
                  <a:cubicBezTo>
                    <a:pt x="5931" y="6021"/>
                    <a:pt x="6527" y="5879"/>
                    <a:pt x="7045" y="5596"/>
                  </a:cubicBezTo>
                  <a:cubicBezTo>
                    <a:pt x="7490" y="5847"/>
                    <a:pt x="7999" y="5972"/>
                    <a:pt x="8507" y="5972"/>
                  </a:cubicBezTo>
                  <a:cubicBezTo>
                    <a:pt x="8690" y="5972"/>
                    <a:pt x="8873" y="5955"/>
                    <a:pt x="9053" y="5923"/>
                  </a:cubicBezTo>
                  <a:cubicBezTo>
                    <a:pt x="9082" y="5918"/>
                    <a:pt x="9112" y="5908"/>
                    <a:pt x="9146" y="5903"/>
                  </a:cubicBezTo>
                  <a:cubicBezTo>
                    <a:pt x="9180" y="5898"/>
                    <a:pt x="9209" y="5889"/>
                    <a:pt x="9239" y="5884"/>
                  </a:cubicBezTo>
                  <a:cubicBezTo>
                    <a:pt x="9542" y="5811"/>
                    <a:pt x="9835" y="5693"/>
                    <a:pt x="10099" y="5527"/>
                  </a:cubicBezTo>
                  <a:cubicBezTo>
                    <a:pt x="10474" y="5703"/>
                    <a:pt x="10936" y="5810"/>
                    <a:pt x="11392" y="5810"/>
                  </a:cubicBezTo>
                  <a:cubicBezTo>
                    <a:pt x="11897" y="5810"/>
                    <a:pt x="12396" y="5679"/>
                    <a:pt x="12766" y="5366"/>
                  </a:cubicBezTo>
                  <a:cubicBezTo>
                    <a:pt x="12932" y="5420"/>
                    <a:pt x="13093" y="5493"/>
                    <a:pt x="13264" y="5571"/>
                  </a:cubicBezTo>
                  <a:cubicBezTo>
                    <a:pt x="13592" y="5718"/>
                    <a:pt x="13929" y="5869"/>
                    <a:pt x="14276" y="5869"/>
                  </a:cubicBezTo>
                  <a:cubicBezTo>
                    <a:pt x="14847" y="5869"/>
                    <a:pt x="15194" y="5698"/>
                    <a:pt x="15556" y="5395"/>
                  </a:cubicBezTo>
                  <a:cubicBezTo>
                    <a:pt x="15761" y="5721"/>
                    <a:pt x="16109" y="5883"/>
                    <a:pt x="16609" y="5883"/>
                  </a:cubicBezTo>
                  <a:cubicBezTo>
                    <a:pt x="16693" y="5883"/>
                    <a:pt x="16782" y="5878"/>
                    <a:pt x="16875" y="5869"/>
                  </a:cubicBezTo>
                  <a:cubicBezTo>
                    <a:pt x="17520" y="5806"/>
                    <a:pt x="17920" y="5522"/>
                    <a:pt x="18062" y="5039"/>
                  </a:cubicBezTo>
                  <a:cubicBezTo>
                    <a:pt x="18096" y="5039"/>
                    <a:pt x="18130" y="5044"/>
                    <a:pt x="18160" y="5044"/>
                  </a:cubicBezTo>
                  <a:cubicBezTo>
                    <a:pt x="18497" y="5044"/>
                    <a:pt x="18673" y="4877"/>
                    <a:pt x="18761" y="4726"/>
                  </a:cubicBezTo>
                  <a:cubicBezTo>
                    <a:pt x="18990" y="4335"/>
                    <a:pt x="18863" y="3680"/>
                    <a:pt x="18697" y="3358"/>
                  </a:cubicBezTo>
                  <a:cubicBezTo>
                    <a:pt x="18990" y="3211"/>
                    <a:pt x="19205" y="2913"/>
                    <a:pt x="19244" y="2581"/>
                  </a:cubicBezTo>
                  <a:lnTo>
                    <a:pt x="19239" y="2581"/>
                  </a:lnTo>
                  <a:cubicBezTo>
                    <a:pt x="19279" y="2254"/>
                    <a:pt x="19137" y="1922"/>
                    <a:pt x="18893" y="1712"/>
                  </a:cubicBezTo>
                  <a:cubicBezTo>
                    <a:pt x="19020" y="1594"/>
                    <a:pt x="19112" y="1418"/>
                    <a:pt x="19137" y="1228"/>
                  </a:cubicBezTo>
                  <a:cubicBezTo>
                    <a:pt x="19166" y="984"/>
                    <a:pt x="19093" y="739"/>
                    <a:pt x="18941" y="578"/>
                  </a:cubicBezTo>
                  <a:cubicBezTo>
                    <a:pt x="18803" y="440"/>
                    <a:pt x="18604" y="359"/>
                    <a:pt x="18391" y="359"/>
                  </a:cubicBezTo>
                  <a:cubicBezTo>
                    <a:pt x="18363" y="359"/>
                    <a:pt x="18335" y="360"/>
                    <a:pt x="18306" y="363"/>
                  </a:cubicBezTo>
                  <a:cubicBezTo>
                    <a:pt x="18126" y="383"/>
                    <a:pt x="17955" y="461"/>
                    <a:pt x="17832" y="578"/>
                  </a:cubicBezTo>
                  <a:cubicBezTo>
                    <a:pt x="17710" y="373"/>
                    <a:pt x="17505" y="217"/>
                    <a:pt x="17280" y="163"/>
                  </a:cubicBezTo>
                  <a:cubicBezTo>
                    <a:pt x="17236" y="153"/>
                    <a:pt x="17197" y="148"/>
                    <a:pt x="17153" y="143"/>
                  </a:cubicBezTo>
                  <a:cubicBezTo>
                    <a:pt x="17135" y="142"/>
                    <a:pt x="17116" y="141"/>
                    <a:pt x="17098" y="141"/>
                  </a:cubicBezTo>
                  <a:cubicBezTo>
                    <a:pt x="16911" y="141"/>
                    <a:pt x="16724" y="208"/>
                    <a:pt x="16577" y="319"/>
                  </a:cubicBezTo>
                  <a:cubicBezTo>
                    <a:pt x="16562" y="334"/>
                    <a:pt x="16547" y="339"/>
                    <a:pt x="16538" y="353"/>
                  </a:cubicBezTo>
                  <a:cubicBezTo>
                    <a:pt x="16464" y="412"/>
                    <a:pt x="16401" y="480"/>
                    <a:pt x="16357" y="559"/>
                  </a:cubicBezTo>
                  <a:cubicBezTo>
                    <a:pt x="15888" y="359"/>
                    <a:pt x="15371" y="261"/>
                    <a:pt x="14852" y="261"/>
                  </a:cubicBezTo>
                  <a:cubicBezTo>
                    <a:pt x="14111" y="261"/>
                    <a:pt x="13366" y="461"/>
                    <a:pt x="12751" y="852"/>
                  </a:cubicBezTo>
                  <a:cubicBezTo>
                    <a:pt x="12751" y="852"/>
                    <a:pt x="12751" y="852"/>
                    <a:pt x="12747" y="857"/>
                  </a:cubicBezTo>
                  <a:cubicBezTo>
                    <a:pt x="12703" y="881"/>
                    <a:pt x="12659" y="910"/>
                    <a:pt x="12615" y="940"/>
                  </a:cubicBezTo>
                  <a:cubicBezTo>
                    <a:pt x="12585" y="910"/>
                    <a:pt x="12551" y="876"/>
                    <a:pt x="12517" y="852"/>
                  </a:cubicBezTo>
                  <a:lnTo>
                    <a:pt x="12512" y="852"/>
                  </a:lnTo>
                  <a:cubicBezTo>
                    <a:pt x="12507" y="842"/>
                    <a:pt x="12497" y="832"/>
                    <a:pt x="12488" y="827"/>
                  </a:cubicBezTo>
                  <a:cubicBezTo>
                    <a:pt x="12201" y="605"/>
                    <a:pt x="11818" y="483"/>
                    <a:pt x="11399" y="483"/>
                  </a:cubicBezTo>
                  <a:cubicBezTo>
                    <a:pt x="11311" y="483"/>
                    <a:pt x="11221" y="489"/>
                    <a:pt x="11129" y="500"/>
                  </a:cubicBezTo>
                  <a:cubicBezTo>
                    <a:pt x="10939" y="520"/>
                    <a:pt x="10768" y="549"/>
                    <a:pt x="10602" y="578"/>
                  </a:cubicBezTo>
                  <a:cubicBezTo>
                    <a:pt x="10314" y="632"/>
                    <a:pt x="10055" y="705"/>
                    <a:pt x="9825" y="788"/>
                  </a:cubicBezTo>
                  <a:lnTo>
                    <a:pt x="9825" y="793"/>
                  </a:lnTo>
                  <a:cubicBezTo>
                    <a:pt x="9742" y="818"/>
                    <a:pt x="9659" y="852"/>
                    <a:pt x="9581" y="891"/>
                  </a:cubicBezTo>
                  <a:cubicBezTo>
                    <a:pt x="9537" y="852"/>
                    <a:pt x="9493" y="818"/>
                    <a:pt x="9439" y="783"/>
                  </a:cubicBezTo>
                  <a:lnTo>
                    <a:pt x="9439" y="778"/>
                  </a:lnTo>
                  <a:cubicBezTo>
                    <a:pt x="9038" y="485"/>
                    <a:pt x="8565" y="305"/>
                    <a:pt x="8081" y="246"/>
                  </a:cubicBezTo>
                  <a:cubicBezTo>
                    <a:pt x="7954" y="229"/>
                    <a:pt x="7826" y="220"/>
                    <a:pt x="7700" y="220"/>
                  </a:cubicBezTo>
                  <a:cubicBezTo>
                    <a:pt x="7287" y="220"/>
                    <a:pt x="6885" y="312"/>
                    <a:pt x="6537" y="495"/>
                  </a:cubicBezTo>
                  <a:cubicBezTo>
                    <a:pt x="6493" y="515"/>
                    <a:pt x="6454" y="539"/>
                    <a:pt x="6410" y="564"/>
                  </a:cubicBezTo>
                  <a:cubicBezTo>
                    <a:pt x="6194" y="490"/>
                    <a:pt x="5966" y="453"/>
                    <a:pt x="5737" y="453"/>
                  </a:cubicBezTo>
                  <a:cubicBezTo>
                    <a:pt x="5328" y="453"/>
                    <a:pt x="4917" y="569"/>
                    <a:pt x="4573" y="798"/>
                  </a:cubicBezTo>
                  <a:lnTo>
                    <a:pt x="4524" y="832"/>
                  </a:lnTo>
                  <a:cubicBezTo>
                    <a:pt x="4414" y="906"/>
                    <a:pt x="4307" y="980"/>
                    <a:pt x="4197" y="980"/>
                  </a:cubicBezTo>
                  <a:cubicBezTo>
                    <a:pt x="4191" y="980"/>
                    <a:pt x="4184" y="979"/>
                    <a:pt x="4177" y="979"/>
                  </a:cubicBezTo>
                  <a:cubicBezTo>
                    <a:pt x="4075" y="974"/>
                    <a:pt x="3982" y="896"/>
                    <a:pt x="3889" y="818"/>
                  </a:cubicBezTo>
                  <a:lnTo>
                    <a:pt x="3865" y="798"/>
                  </a:lnTo>
                  <a:cubicBezTo>
                    <a:pt x="3625" y="598"/>
                    <a:pt x="3332" y="432"/>
                    <a:pt x="3019" y="305"/>
                  </a:cubicBezTo>
                  <a:cubicBezTo>
                    <a:pt x="2521" y="106"/>
                    <a:pt x="1958" y="0"/>
                    <a:pt x="1408"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9" name="Google Shape;836;p30">
              <a:extLst>
                <a:ext uri="{FF2B5EF4-FFF2-40B4-BE49-F238E27FC236}">
                  <a16:creationId xmlns:a16="http://schemas.microsoft.com/office/drawing/2014/main" id="{6123EAF7-66D6-FB16-5E0B-D2EF5ECC8836}"/>
                </a:ext>
              </a:extLst>
            </p:cNvPr>
            <p:cNvSpPr/>
            <p:nvPr/>
          </p:nvSpPr>
          <p:spPr>
            <a:xfrm>
              <a:off x="-450879" y="2965320"/>
              <a:ext cx="1114394" cy="812588"/>
            </a:xfrm>
            <a:custGeom>
              <a:avLst/>
              <a:gdLst/>
              <a:ahLst/>
              <a:cxnLst/>
              <a:rect l="l" t="t" r="r" b="b"/>
              <a:pathLst>
                <a:path w="7887" h="5751" extrusionOk="0">
                  <a:moveTo>
                    <a:pt x="1061" y="0"/>
                  </a:moveTo>
                  <a:cubicBezTo>
                    <a:pt x="636" y="0"/>
                    <a:pt x="260" y="122"/>
                    <a:pt x="30" y="328"/>
                  </a:cubicBezTo>
                  <a:cubicBezTo>
                    <a:pt x="20" y="323"/>
                    <a:pt x="11" y="318"/>
                    <a:pt x="1" y="313"/>
                  </a:cubicBezTo>
                  <a:lnTo>
                    <a:pt x="1" y="313"/>
                  </a:lnTo>
                  <a:cubicBezTo>
                    <a:pt x="20" y="347"/>
                    <a:pt x="45" y="381"/>
                    <a:pt x="64" y="415"/>
                  </a:cubicBezTo>
                  <a:cubicBezTo>
                    <a:pt x="1657" y="2721"/>
                    <a:pt x="5761" y="2570"/>
                    <a:pt x="6552" y="5550"/>
                  </a:cubicBezTo>
                  <a:cubicBezTo>
                    <a:pt x="6567" y="5599"/>
                    <a:pt x="6577" y="5648"/>
                    <a:pt x="6591" y="5702"/>
                  </a:cubicBezTo>
                  <a:cubicBezTo>
                    <a:pt x="6596" y="5702"/>
                    <a:pt x="6606" y="5706"/>
                    <a:pt x="6616" y="5706"/>
                  </a:cubicBezTo>
                  <a:cubicBezTo>
                    <a:pt x="6714" y="5726"/>
                    <a:pt x="6875" y="5750"/>
                    <a:pt x="7051" y="5750"/>
                  </a:cubicBezTo>
                  <a:cubicBezTo>
                    <a:pt x="7329" y="5750"/>
                    <a:pt x="7656" y="5692"/>
                    <a:pt x="7886" y="5448"/>
                  </a:cubicBezTo>
                  <a:cubicBezTo>
                    <a:pt x="7871" y="5399"/>
                    <a:pt x="7862" y="5345"/>
                    <a:pt x="7852" y="5296"/>
                  </a:cubicBezTo>
                  <a:cubicBezTo>
                    <a:pt x="7852" y="5277"/>
                    <a:pt x="7847" y="5262"/>
                    <a:pt x="7842" y="5242"/>
                  </a:cubicBezTo>
                  <a:cubicBezTo>
                    <a:pt x="7837" y="5218"/>
                    <a:pt x="7832" y="5193"/>
                    <a:pt x="7827" y="5164"/>
                  </a:cubicBezTo>
                  <a:cubicBezTo>
                    <a:pt x="7823" y="5140"/>
                    <a:pt x="7818" y="5120"/>
                    <a:pt x="7813" y="5096"/>
                  </a:cubicBezTo>
                  <a:cubicBezTo>
                    <a:pt x="7759" y="4891"/>
                    <a:pt x="7676" y="4690"/>
                    <a:pt x="7564" y="4510"/>
                  </a:cubicBezTo>
                  <a:cubicBezTo>
                    <a:pt x="7402" y="4246"/>
                    <a:pt x="7192" y="4006"/>
                    <a:pt x="6958" y="3791"/>
                  </a:cubicBezTo>
                  <a:cubicBezTo>
                    <a:pt x="6753" y="3606"/>
                    <a:pt x="6538" y="3440"/>
                    <a:pt x="6323" y="3283"/>
                  </a:cubicBezTo>
                  <a:cubicBezTo>
                    <a:pt x="6318" y="3278"/>
                    <a:pt x="6313" y="3278"/>
                    <a:pt x="6308" y="3273"/>
                  </a:cubicBezTo>
                  <a:cubicBezTo>
                    <a:pt x="6171" y="3176"/>
                    <a:pt x="6034" y="3078"/>
                    <a:pt x="5893" y="2985"/>
                  </a:cubicBezTo>
                  <a:cubicBezTo>
                    <a:pt x="5648" y="2819"/>
                    <a:pt x="5394" y="2658"/>
                    <a:pt x="5140" y="2506"/>
                  </a:cubicBezTo>
                  <a:cubicBezTo>
                    <a:pt x="4867" y="2345"/>
                    <a:pt x="4588" y="2189"/>
                    <a:pt x="4310" y="2047"/>
                  </a:cubicBezTo>
                  <a:cubicBezTo>
                    <a:pt x="4256" y="2018"/>
                    <a:pt x="4202" y="1989"/>
                    <a:pt x="4149" y="1959"/>
                  </a:cubicBezTo>
                  <a:lnTo>
                    <a:pt x="4144" y="1959"/>
                  </a:lnTo>
                  <a:cubicBezTo>
                    <a:pt x="4056" y="1910"/>
                    <a:pt x="3963" y="1866"/>
                    <a:pt x="3865" y="1818"/>
                  </a:cubicBezTo>
                  <a:cubicBezTo>
                    <a:pt x="3670" y="1720"/>
                    <a:pt x="3470" y="1622"/>
                    <a:pt x="3274" y="1515"/>
                  </a:cubicBezTo>
                  <a:cubicBezTo>
                    <a:pt x="2834" y="1280"/>
                    <a:pt x="2404" y="1021"/>
                    <a:pt x="2033" y="679"/>
                  </a:cubicBezTo>
                  <a:cubicBezTo>
                    <a:pt x="1975" y="630"/>
                    <a:pt x="1921" y="577"/>
                    <a:pt x="1862" y="518"/>
                  </a:cubicBezTo>
                  <a:cubicBezTo>
                    <a:pt x="1794" y="445"/>
                    <a:pt x="1730" y="371"/>
                    <a:pt x="1672" y="288"/>
                  </a:cubicBezTo>
                  <a:cubicBezTo>
                    <a:pt x="1608" y="210"/>
                    <a:pt x="1559" y="132"/>
                    <a:pt x="1515" y="49"/>
                  </a:cubicBezTo>
                  <a:cubicBezTo>
                    <a:pt x="1374" y="15"/>
                    <a:pt x="1222" y="0"/>
                    <a:pt x="1066"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0" name="Google Shape;837;p30">
              <a:extLst>
                <a:ext uri="{FF2B5EF4-FFF2-40B4-BE49-F238E27FC236}">
                  <a16:creationId xmlns:a16="http://schemas.microsoft.com/office/drawing/2014/main" id="{4E5879F7-7772-74DF-E0DD-F44CC16265F8}"/>
                </a:ext>
              </a:extLst>
            </p:cNvPr>
            <p:cNvSpPr/>
            <p:nvPr/>
          </p:nvSpPr>
          <p:spPr>
            <a:xfrm>
              <a:off x="-449466" y="3359675"/>
              <a:ext cx="289372" cy="137339"/>
            </a:xfrm>
            <a:custGeom>
              <a:avLst/>
              <a:gdLst/>
              <a:ahLst/>
              <a:cxnLst/>
              <a:rect l="l" t="t" r="r" b="b"/>
              <a:pathLst>
                <a:path w="2048" h="972" extrusionOk="0">
                  <a:moveTo>
                    <a:pt x="864" y="1"/>
                  </a:moveTo>
                  <a:cubicBezTo>
                    <a:pt x="566" y="1"/>
                    <a:pt x="267" y="110"/>
                    <a:pt x="40" y="311"/>
                  </a:cubicBezTo>
                  <a:cubicBezTo>
                    <a:pt x="1" y="346"/>
                    <a:pt x="1" y="404"/>
                    <a:pt x="35" y="443"/>
                  </a:cubicBezTo>
                  <a:cubicBezTo>
                    <a:pt x="54" y="465"/>
                    <a:pt x="80" y="476"/>
                    <a:pt x="106" y="476"/>
                  </a:cubicBezTo>
                  <a:cubicBezTo>
                    <a:pt x="128" y="476"/>
                    <a:pt x="149" y="469"/>
                    <a:pt x="167" y="453"/>
                  </a:cubicBezTo>
                  <a:cubicBezTo>
                    <a:pt x="358" y="287"/>
                    <a:pt x="614" y="193"/>
                    <a:pt x="867" y="193"/>
                  </a:cubicBezTo>
                  <a:cubicBezTo>
                    <a:pt x="956" y="193"/>
                    <a:pt x="1044" y="204"/>
                    <a:pt x="1129" y="228"/>
                  </a:cubicBezTo>
                  <a:cubicBezTo>
                    <a:pt x="1461" y="316"/>
                    <a:pt x="1745" y="585"/>
                    <a:pt x="1852" y="908"/>
                  </a:cubicBezTo>
                  <a:cubicBezTo>
                    <a:pt x="1867" y="947"/>
                    <a:pt x="1901" y="971"/>
                    <a:pt x="1940" y="971"/>
                  </a:cubicBezTo>
                  <a:cubicBezTo>
                    <a:pt x="1950" y="971"/>
                    <a:pt x="1960" y="971"/>
                    <a:pt x="1969" y="966"/>
                  </a:cubicBezTo>
                  <a:cubicBezTo>
                    <a:pt x="2018" y="951"/>
                    <a:pt x="2048" y="898"/>
                    <a:pt x="2028" y="849"/>
                  </a:cubicBezTo>
                  <a:cubicBezTo>
                    <a:pt x="1901" y="458"/>
                    <a:pt x="1574" y="150"/>
                    <a:pt x="1178" y="43"/>
                  </a:cubicBezTo>
                  <a:cubicBezTo>
                    <a:pt x="1076" y="15"/>
                    <a:pt x="970" y="1"/>
                    <a:pt x="86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1" name="Google Shape;838;p30">
              <a:extLst>
                <a:ext uri="{FF2B5EF4-FFF2-40B4-BE49-F238E27FC236}">
                  <a16:creationId xmlns:a16="http://schemas.microsoft.com/office/drawing/2014/main" id="{5E7CC819-7274-509F-1925-C203449479F3}"/>
                </a:ext>
              </a:extLst>
            </p:cNvPr>
            <p:cNvSpPr/>
            <p:nvPr/>
          </p:nvSpPr>
          <p:spPr>
            <a:xfrm>
              <a:off x="1114104" y="3201989"/>
              <a:ext cx="261113" cy="88592"/>
            </a:xfrm>
            <a:custGeom>
              <a:avLst/>
              <a:gdLst/>
              <a:ahLst/>
              <a:cxnLst/>
              <a:rect l="l" t="t" r="r" b="b"/>
              <a:pathLst>
                <a:path w="1848" h="627" extrusionOk="0">
                  <a:moveTo>
                    <a:pt x="909" y="0"/>
                  </a:moveTo>
                  <a:cubicBezTo>
                    <a:pt x="645" y="0"/>
                    <a:pt x="372" y="127"/>
                    <a:pt x="49" y="377"/>
                  </a:cubicBezTo>
                  <a:cubicBezTo>
                    <a:pt x="10" y="411"/>
                    <a:pt x="0" y="470"/>
                    <a:pt x="35" y="514"/>
                  </a:cubicBezTo>
                  <a:cubicBezTo>
                    <a:pt x="52" y="537"/>
                    <a:pt x="80" y="549"/>
                    <a:pt x="109" y="549"/>
                  </a:cubicBezTo>
                  <a:cubicBezTo>
                    <a:pt x="129" y="549"/>
                    <a:pt x="150" y="543"/>
                    <a:pt x="166" y="529"/>
                  </a:cubicBezTo>
                  <a:cubicBezTo>
                    <a:pt x="454" y="304"/>
                    <a:pt x="685" y="191"/>
                    <a:pt x="909" y="191"/>
                  </a:cubicBezTo>
                  <a:cubicBezTo>
                    <a:pt x="1153" y="191"/>
                    <a:pt x="1388" y="326"/>
                    <a:pt x="1676" y="602"/>
                  </a:cubicBezTo>
                  <a:cubicBezTo>
                    <a:pt x="1696" y="621"/>
                    <a:pt x="1720" y="626"/>
                    <a:pt x="1744" y="626"/>
                  </a:cubicBezTo>
                  <a:cubicBezTo>
                    <a:pt x="1769" y="626"/>
                    <a:pt x="1793" y="616"/>
                    <a:pt x="1813" y="597"/>
                  </a:cubicBezTo>
                  <a:cubicBezTo>
                    <a:pt x="1847" y="558"/>
                    <a:pt x="1847" y="499"/>
                    <a:pt x="1808" y="465"/>
                  </a:cubicBezTo>
                  <a:cubicBezTo>
                    <a:pt x="1482" y="155"/>
                    <a:pt x="1201" y="0"/>
                    <a:pt x="909"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2" name="Google Shape;839;p30">
              <a:extLst>
                <a:ext uri="{FF2B5EF4-FFF2-40B4-BE49-F238E27FC236}">
                  <a16:creationId xmlns:a16="http://schemas.microsoft.com/office/drawing/2014/main" id="{46712194-58FF-719A-F859-2A827ADE29C1}"/>
                </a:ext>
              </a:extLst>
            </p:cNvPr>
            <p:cNvSpPr/>
            <p:nvPr/>
          </p:nvSpPr>
          <p:spPr>
            <a:xfrm>
              <a:off x="1223890" y="3526403"/>
              <a:ext cx="234126" cy="132817"/>
            </a:xfrm>
            <a:custGeom>
              <a:avLst/>
              <a:gdLst/>
              <a:ahLst/>
              <a:cxnLst/>
              <a:rect l="l" t="t" r="r" b="b"/>
              <a:pathLst>
                <a:path w="1657" h="940" extrusionOk="0">
                  <a:moveTo>
                    <a:pt x="898" y="1"/>
                  </a:moveTo>
                  <a:cubicBezTo>
                    <a:pt x="816" y="1"/>
                    <a:pt x="734" y="12"/>
                    <a:pt x="655" y="35"/>
                  </a:cubicBezTo>
                  <a:cubicBezTo>
                    <a:pt x="298" y="138"/>
                    <a:pt x="34" y="465"/>
                    <a:pt x="5" y="837"/>
                  </a:cubicBezTo>
                  <a:cubicBezTo>
                    <a:pt x="0" y="890"/>
                    <a:pt x="39" y="934"/>
                    <a:pt x="93" y="939"/>
                  </a:cubicBezTo>
                  <a:lnTo>
                    <a:pt x="98" y="939"/>
                  </a:lnTo>
                  <a:cubicBezTo>
                    <a:pt x="147" y="939"/>
                    <a:pt x="191" y="900"/>
                    <a:pt x="196" y="851"/>
                  </a:cubicBezTo>
                  <a:cubicBezTo>
                    <a:pt x="215" y="563"/>
                    <a:pt x="430" y="294"/>
                    <a:pt x="704" y="216"/>
                  </a:cubicBezTo>
                  <a:cubicBezTo>
                    <a:pt x="763" y="199"/>
                    <a:pt x="825" y="191"/>
                    <a:pt x="888" y="191"/>
                  </a:cubicBezTo>
                  <a:cubicBezTo>
                    <a:pt x="1113" y="191"/>
                    <a:pt x="1342" y="297"/>
                    <a:pt x="1476" y="480"/>
                  </a:cubicBezTo>
                  <a:cubicBezTo>
                    <a:pt x="1493" y="504"/>
                    <a:pt x="1522" y="516"/>
                    <a:pt x="1551" y="516"/>
                  </a:cubicBezTo>
                  <a:cubicBezTo>
                    <a:pt x="1570" y="516"/>
                    <a:pt x="1590" y="511"/>
                    <a:pt x="1607" y="499"/>
                  </a:cubicBezTo>
                  <a:cubicBezTo>
                    <a:pt x="1647" y="465"/>
                    <a:pt x="1656" y="407"/>
                    <a:pt x="1627" y="363"/>
                  </a:cubicBezTo>
                  <a:cubicBezTo>
                    <a:pt x="1457" y="132"/>
                    <a:pt x="1179" y="1"/>
                    <a:pt x="89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3" name="Google Shape;840;p30">
              <a:extLst>
                <a:ext uri="{FF2B5EF4-FFF2-40B4-BE49-F238E27FC236}">
                  <a16:creationId xmlns:a16="http://schemas.microsoft.com/office/drawing/2014/main" id="{E4D6A076-6193-5C5A-85AC-D21950CB3BC8}"/>
                </a:ext>
              </a:extLst>
            </p:cNvPr>
            <p:cNvSpPr/>
            <p:nvPr/>
          </p:nvSpPr>
          <p:spPr>
            <a:xfrm>
              <a:off x="1867913" y="3230531"/>
              <a:ext cx="269308" cy="133806"/>
            </a:xfrm>
            <a:custGeom>
              <a:avLst/>
              <a:gdLst/>
              <a:ahLst/>
              <a:cxnLst/>
              <a:rect l="l" t="t" r="r" b="b"/>
              <a:pathLst>
                <a:path w="1906" h="947" extrusionOk="0">
                  <a:moveTo>
                    <a:pt x="926" y="0"/>
                  </a:moveTo>
                  <a:cubicBezTo>
                    <a:pt x="549" y="0"/>
                    <a:pt x="182" y="224"/>
                    <a:pt x="20" y="571"/>
                  </a:cubicBezTo>
                  <a:cubicBezTo>
                    <a:pt x="0" y="620"/>
                    <a:pt x="20" y="673"/>
                    <a:pt x="64" y="698"/>
                  </a:cubicBezTo>
                  <a:cubicBezTo>
                    <a:pt x="78" y="705"/>
                    <a:pt x="93" y="708"/>
                    <a:pt x="107" y="708"/>
                  </a:cubicBezTo>
                  <a:cubicBezTo>
                    <a:pt x="142" y="708"/>
                    <a:pt x="174" y="688"/>
                    <a:pt x="191" y="654"/>
                  </a:cubicBezTo>
                  <a:cubicBezTo>
                    <a:pt x="322" y="378"/>
                    <a:pt x="623" y="192"/>
                    <a:pt x="927" y="192"/>
                  </a:cubicBezTo>
                  <a:cubicBezTo>
                    <a:pt x="962" y="192"/>
                    <a:pt x="996" y="194"/>
                    <a:pt x="1031" y="200"/>
                  </a:cubicBezTo>
                  <a:cubicBezTo>
                    <a:pt x="1363" y="243"/>
                    <a:pt x="1657" y="532"/>
                    <a:pt x="1710" y="869"/>
                  </a:cubicBezTo>
                  <a:cubicBezTo>
                    <a:pt x="1720" y="913"/>
                    <a:pt x="1759" y="947"/>
                    <a:pt x="1803" y="947"/>
                  </a:cubicBezTo>
                  <a:lnTo>
                    <a:pt x="1818" y="947"/>
                  </a:lnTo>
                  <a:cubicBezTo>
                    <a:pt x="1871" y="937"/>
                    <a:pt x="1906" y="888"/>
                    <a:pt x="1896" y="835"/>
                  </a:cubicBezTo>
                  <a:cubicBezTo>
                    <a:pt x="1828" y="414"/>
                    <a:pt x="1476" y="68"/>
                    <a:pt x="1056" y="9"/>
                  </a:cubicBezTo>
                  <a:cubicBezTo>
                    <a:pt x="1013" y="3"/>
                    <a:pt x="969" y="0"/>
                    <a:pt x="926"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4" name="Google Shape;841;p30">
              <a:extLst>
                <a:ext uri="{FF2B5EF4-FFF2-40B4-BE49-F238E27FC236}">
                  <a16:creationId xmlns:a16="http://schemas.microsoft.com/office/drawing/2014/main" id="{DB366DF5-538C-D46F-1E9C-30C5D0C5B934}"/>
                </a:ext>
              </a:extLst>
            </p:cNvPr>
            <p:cNvSpPr/>
            <p:nvPr/>
          </p:nvSpPr>
          <p:spPr>
            <a:xfrm>
              <a:off x="2506425" y="3154373"/>
              <a:ext cx="184390" cy="139599"/>
            </a:xfrm>
            <a:custGeom>
              <a:avLst/>
              <a:gdLst/>
              <a:ahLst/>
              <a:cxnLst/>
              <a:rect l="l" t="t" r="r" b="b"/>
              <a:pathLst>
                <a:path w="1305" h="988" extrusionOk="0">
                  <a:moveTo>
                    <a:pt x="524" y="1"/>
                  </a:moveTo>
                  <a:cubicBezTo>
                    <a:pt x="350" y="1"/>
                    <a:pt x="177" y="61"/>
                    <a:pt x="44" y="177"/>
                  </a:cubicBezTo>
                  <a:cubicBezTo>
                    <a:pt x="5" y="211"/>
                    <a:pt x="0" y="270"/>
                    <a:pt x="35" y="313"/>
                  </a:cubicBezTo>
                  <a:cubicBezTo>
                    <a:pt x="52" y="334"/>
                    <a:pt x="77" y="343"/>
                    <a:pt x="101" y="343"/>
                  </a:cubicBezTo>
                  <a:cubicBezTo>
                    <a:pt x="124" y="343"/>
                    <a:pt x="148" y="335"/>
                    <a:pt x="167" y="318"/>
                  </a:cubicBezTo>
                  <a:cubicBezTo>
                    <a:pt x="263" y="236"/>
                    <a:pt x="392" y="193"/>
                    <a:pt x="522" y="193"/>
                  </a:cubicBezTo>
                  <a:cubicBezTo>
                    <a:pt x="622" y="193"/>
                    <a:pt x="721" y="218"/>
                    <a:pt x="807" y="270"/>
                  </a:cubicBezTo>
                  <a:cubicBezTo>
                    <a:pt x="997" y="392"/>
                    <a:pt x="1100" y="646"/>
                    <a:pt x="1046" y="866"/>
                  </a:cubicBezTo>
                  <a:cubicBezTo>
                    <a:pt x="1031" y="919"/>
                    <a:pt x="1061" y="973"/>
                    <a:pt x="1114" y="983"/>
                  </a:cubicBezTo>
                  <a:cubicBezTo>
                    <a:pt x="1119" y="988"/>
                    <a:pt x="1129" y="988"/>
                    <a:pt x="1134" y="988"/>
                  </a:cubicBezTo>
                  <a:cubicBezTo>
                    <a:pt x="1178" y="988"/>
                    <a:pt x="1217" y="958"/>
                    <a:pt x="1227" y="914"/>
                  </a:cubicBezTo>
                  <a:cubicBezTo>
                    <a:pt x="1305" y="611"/>
                    <a:pt x="1168" y="274"/>
                    <a:pt x="904" y="108"/>
                  </a:cubicBezTo>
                  <a:cubicBezTo>
                    <a:pt x="790" y="36"/>
                    <a:pt x="657" y="1"/>
                    <a:pt x="52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5" name="Google Shape;842;p30">
              <a:extLst>
                <a:ext uri="{FF2B5EF4-FFF2-40B4-BE49-F238E27FC236}">
                  <a16:creationId xmlns:a16="http://schemas.microsoft.com/office/drawing/2014/main" id="{823767FF-2A7D-04EB-CDF1-B9D0EC88DC0E}"/>
                </a:ext>
              </a:extLst>
            </p:cNvPr>
            <p:cNvSpPr/>
            <p:nvPr/>
          </p:nvSpPr>
          <p:spPr>
            <a:xfrm>
              <a:off x="2220585" y="3491079"/>
              <a:ext cx="209399" cy="85201"/>
            </a:xfrm>
            <a:custGeom>
              <a:avLst/>
              <a:gdLst/>
              <a:ahLst/>
              <a:cxnLst/>
              <a:rect l="l" t="t" r="r" b="b"/>
              <a:pathLst>
                <a:path w="1482" h="603" extrusionOk="0">
                  <a:moveTo>
                    <a:pt x="689" y="1"/>
                  </a:moveTo>
                  <a:cubicBezTo>
                    <a:pt x="444" y="1"/>
                    <a:pt x="202" y="105"/>
                    <a:pt x="35" y="285"/>
                  </a:cubicBezTo>
                  <a:cubicBezTo>
                    <a:pt x="1" y="324"/>
                    <a:pt x="6" y="388"/>
                    <a:pt x="45" y="422"/>
                  </a:cubicBezTo>
                  <a:cubicBezTo>
                    <a:pt x="64" y="439"/>
                    <a:pt x="87" y="447"/>
                    <a:pt x="110" y="447"/>
                  </a:cubicBezTo>
                  <a:cubicBezTo>
                    <a:pt x="135" y="447"/>
                    <a:pt x="159" y="437"/>
                    <a:pt x="177" y="417"/>
                  </a:cubicBezTo>
                  <a:cubicBezTo>
                    <a:pt x="304" y="273"/>
                    <a:pt x="493" y="192"/>
                    <a:pt x="682" y="192"/>
                  </a:cubicBezTo>
                  <a:cubicBezTo>
                    <a:pt x="711" y="192"/>
                    <a:pt x="739" y="193"/>
                    <a:pt x="768" y="197"/>
                  </a:cubicBezTo>
                  <a:cubicBezTo>
                    <a:pt x="983" y="222"/>
                    <a:pt x="1183" y="359"/>
                    <a:pt x="1291" y="549"/>
                  </a:cubicBezTo>
                  <a:cubicBezTo>
                    <a:pt x="1305" y="583"/>
                    <a:pt x="1339" y="603"/>
                    <a:pt x="1374" y="603"/>
                  </a:cubicBezTo>
                  <a:lnTo>
                    <a:pt x="1374" y="598"/>
                  </a:lnTo>
                  <a:cubicBezTo>
                    <a:pt x="1388" y="598"/>
                    <a:pt x="1403" y="598"/>
                    <a:pt x="1418" y="588"/>
                  </a:cubicBezTo>
                  <a:cubicBezTo>
                    <a:pt x="1462" y="564"/>
                    <a:pt x="1481" y="505"/>
                    <a:pt x="1457" y="461"/>
                  </a:cubicBezTo>
                  <a:cubicBezTo>
                    <a:pt x="1320" y="212"/>
                    <a:pt x="1066" y="41"/>
                    <a:pt x="792" y="7"/>
                  </a:cubicBezTo>
                  <a:cubicBezTo>
                    <a:pt x="758" y="3"/>
                    <a:pt x="724" y="1"/>
                    <a:pt x="68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6" name="Google Shape;843;p30">
              <a:extLst>
                <a:ext uri="{FF2B5EF4-FFF2-40B4-BE49-F238E27FC236}">
                  <a16:creationId xmlns:a16="http://schemas.microsoft.com/office/drawing/2014/main" id="{67FA5430-6711-263B-2FA2-023542FAB962}"/>
                </a:ext>
              </a:extLst>
            </p:cNvPr>
            <p:cNvSpPr/>
            <p:nvPr/>
          </p:nvSpPr>
          <p:spPr>
            <a:xfrm>
              <a:off x="729640" y="3136146"/>
              <a:ext cx="194705" cy="83364"/>
            </a:xfrm>
            <a:custGeom>
              <a:avLst/>
              <a:gdLst/>
              <a:ahLst/>
              <a:cxnLst/>
              <a:rect l="l" t="t" r="r" b="b"/>
              <a:pathLst>
                <a:path w="1378" h="590" extrusionOk="0">
                  <a:moveTo>
                    <a:pt x="103" y="1"/>
                  </a:moveTo>
                  <a:cubicBezTo>
                    <a:pt x="92" y="1"/>
                    <a:pt x="80" y="3"/>
                    <a:pt x="68" y="8"/>
                  </a:cubicBezTo>
                  <a:cubicBezTo>
                    <a:pt x="20" y="27"/>
                    <a:pt x="0" y="86"/>
                    <a:pt x="20" y="135"/>
                  </a:cubicBezTo>
                  <a:cubicBezTo>
                    <a:pt x="127" y="394"/>
                    <a:pt x="386" y="574"/>
                    <a:pt x="669" y="589"/>
                  </a:cubicBezTo>
                  <a:lnTo>
                    <a:pt x="699" y="589"/>
                  </a:lnTo>
                  <a:cubicBezTo>
                    <a:pt x="967" y="589"/>
                    <a:pt x="1226" y="433"/>
                    <a:pt x="1353" y="188"/>
                  </a:cubicBezTo>
                  <a:cubicBezTo>
                    <a:pt x="1378" y="144"/>
                    <a:pt x="1358" y="86"/>
                    <a:pt x="1314" y="61"/>
                  </a:cubicBezTo>
                  <a:cubicBezTo>
                    <a:pt x="1300" y="54"/>
                    <a:pt x="1285" y="51"/>
                    <a:pt x="1270" y="51"/>
                  </a:cubicBezTo>
                  <a:cubicBezTo>
                    <a:pt x="1236" y="51"/>
                    <a:pt x="1204" y="70"/>
                    <a:pt x="1187" y="100"/>
                  </a:cubicBezTo>
                  <a:cubicBezTo>
                    <a:pt x="1093" y="279"/>
                    <a:pt x="900" y="399"/>
                    <a:pt x="698" y="399"/>
                  </a:cubicBezTo>
                  <a:cubicBezTo>
                    <a:pt x="690" y="399"/>
                    <a:pt x="682" y="399"/>
                    <a:pt x="674" y="399"/>
                  </a:cubicBezTo>
                  <a:cubicBezTo>
                    <a:pt x="469" y="389"/>
                    <a:pt x="274" y="252"/>
                    <a:pt x="191" y="61"/>
                  </a:cubicBezTo>
                  <a:cubicBezTo>
                    <a:pt x="176" y="24"/>
                    <a:pt x="141" y="1"/>
                    <a:pt x="103"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7" name="Google Shape;844;p30">
              <a:extLst>
                <a:ext uri="{FF2B5EF4-FFF2-40B4-BE49-F238E27FC236}">
                  <a16:creationId xmlns:a16="http://schemas.microsoft.com/office/drawing/2014/main" id="{41ECE93C-818B-920A-A9CB-27FD71FDD9DA}"/>
                </a:ext>
              </a:extLst>
            </p:cNvPr>
            <p:cNvSpPr/>
            <p:nvPr/>
          </p:nvSpPr>
          <p:spPr>
            <a:xfrm>
              <a:off x="2083246" y="4223552"/>
              <a:ext cx="2126914" cy="597395"/>
            </a:xfrm>
            <a:custGeom>
              <a:avLst/>
              <a:gdLst/>
              <a:ahLst/>
              <a:cxnLst/>
              <a:rect l="l" t="t" r="r" b="b"/>
              <a:pathLst>
                <a:path w="15053" h="4228" extrusionOk="0">
                  <a:moveTo>
                    <a:pt x="6617" y="0"/>
                  </a:moveTo>
                  <a:cubicBezTo>
                    <a:pt x="6567" y="0"/>
                    <a:pt x="6518" y="2"/>
                    <a:pt x="6469" y="6"/>
                  </a:cubicBezTo>
                  <a:cubicBezTo>
                    <a:pt x="6147" y="31"/>
                    <a:pt x="5770" y="163"/>
                    <a:pt x="5604" y="461"/>
                  </a:cubicBezTo>
                  <a:cubicBezTo>
                    <a:pt x="5507" y="373"/>
                    <a:pt x="5370" y="309"/>
                    <a:pt x="5213" y="285"/>
                  </a:cubicBezTo>
                  <a:cubicBezTo>
                    <a:pt x="5171" y="279"/>
                    <a:pt x="5129" y="276"/>
                    <a:pt x="5088" y="276"/>
                  </a:cubicBezTo>
                  <a:cubicBezTo>
                    <a:pt x="4926" y="276"/>
                    <a:pt x="4779" y="321"/>
                    <a:pt x="4686" y="407"/>
                  </a:cubicBezTo>
                  <a:cubicBezTo>
                    <a:pt x="4666" y="427"/>
                    <a:pt x="4642" y="451"/>
                    <a:pt x="4622" y="470"/>
                  </a:cubicBezTo>
                  <a:cubicBezTo>
                    <a:pt x="4578" y="519"/>
                    <a:pt x="4534" y="568"/>
                    <a:pt x="4486" y="578"/>
                  </a:cubicBezTo>
                  <a:cubicBezTo>
                    <a:pt x="4476" y="580"/>
                    <a:pt x="4466" y="581"/>
                    <a:pt x="4457" y="581"/>
                  </a:cubicBezTo>
                  <a:cubicBezTo>
                    <a:pt x="4400" y="581"/>
                    <a:pt x="4338" y="548"/>
                    <a:pt x="4275" y="519"/>
                  </a:cubicBezTo>
                  <a:lnTo>
                    <a:pt x="4256" y="510"/>
                  </a:lnTo>
                  <a:cubicBezTo>
                    <a:pt x="4031" y="395"/>
                    <a:pt x="3780" y="340"/>
                    <a:pt x="3527" y="340"/>
                  </a:cubicBezTo>
                  <a:cubicBezTo>
                    <a:pt x="3155" y="340"/>
                    <a:pt x="2781" y="460"/>
                    <a:pt x="2487" y="690"/>
                  </a:cubicBezTo>
                  <a:lnTo>
                    <a:pt x="2438" y="661"/>
                  </a:lnTo>
                  <a:cubicBezTo>
                    <a:pt x="2145" y="475"/>
                    <a:pt x="1838" y="285"/>
                    <a:pt x="1476" y="216"/>
                  </a:cubicBezTo>
                  <a:cubicBezTo>
                    <a:pt x="1399" y="202"/>
                    <a:pt x="1323" y="196"/>
                    <a:pt x="1248" y="196"/>
                  </a:cubicBezTo>
                  <a:cubicBezTo>
                    <a:pt x="879" y="196"/>
                    <a:pt x="546" y="365"/>
                    <a:pt x="294" y="690"/>
                  </a:cubicBezTo>
                  <a:cubicBezTo>
                    <a:pt x="191" y="822"/>
                    <a:pt x="1" y="1301"/>
                    <a:pt x="15" y="1604"/>
                  </a:cubicBezTo>
                  <a:cubicBezTo>
                    <a:pt x="30" y="1887"/>
                    <a:pt x="147" y="2161"/>
                    <a:pt x="347" y="2366"/>
                  </a:cubicBezTo>
                  <a:cubicBezTo>
                    <a:pt x="133" y="2713"/>
                    <a:pt x="147" y="3182"/>
                    <a:pt x="396" y="3524"/>
                  </a:cubicBezTo>
                  <a:cubicBezTo>
                    <a:pt x="593" y="3798"/>
                    <a:pt x="925" y="3959"/>
                    <a:pt x="1258" y="3959"/>
                  </a:cubicBezTo>
                  <a:cubicBezTo>
                    <a:pt x="1346" y="3959"/>
                    <a:pt x="1434" y="3948"/>
                    <a:pt x="1520" y="3925"/>
                  </a:cubicBezTo>
                  <a:cubicBezTo>
                    <a:pt x="1699" y="4080"/>
                    <a:pt x="1934" y="4157"/>
                    <a:pt x="2169" y="4157"/>
                  </a:cubicBezTo>
                  <a:cubicBezTo>
                    <a:pt x="2407" y="4157"/>
                    <a:pt x="2645" y="4077"/>
                    <a:pt x="2824" y="3920"/>
                  </a:cubicBezTo>
                  <a:cubicBezTo>
                    <a:pt x="3176" y="4125"/>
                    <a:pt x="3587" y="4227"/>
                    <a:pt x="3992" y="4227"/>
                  </a:cubicBezTo>
                  <a:cubicBezTo>
                    <a:pt x="4471" y="4227"/>
                    <a:pt x="4955" y="4086"/>
                    <a:pt x="5355" y="3802"/>
                  </a:cubicBezTo>
                  <a:cubicBezTo>
                    <a:pt x="5590" y="4042"/>
                    <a:pt x="5889" y="4164"/>
                    <a:pt x="6251" y="4164"/>
                  </a:cubicBezTo>
                  <a:cubicBezTo>
                    <a:pt x="6265" y="4164"/>
                    <a:pt x="6279" y="4164"/>
                    <a:pt x="6293" y="4164"/>
                  </a:cubicBezTo>
                  <a:cubicBezTo>
                    <a:pt x="6301" y="4166"/>
                    <a:pt x="6309" y="4166"/>
                    <a:pt x="6318" y="4166"/>
                  </a:cubicBezTo>
                  <a:cubicBezTo>
                    <a:pt x="6334" y="4166"/>
                    <a:pt x="6352" y="4164"/>
                    <a:pt x="6371" y="4164"/>
                  </a:cubicBezTo>
                  <a:cubicBezTo>
                    <a:pt x="6396" y="4164"/>
                    <a:pt x="6415" y="4164"/>
                    <a:pt x="6440" y="4159"/>
                  </a:cubicBezTo>
                  <a:cubicBezTo>
                    <a:pt x="6801" y="4115"/>
                    <a:pt x="7143" y="3929"/>
                    <a:pt x="7373" y="3641"/>
                  </a:cubicBezTo>
                  <a:cubicBezTo>
                    <a:pt x="7723" y="3930"/>
                    <a:pt x="8172" y="4079"/>
                    <a:pt x="8622" y="4079"/>
                  </a:cubicBezTo>
                  <a:cubicBezTo>
                    <a:pt x="8819" y="4079"/>
                    <a:pt x="9016" y="4051"/>
                    <a:pt x="9205" y="3993"/>
                  </a:cubicBezTo>
                  <a:cubicBezTo>
                    <a:pt x="9254" y="3978"/>
                    <a:pt x="9303" y="3964"/>
                    <a:pt x="9352" y="3944"/>
                  </a:cubicBezTo>
                  <a:cubicBezTo>
                    <a:pt x="9425" y="3915"/>
                    <a:pt x="9498" y="3876"/>
                    <a:pt x="9571" y="3837"/>
                  </a:cubicBezTo>
                  <a:cubicBezTo>
                    <a:pt x="9640" y="3866"/>
                    <a:pt x="9703" y="3890"/>
                    <a:pt x="9772" y="3915"/>
                  </a:cubicBezTo>
                  <a:cubicBezTo>
                    <a:pt x="10114" y="4047"/>
                    <a:pt x="10465" y="4183"/>
                    <a:pt x="10837" y="4198"/>
                  </a:cubicBezTo>
                  <a:cubicBezTo>
                    <a:pt x="10872" y="4200"/>
                    <a:pt x="10906" y="4201"/>
                    <a:pt x="10940" y="4201"/>
                  </a:cubicBezTo>
                  <a:cubicBezTo>
                    <a:pt x="11382" y="4201"/>
                    <a:pt x="11771" y="4056"/>
                    <a:pt x="12039" y="3798"/>
                  </a:cubicBezTo>
                  <a:cubicBezTo>
                    <a:pt x="12156" y="3929"/>
                    <a:pt x="12332" y="4008"/>
                    <a:pt x="12508" y="4012"/>
                  </a:cubicBezTo>
                  <a:cubicBezTo>
                    <a:pt x="12513" y="4013"/>
                    <a:pt x="12518" y="4013"/>
                    <a:pt x="12523" y="4013"/>
                  </a:cubicBezTo>
                  <a:cubicBezTo>
                    <a:pt x="12713" y="4013"/>
                    <a:pt x="12892" y="3926"/>
                    <a:pt x="13016" y="3788"/>
                  </a:cubicBezTo>
                  <a:cubicBezTo>
                    <a:pt x="13231" y="3856"/>
                    <a:pt x="13461" y="3889"/>
                    <a:pt x="13714" y="3889"/>
                  </a:cubicBezTo>
                  <a:cubicBezTo>
                    <a:pt x="13898" y="3889"/>
                    <a:pt x="14094" y="3872"/>
                    <a:pt x="14305" y="3837"/>
                  </a:cubicBezTo>
                  <a:cubicBezTo>
                    <a:pt x="14442" y="3812"/>
                    <a:pt x="14599" y="3778"/>
                    <a:pt x="14701" y="3661"/>
                  </a:cubicBezTo>
                  <a:cubicBezTo>
                    <a:pt x="14770" y="3592"/>
                    <a:pt x="14804" y="3490"/>
                    <a:pt x="14794" y="3392"/>
                  </a:cubicBezTo>
                  <a:cubicBezTo>
                    <a:pt x="14794" y="3348"/>
                    <a:pt x="14779" y="3309"/>
                    <a:pt x="14760" y="3275"/>
                  </a:cubicBezTo>
                  <a:lnTo>
                    <a:pt x="14755" y="3275"/>
                  </a:lnTo>
                  <a:cubicBezTo>
                    <a:pt x="14985" y="3074"/>
                    <a:pt x="15043" y="2728"/>
                    <a:pt x="15048" y="2464"/>
                  </a:cubicBezTo>
                  <a:cubicBezTo>
                    <a:pt x="15053" y="2166"/>
                    <a:pt x="14916" y="1878"/>
                    <a:pt x="14691" y="1687"/>
                  </a:cubicBezTo>
                  <a:cubicBezTo>
                    <a:pt x="14853" y="1452"/>
                    <a:pt x="14848" y="1115"/>
                    <a:pt x="14667" y="881"/>
                  </a:cubicBezTo>
                  <a:cubicBezTo>
                    <a:pt x="14536" y="713"/>
                    <a:pt x="14332" y="622"/>
                    <a:pt x="14126" y="622"/>
                  </a:cubicBezTo>
                  <a:cubicBezTo>
                    <a:pt x="14033" y="622"/>
                    <a:pt x="13938" y="641"/>
                    <a:pt x="13851" y="681"/>
                  </a:cubicBezTo>
                  <a:cubicBezTo>
                    <a:pt x="13490" y="490"/>
                    <a:pt x="13104" y="394"/>
                    <a:pt x="12731" y="394"/>
                  </a:cubicBezTo>
                  <a:cubicBezTo>
                    <a:pt x="12454" y="394"/>
                    <a:pt x="12184" y="447"/>
                    <a:pt x="11936" y="554"/>
                  </a:cubicBezTo>
                  <a:cubicBezTo>
                    <a:pt x="11892" y="573"/>
                    <a:pt x="11848" y="593"/>
                    <a:pt x="11804" y="617"/>
                  </a:cubicBezTo>
                  <a:cubicBezTo>
                    <a:pt x="11461" y="388"/>
                    <a:pt x="11069" y="271"/>
                    <a:pt x="10689" y="271"/>
                  </a:cubicBezTo>
                  <a:cubicBezTo>
                    <a:pt x="10404" y="271"/>
                    <a:pt x="10126" y="337"/>
                    <a:pt x="9879" y="470"/>
                  </a:cubicBezTo>
                  <a:cubicBezTo>
                    <a:pt x="9659" y="359"/>
                    <a:pt x="9402" y="305"/>
                    <a:pt x="9145" y="305"/>
                  </a:cubicBezTo>
                  <a:cubicBezTo>
                    <a:pt x="8803" y="305"/>
                    <a:pt x="8462" y="401"/>
                    <a:pt x="8208" y="588"/>
                  </a:cubicBezTo>
                  <a:cubicBezTo>
                    <a:pt x="8081" y="480"/>
                    <a:pt x="7935" y="383"/>
                    <a:pt x="7773" y="299"/>
                  </a:cubicBezTo>
                  <a:cubicBezTo>
                    <a:pt x="7419" y="114"/>
                    <a:pt x="7000" y="0"/>
                    <a:pt x="6617"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8" name="Google Shape;845;p30">
              <a:extLst>
                <a:ext uri="{FF2B5EF4-FFF2-40B4-BE49-F238E27FC236}">
                  <a16:creationId xmlns:a16="http://schemas.microsoft.com/office/drawing/2014/main" id="{B300D35E-FB1F-382F-21A0-322014076816}"/>
                </a:ext>
              </a:extLst>
            </p:cNvPr>
            <p:cNvSpPr/>
            <p:nvPr/>
          </p:nvSpPr>
          <p:spPr>
            <a:xfrm>
              <a:off x="3153980" y="4261561"/>
              <a:ext cx="615764" cy="161924"/>
            </a:xfrm>
            <a:custGeom>
              <a:avLst/>
              <a:gdLst/>
              <a:ahLst/>
              <a:cxnLst/>
              <a:rect l="l" t="t" r="r" b="b"/>
              <a:pathLst>
                <a:path w="4358" h="1146" extrusionOk="0">
                  <a:moveTo>
                    <a:pt x="3115" y="0"/>
                  </a:moveTo>
                  <a:cubicBezTo>
                    <a:pt x="2829" y="0"/>
                    <a:pt x="2549" y="67"/>
                    <a:pt x="2301" y="201"/>
                  </a:cubicBezTo>
                  <a:cubicBezTo>
                    <a:pt x="2081" y="90"/>
                    <a:pt x="1824" y="36"/>
                    <a:pt x="1567" y="36"/>
                  </a:cubicBezTo>
                  <a:cubicBezTo>
                    <a:pt x="1225" y="36"/>
                    <a:pt x="884" y="132"/>
                    <a:pt x="630" y="319"/>
                  </a:cubicBezTo>
                  <a:cubicBezTo>
                    <a:pt x="503" y="211"/>
                    <a:pt x="357" y="114"/>
                    <a:pt x="195" y="30"/>
                  </a:cubicBezTo>
                  <a:cubicBezTo>
                    <a:pt x="54" y="211"/>
                    <a:pt x="0" y="431"/>
                    <a:pt x="171" y="651"/>
                  </a:cubicBezTo>
                  <a:cubicBezTo>
                    <a:pt x="454" y="1022"/>
                    <a:pt x="1344" y="1096"/>
                    <a:pt x="1769" y="1120"/>
                  </a:cubicBezTo>
                  <a:cubicBezTo>
                    <a:pt x="1977" y="1133"/>
                    <a:pt x="2188" y="1146"/>
                    <a:pt x="2399" y="1146"/>
                  </a:cubicBezTo>
                  <a:cubicBezTo>
                    <a:pt x="2668" y="1146"/>
                    <a:pt x="2935" y="1125"/>
                    <a:pt x="3195" y="1056"/>
                  </a:cubicBezTo>
                  <a:cubicBezTo>
                    <a:pt x="3571" y="954"/>
                    <a:pt x="3923" y="758"/>
                    <a:pt x="4202" y="485"/>
                  </a:cubicBezTo>
                  <a:cubicBezTo>
                    <a:pt x="4260" y="426"/>
                    <a:pt x="4319" y="358"/>
                    <a:pt x="4358" y="285"/>
                  </a:cubicBezTo>
                  <a:lnTo>
                    <a:pt x="4358" y="285"/>
                  </a:lnTo>
                  <a:cubicBezTo>
                    <a:pt x="4314" y="304"/>
                    <a:pt x="4270" y="324"/>
                    <a:pt x="4226" y="348"/>
                  </a:cubicBezTo>
                  <a:cubicBezTo>
                    <a:pt x="3884" y="117"/>
                    <a:pt x="3494" y="0"/>
                    <a:pt x="3115"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9" name="Google Shape;846;p30">
              <a:extLst>
                <a:ext uri="{FF2B5EF4-FFF2-40B4-BE49-F238E27FC236}">
                  <a16:creationId xmlns:a16="http://schemas.microsoft.com/office/drawing/2014/main" id="{04295983-DCAD-8810-699B-10E4E96D3489}"/>
                </a:ext>
              </a:extLst>
            </p:cNvPr>
            <p:cNvSpPr/>
            <p:nvPr/>
          </p:nvSpPr>
          <p:spPr>
            <a:xfrm>
              <a:off x="2880574" y="4490741"/>
              <a:ext cx="183683" cy="63018"/>
            </a:xfrm>
            <a:custGeom>
              <a:avLst/>
              <a:gdLst/>
              <a:ahLst/>
              <a:cxnLst/>
              <a:rect l="l" t="t" r="r" b="b"/>
              <a:pathLst>
                <a:path w="1300" h="446" extrusionOk="0">
                  <a:moveTo>
                    <a:pt x="668" y="1"/>
                  </a:moveTo>
                  <a:cubicBezTo>
                    <a:pt x="659" y="1"/>
                    <a:pt x="650" y="1"/>
                    <a:pt x="640" y="1"/>
                  </a:cubicBezTo>
                  <a:cubicBezTo>
                    <a:pt x="401" y="6"/>
                    <a:pt x="162" y="133"/>
                    <a:pt x="25" y="328"/>
                  </a:cubicBezTo>
                  <a:cubicBezTo>
                    <a:pt x="0" y="363"/>
                    <a:pt x="5" y="407"/>
                    <a:pt x="39" y="431"/>
                  </a:cubicBezTo>
                  <a:cubicBezTo>
                    <a:pt x="54" y="441"/>
                    <a:pt x="69" y="446"/>
                    <a:pt x="83" y="446"/>
                  </a:cubicBezTo>
                  <a:cubicBezTo>
                    <a:pt x="108" y="446"/>
                    <a:pt x="127" y="436"/>
                    <a:pt x="142" y="416"/>
                  </a:cubicBezTo>
                  <a:cubicBezTo>
                    <a:pt x="259" y="255"/>
                    <a:pt x="450" y="153"/>
                    <a:pt x="645" y="148"/>
                  </a:cubicBezTo>
                  <a:cubicBezTo>
                    <a:pt x="650" y="148"/>
                    <a:pt x="655" y="148"/>
                    <a:pt x="660" y="148"/>
                  </a:cubicBezTo>
                  <a:cubicBezTo>
                    <a:pt x="851" y="148"/>
                    <a:pt x="1044" y="240"/>
                    <a:pt x="1158" y="392"/>
                  </a:cubicBezTo>
                  <a:cubicBezTo>
                    <a:pt x="1175" y="409"/>
                    <a:pt x="1196" y="417"/>
                    <a:pt x="1217" y="417"/>
                  </a:cubicBezTo>
                  <a:cubicBezTo>
                    <a:pt x="1233" y="417"/>
                    <a:pt x="1248" y="412"/>
                    <a:pt x="1261" y="402"/>
                  </a:cubicBezTo>
                  <a:cubicBezTo>
                    <a:pt x="1295" y="377"/>
                    <a:pt x="1300" y="333"/>
                    <a:pt x="1276" y="299"/>
                  </a:cubicBezTo>
                  <a:cubicBezTo>
                    <a:pt x="1130" y="116"/>
                    <a:pt x="899" y="1"/>
                    <a:pt x="66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0" name="Google Shape;847;p30">
              <a:extLst>
                <a:ext uri="{FF2B5EF4-FFF2-40B4-BE49-F238E27FC236}">
                  <a16:creationId xmlns:a16="http://schemas.microsoft.com/office/drawing/2014/main" id="{2FDAA53D-44E3-38A2-7717-69BC0D1D0F2B}"/>
                </a:ext>
              </a:extLst>
            </p:cNvPr>
            <p:cNvSpPr/>
            <p:nvPr/>
          </p:nvSpPr>
          <p:spPr>
            <a:xfrm>
              <a:off x="3951166" y="4465167"/>
              <a:ext cx="188629" cy="124481"/>
            </a:xfrm>
            <a:custGeom>
              <a:avLst/>
              <a:gdLst/>
              <a:ahLst/>
              <a:cxnLst/>
              <a:rect l="l" t="t" r="r" b="b"/>
              <a:pathLst>
                <a:path w="1335" h="881" extrusionOk="0">
                  <a:moveTo>
                    <a:pt x="612" y="0"/>
                  </a:moveTo>
                  <a:cubicBezTo>
                    <a:pt x="379" y="0"/>
                    <a:pt x="147" y="116"/>
                    <a:pt x="20" y="314"/>
                  </a:cubicBezTo>
                  <a:cubicBezTo>
                    <a:pt x="1" y="348"/>
                    <a:pt x="11" y="392"/>
                    <a:pt x="45" y="417"/>
                  </a:cubicBezTo>
                  <a:cubicBezTo>
                    <a:pt x="58" y="424"/>
                    <a:pt x="72" y="428"/>
                    <a:pt x="86" y="428"/>
                  </a:cubicBezTo>
                  <a:cubicBezTo>
                    <a:pt x="109" y="428"/>
                    <a:pt x="132" y="417"/>
                    <a:pt x="147" y="392"/>
                  </a:cubicBezTo>
                  <a:cubicBezTo>
                    <a:pt x="245" y="240"/>
                    <a:pt x="432" y="147"/>
                    <a:pt x="615" y="147"/>
                  </a:cubicBezTo>
                  <a:cubicBezTo>
                    <a:pt x="679" y="147"/>
                    <a:pt x="743" y="158"/>
                    <a:pt x="802" y="182"/>
                  </a:cubicBezTo>
                  <a:cubicBezTo>
                    <a:pt x="1032" y="275"/>
                    <a:pt x="1178" y="549"/>
                    <a:pt x="1129" y="793"/>
                  </a:cubicBezTo>
                  <a:cubicBezTo>
                    <a:pt x="1120" y="832"/>
                    <a:pt x="1149" y="871"/>
                    <a:pt x="1188" y="876"/>
                  </a:cubicBezTo>
                  <a:cubicBezTo>
                    <a:pt x="1193" y="881"/>
                    <a:pt x="1198" y="881"/>
                    <a:pt x="1203" y="881"/>
                  </a:cubicBezTo>
                  <a:lnTo>
                    <a:pt x="1203" y="876"/>
                  </a:lnTo>
                  <a:cubicBezTo>
                    <a:pt x="1237" y="876"/>
                    <a:pt x="1266" y="851"/>
                    <a:pt x="1271" y="817"/>
                  </a:cubicBezTo>
                  <a:cubicBezTo>
                    <a:pt x="1335" y="505"/>
                    <a:pt x="1149" y="163"/>
                    <a:pt x="856" y="45"/>
                  </a:cubicBezTo>
                  <a:cubicBezTo>
                    <a:pt x="778" y="15"/>
                    <a:pt x="695" y="0"/>
                    <a:pt x="612"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1" name="Google Shape;848;p30">
              <a:extLst>
                <a:ext uri="{FF2B5EF4-FFF2-40B4-BE49-F238E27FC236}">
                  <a16:creationId xmlns:a16="http://schemas.microsoft.com/office/drawing/2014/main" id="{C7AEAB6E-702D-D0E1-82E6-0E781EEEFCFF}"/>
                </a:ext>
              </a:extLst>
            </p:cNvPr>
            <p:cNvSpPr/>
            <p:nvPr/>
          </p:nvSpPr>
          <p:spPr>
            <a:xfrm>
              <a:off x="3597788" y="4401725"/>
              <a:ext cx="128578" cy="79549"/>
            </a:xfrm>
            <a:custGeom>
              <a:avLst/>
              <a:gdLst/>
              <a:ahLst/>
              <a:cxnLst/>
              <a:rect l="l" t="t" r="r" b="b"/>
              <a:pathLst>
                <a:path w="910" h="563" extrusionOk="0">
                  <a:moveTo>
                    <a:pt x="404" y="1"/>
                  </a:moveTo>
                  <a:cubicBezTo>
                    <a:pt x="264" y="1"/>
                    <a:pt x="123" y="58"/>
                    <a:pt x="30" y="162"/>
                  </a:cubicBezTo>
                  <a:cubicBezTo>
                    <a:pt x="0" y="191"/>
                    <a:pt x="5" y="240"/>
                    <a:pt x="35" y="270"/>
                  </a:cubicBezTo>
                  <a:cubicBezTo>
                    <a:pt x="49" y="281"/>
                    <a:pt x="66" y="287"/>
                    <a:pt x="83" y="287"/>
                  </a:cubicBezTo>
                  <a:cubicBezTo>
                    <a:pt x="103" y="287"/>
                    <a:pt x="122" y="280"/>
                    <a:pt x="137" y="265"/>
                  </a:cubicBezTo>
                  <a:cubicBezTo>
                    <a:pt x="207" y="192"/>
                    <a:pt x="306" y="151"/>
                    <a:pt x="405" y="151"/>
                  </a:cubicBezTo>
                  <a:cubicBezTo>
                    <a:pt x="445" y="151"/>
                    <a:pt x="485" y="158"/>
                    <a:pt x="523" y="172"/>
                  </a:cubicBezTo>
                  <a:cubicBezTo>
                    <a:pt x="655" y="216"/>
                    <a:pt x="753" y="353"/>
                    <a:pt x="763" y="494"/>
                  </a:cubicBezTo>
                  <a:cubicBezTo>
                    <a:pt x="763" y="533"/>
                    <a:pt x="797" y="563"/>
                    <a:pt x="836" y="563"/>
                  </a:cubicBezTo>
                  <a:cubicBezTo>
                    <a:pt x="880" y="563"/>
                    <a:pt x="909" y="529"/>
                    <a:pt x="909" y="485"/>
                  </a:cubicBezTo>
                  <a:cubicBezTo>
                    <a:pt x="899" y="284"/>
                    <a:pt x="763" y="99"/>
                    <a:pt x="572" y="30"/>
                  </a:cubicBezTo>
                  <a:cubicBezTo>
                    <a:pt x="518" y="10"/>
                    <a:pt x="461" y="1"/>
                    <a:pt x="40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2" name="Google Shape;849;p30">
              <a:extLst>
                <a:ext uri="{FF2B5EF4-FFF2-40B4-BE49-F238E27FC236}">
                  <a16:creationId xmlns:a16="http://schemas.microsoft.com/office/drawing/2014/main" id="{02766981-78E5-C699-DFE7-3AC35EA73E24}"/>
                </a:ext>
              </a:extLst>
            </p:cNvPr>
            <p:cNvSpPr/>
            <p:nvPr/>
          </p:nvSpPr>
          <p:spPr>
            <a:xfrm>
              <a:off x="3240170" y="4623276"/>
              <a:ext cx="199650" cy="87179"/>
            </a:xfrm>
            <a:custGeom>
              <a:avLst/>
              <a:gdLst/>
              <a:ahLst/>
              <a:cxnLst/>
              <a:rect l="l" t="t" r="r" b="b"/>
              <a:pathLst>
                <a:path w="1413" h="617" extrusionOk="0">
                  <a:moveTo>
                    <a:pt x="714" y="0"/>
                  </a:moveTo>
                  <a:cubicBezTo>
                    <a:pt x="702" y="0"/>
                    <a:pt x="691" y="1"/>
                    <a:pt x="680" y="1"/>
                  </a:cubicBezTo>
                  <a:cubicBezTo>
                    <a:pt x="377" y="16"/>
                    <a:pt x="103" y="231"/>
                    <a:pt x="11" y="519"/>
                  </a:cubicBezTo>
                  <a:cubicBezTo>
                    <a:pt x="1" y="558"/>
                    <a:pt x="20" y="602"/>
                    <a:pt x="59" y="612"/>
                  </a:cubicBezTo>
                  <a:cubicBezTo>
                    <a:pt x="68" y="616"/>
                    <a:pt x="73" y="617"/>
                    <a:pt x="80" y="617"/>
                  </a:cubicBezTo>
                  <a:lnTo>
                    <a:pt x="80" y="617"/>
                  </a:lnTo>
                  <a:cubicBezTo>
                    <a:pt x="114" y="616"/>
                    <a:pt x="143" y="597"/>
                    <a:pt x="152" y="568"/>
                  </a:cubicBezTo>
                  <a:cubicBezTo>
                    <a:pt x="221" y="338"/>
                    <a:pt x="445" y="162"/>
                    <a:pt x="685" y="148"/>
                  </a:cubicBezTo>
                  <a:cubicBezTo>
                    <a:pt x="695" y="147"/>
                    <a:pt x="706" y="147"/>
                    <a:pt x="717" y="147"/>
                  </a:cubicBezTo>
                  <a:cubicBezTo>
                    <a:pt x="946" y="147"/>
                    <a:pt x="1173" y="295"/>
                    <a:pt x="1261" y="509"/>
                  </a:cubicBezTo>
                  <a:cubicBezTo>
                    <a:pt x="1273" y="536"/>
                    <a:pt x="1301" y="553"/>
                    <a:pt x="1332" y="553"/>
                  </a:cubicBezTo>
                  <a:cubicBezTo>
                    <a:pt x="1341" y="553"/>
                    <a:pt x="1350" y="552"/>
                    <a:pt x="1359" y="548"/>
                  </a:cubicBezTo>
                  <a:cubicBezTo>
                    <a:pt x="1393" y="529"/>
                    <a:pt x="1413" y="485"/>
                    <a:pt x="1398" y="451"/>
                  </a:cubicBezTo>
                  <a:cubicBezTo>
                    <a:pt x="1281" y="178"/>
                    <a:pt x="1000" y="0"/>
                    <a:pt x="714" y="0"/>
                  </a:cubicBezTo>
                  <a:close/>
                  <a:moveTo>
                    <a:pt x="80" y="617"/>
                  </a:moveTo>
                  <a:cubicBezTo>
                    <a:pt x="80" y="617"/>
                    <a:pt x="79" y="617"/>
                    <a:pt x="79" y="617"/>
                  </a:cubicBezTo>
                  <a:lnTo>
                    <a:pt x="84" y="617"/>
                  </a:lnTo>
                  <a:cubicBezTo>
                    <a:pt x="83" y="617"/>
                    <a:pt x="81" y="617"/>
                    <a:pt x="80" y="617"/>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3" name="Google Shape;850;p30">
              <a:extLst>
                <a:ext uri="{FF2B5EF4-FFF2-40B4-BE49-F238E27FC236}">
                  <a16:creationId xmlns:a16="http://schemas.microsoft.com/office/drawing/2014/main" id="{B036CDE9-9803-02ED-B743-B9058B4A4BA1}"/>
                </a:ext>
              </a:extLst>
            </p:cNvPr>
            <p:cNvSpPr/>
            <p:nvPr/>
          </p:nvSpPr>
          <p:spPr>
            <a:xfrm>
              <a:off x="2349022" y="4502751"/>
              <a:ext cx="187922" cy="77288"/>
            </a:xfrm>
            <a:custGeom>
              <a:avLst/>
              <a:gdLst/>
              <a:ahLst/>
              <a:cxnLst/>
              <a:rect l="l" t="t" r="r" b="b"/>
              <a:pathLst>
                <a:path w="1330" h="547" extrusionOk="0">
                  <a:moveTo>
                    <a:pt x="727" y="0"/>
                  </a:moveTo>
                  <a:cubicBezTo>
                    <a:pt x="688" y="0"/>
                    <a:pt x="650" y="3"/>
                    <a:pt x="611" y="9"/>
                  </a:cubicBezTo>
                  <a:cubicBezTo>
                    <a:pt x="357" y="43"/>
                    <a:pt x="132" y="209"/>
                    <a:pt x="15" y="439"/>
                  </a:cubicBezTo>
                  <a:cubicBezTo>
                    <a:pt x="1" y="478"/>
                    <a:pt x="15" y="522"/>
                    <a:pt x="49" y="542"/>
                  </a:cubicBezTo>
                  <a:cubicBezTo>
                    <a:pt x="59" y="546"/>
                    <a:pt x="69" y="546"/>
                    <a:pt x="84" y="546"/>
                  </a:cubicBezTo>
                  <a:cubicBezTo>
                    <a:pt x="108" y="546"/>
                    <a:pt x="132" y="532"/>
                    <a:pt x="147" y="507"/>
                  </a:cubicBezTo>
                  <a:cubicBezTo>
                    <a:pt x="240" y="317"/>
                    <a:pt x="426" y="185"/>
                    <a:pt x="631" y="156"/>
                  </a:cubicBezTo>
                  <a:cubicBezTo>
                    <a:pt x="663" y="150"/>
                    <a:pt x="695" y="148"/>
                    <a:pt x="727" y="148"/>
                  </a:cubicBezTo>
                  <a:cubicBezTo>
                    <a:pt x="903" y="148"/>
                    <a:pt x="1078" y="224"/>
                    <a:pt x="1197" y="356"/>
                  </a:cubicBezTo>
                  <a:cubicBezTo>
                    <a:pt x="1210" y="371"/>
                    <a:pt x="1230" y="378"/>
                    <a:pt x="1250" y="378"/>
                  </a:cubicBezTo>
                  <a:cubicBezTo>
                    <a:pt x="1268" y="378"/>
                    <a:pt x="1286" y="372"/>
                    <a:pt x="1300" y="361"/>
                  </a:cubicBezTo>
                  <a:cubicBezTo>
                    <a:pt x="1329" y="331"/>
                    <a:pt x="1329" y="283"/>
                    <a:pt x="1305" y="253"/>
                  </a:cubicBezTo>
                  <a:cubicBezTo>
                    <a:pt x="1156" y="92"/>
                    <a:pt x="943" y="0"/>
                    <a:pt x="72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4" name="Google Shape;851;p30">
              <a:extLst>
                <a:ext uri="{FF2B5EF4-FFF2-40B4-BE49-F238E27FC236}">
                  <a16:creationId xmlns:a16="http://schemas.microsoft.com/office/drawing/2014/main" id="{80E6CE50-6D74-37F1-2F33-5DF7FED7D02C}"/>
                </a:ext>
              </a:extLst>
            </p:cNvPr>
            <p:cNvSpPr/>
            <p:nvPr/>
          </p:nvSpPr>
          <p:spPr>
            <a:xfrm>
              <a:off x="2618189" y="4334893"/>
              <a:ext cx="179727" cy="91135"/>
            </a:xfrm>
            <a:custGeom>
              <a:avLst/>
              <a:gdLst/>
              <a:ahLst/>
              <a:cxnLst/>
              <a:rect l="l" t="t" r="r" b="b"/>
              <a:pathLst>
                <a:path w="1272" h="645" extrusionOk="0">
                  <a:moveTo>
                    <a:pt x="764" y="1"/>
                  </a:moveTo>
                  <a:cubicBezTo>
                    <a:pt x="682" y="1"/>
                    <a:pt x="601" y="13"/>
                    <a:pt x="524" y="39"/>
                  </a:cubicBezTo>
                  <a:cubicBezTo>
                    <a:pt x="289" y="117"/>
                    <a:pt x="94" y="308"/>
                    <a:pt x="11" y="547"/>
                  </a:cubicBezTo>
                  <a:cubicBezTo>
                    <a:pt x="1" y="586"/>
                    <a:pt x="20" y="625"/>
                    <a:pt x="60" y="640"/>
                  </a:cubicBezTo>
                  <a:cubicBezTo>
                    <a:pt x="64" y="640"/>
                    <a:pt x="74" y="645"/>
                    <a:pt x="79" y="645"/>
                  </a:cubicBezTo>
                  <a:cubicBezTo>
                    <a:pt x="113" y="645"/>
                    <a:pt x="143" y="625"/>
                    <a:pt x="152" y="591"/>
                  </a:cubicBezTo>
                  <a:cubicBezTo>
                    <a:pt x="216" y="401"/>
                    <a:pt x="377" y="244"/>
                    <a:pt x="568" y="181"/>
                  </a:cubicBezTo>
                  <a:cubicBezTo>
                    <a:pt x="631" y="160"/>
                    <a:pt x="698" y="149"/>
                    <a:pt x="766" y="149"/>
                  </a:cubicBezTo>
                  <a:cubicBezTo>
                    <a:pt x="901" y="149"/>
                    <a:pt x="1037" y="191"/>
                    <a:pt x="1144" y="269"/>
                  </a:cubicBezTo>
                  <a:cubicBezTo>
                    <a:pt x="1158" y="279"/>
                    <a:pt x="1175" y="284"/>
                    <a:pt x="1191" y="284"/>
                  </a:cubicBezTo>
                  <a:cubicBezTo>
                    <a:pt x="1214" y="284"/>
                    <a:pt x="1235" y="274"/>
                    <a:pt x="1247" y="254"/>
                  </a:cubicBezTo>
                  <a:cubicBezTo>
                    <a:pt x="1271" y="220"/>
                    <a:pt x="1266" y="176"/>
                    <a:pt x="1232" y="151"/>
                  </a:cubicBezTo>
                  <a:cubicBezTo>
                    <a:pt x="1098" y="53"/>
                    <a:pt x="930" y="1"/>
                    <a:pt x="76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5" name="Google Shape;852;p30">
              <a:extLst>
                <a:ext uri="{FF2B5EF4-FFF2-40B4-BE49-F238E27FC236}">
                  <a16:creationId xmlns:a16="http://schemas.microsoft.com/office/drawing/2014/main" id="{6934F79A-F5DE-2476-A56F-338D44D05F3B}"/>
                </a:ext>
              </a:extLst>
            </p:cNvPr>
            <p:cNvSpPr/>
            <p:nvPr/>
          </p:nvSpPr>
          <p:spPr>
            <a:xfrm>
              <a:off x="-637954" y="5383867"/>
              <a:ext cx="5197537" cy="765960"/>
            </a:xfrm>
            <a:custGeom>
              <a:avLst/>
              <a:gdLst/>
              <a:ahLst/>
              <a:cxnLst/>
              <a:rect l="l" t="t" r="r" b="b"/>
              <a:pathLst>
                <a:path w="36785" h="5421" extrusionOk="0">
                  <a:moveTo>
                    <a:pt x="8449" y="1"/>
                  </a:moveTo>
                  <a:cubicBezTo>
                    <a:pt x="8391" y="1"/>
                    <a:pt x="8334" y="3"/>
                    <a:pt x="8277" y="7"/>
                  </a:cubicBezTo>
                  <a:cubicBezTo>
                    <a:pt x="7867" y="41"/>
                    <a:pt x="7383" y="207"/>
                    <a:pt x="7168" y="588"/>
                  </a:cubicBezTo>
                  <a:cubicBezTo>
                    <a:pt x="7051" y="481"/>
                    <a:pt x="6875" y="398"/>
                    <a:pt x="6674" y="368"/>
                  </a:cubicBezTo>
                  <a:cubicBezTo>
                    <a:pt x="6617" y="360"/>
                    <a:pt x="6560" y="356"/>
                    <a:pt x="6504" y="356"/>
                  </a:cubicBezTo>
                  <a:cubicBezTo>
                    <a:pt x="6298" y="356"/>
                    <a:pt x="6115" y="413"/>
                    <a:pt x="5995" y="525"/>
                  </a:cubicBezTo>
                  <a:cubicBezTo>
                    <a:pt x="5971" y="549"/>
                    <a:pt x="5942" y="579"/>
                    <a:pt x="5917" y="603"/>
                  </a:cubicBezTo>
                  <a:cubicBezTo>
                    <a:pt x="5859" y="666"/>
                    <a:pt x="5800" y="725"/>
                    <a:pt x="5736" y="740"/>
                  </a:cubicBezTo>
                  <a:cubicBezTo>
                    <a:pt x="5723" y="743"/>
                    <a:pt x="5710" y="744"/>
                    <a:pt x="5696" y="744"/>
                  </a:cubicBezTo>
                  <a:cubicBezTo>
                    <a:pt x="5627" y="744"/>
                    <a:pt x="5550" y="707"/>
                    <a:pt x="5473" y="666"/>
                  </a:cubicBezTo>
                  <a:lnTo>
                    <a:pt x="5448" y="652"/>
                  </a:lnTo>
                  <a:cubicBezTo>
                    <a:pt x="5161" y="508"/>
                    <a:pt x="4839" y="438"/>
                    <a:pt x="4517" y="438"/>
                  </a:cubicBezTo>
                  <a:cubicBezTo>
                    <a:pt x="4038" y="438"/>
                    <a:pt x="3558" y="592"/>
                    <a:pt x="3181" y="886"/>
                  </a:cubicBezTo>
                  <a:lnTo>
                    <a:pt x="3123" y="847"/>
                  </a:lnTo>
                  <a:cubicBezTo>
                    <a:pt x="2742" y="613"/>
                    <a:pt x="2351" y="368"/>
                    <a:pt x="1887" y="280"/>
                  </a:cubicBezTo>
                  <a:cubicBezTo>
                    <a:pt x="1788" y="262"/>
                    <a:pt x="1691" y="253"/>
                    <a:pt x="1595" y="253"/>
                  </a:cubicBezTo>
                  <a:cubicBezTo>
                    <a:pt x="1124" y="253"/>
                    <a:pt x="698" y="472"/>
                    <a:pt x="377" y="886"/>
                  </a:cubicBezTo>
                  <a:cubicBezTo>
                    <a:pt x="240" y="1057"/>
                    <a:pt x="1" y="1668"/>
                    <a:pt x="15" y="2054"/>
                  </a:cubicBezTo>
                  <a:cubicBezTo>
                    <a:pt x="35" y="2420"/>
                    <a:pt x="186" y="2772"/>
                    <a:pt x="441" y="3031"/>
                  </a:cubicBezTo>
                  <a:cubicBezTo>
                    <a:pt x="167" y="3476"/>
                    <a:pt x="186" y="4077"/>
                    <a:pt x="504" y="4516"/>
                  </a:cubicBezTo>
                  <a:cubicBezTo>
                    <a:pt x="756" y="4865"/>
                    <a:pt x="1183" y="5073"/>
                    <a:pt x="1610" y="5073"/>
                  </a:cubicBezTo>
                  <a:cubicBezTo>
                    <a:pt x="1721" y="5073"/>
                    <a:pt x="1832" y="5058"/>
                    <a:pt x="1940" y="5029"/>
                  </a:cubicBezTo>
                  <a:cubicBezTo>
                    <a:pt x="2170" y="5225"/>
                    <a:pt x="2470" y="5323"/>
                    <a:pt x="2769" y="5323"/>
                  </a:cubicBezTo>
                  <a:cubicBezTo>
                    <a:pt x="3074" y="5323"/>
                    <a:pt x="3380" y="5222"/>
                    <a:pt x="3611" y="5019"/>
                  </a:cubicBezTo>
                  <a:cubicBezTo>
                    <a:pt x="4066" y="5288"/>
                    <a:pt x="4583" y="5420"/>
                    <a:pt x="5106" y="5420"/>
                  </a:cubicBezTo>
                  <a:cubicBezTo>
                    <a:pt x="5722" y="5420"/>
                    <a:pt x="6342" y="5234"/>
                    <a:pt x="6850" y="4873"/>
                  </a:cubicBezTo>
                  <a:cubicBezTo>
                    <a:pt x="7159" y="5181"/>
                    <a:pt x="7545" y="5337"/>
                    <a:pt x="8010" y="5337"/>
                  </a:cubicBezTo>
                  <a:cubicBezTo>
                    <a:pt x="8024" y="5337"/>
                    <a:pt x="8038" y="5337"/>
                    <a:pt x="8052" y="5337"/>
                  </a:cubicBezTo>
                  <a:lnTo>
                    <a:pt x="8150" y="5337"/>
                  </a:lnTo>
                  <a:cubicBezTo>
                    <a:pt x="8179" y="5332"/>
                    <a:pt x="8209" y="5332"/>
                    <a:pt x="8238" y="5327"/>
                  </a:cubicBezTo>
                  <a:cubicBezTo>
                    <a:pt x="8707" y="5273"/>
                    <a:pt x="9142" y="5034"/>
                    <a:pt x="9435" y="4663"/>
                  </a:cubicBezTo>
                  <a:cubicBezTo>
                    <a:pt x="9885" y="5034"/>
                    <a:pt x="10463" y="5227"/>
                    <a:pt x="11040" y="5227"/>
                  </a:cubicBezTo>
                  <a:cubicBezTo>
                    <a:pt x="11290" y="5227"/>
                    <a:pt x="11540" y="5191"/>
                    <a:pt x="11780" y="5117"/>
                  </a:cubicBezTo>
                  <a:cubicBezTo>
                    <a:pt x="11843" y="5098"/>
                    <a:pt x="11907" y="5073"/>
                    <a:pt x="11966" y="5049"/>
                  </a:cubicBezTo>
                  <a:cubicBezTo>
                    <a:pt x="12063" y="5015"/>
                    <a:pt x="12156" y="4966"/>
                    <a:pt x="12249" y="4917"/>
                  </a:cubicBezTo>
                  <a:cubicBezTo>
                    <a:pt x="12332" y="4951"/>
                    <a:pt x="12420" y="4980"/>
                    <a:pt x="12503" y="5015"/>
                  </a:cubicBezTo>
                  <a:cubicBezTo>
                    <a:pt x="12943" y="5181"/>
                    <a:pt x="13392" y="5357"/>
                    <a:pt x="13866" y="5376"/>
                  </a:cubicBezTo>
                  <a:cubicBezTo>
                    <a:pt x="13914" y="5379"/>
                    <a:pt x="13961" y="5380"/>
                    <a:pt x="14008" y="5380"/>
                  </a:cubicBezTo>
                  <a:cubicBezTo>
                    <a:pt x="14570" y="5380"/>
                    <a:pt x="15067" y="5192"/>
                    <a:pt x="15405" y="4863"/>
                  </a:cubicBezTo>
                  <a:cubicBezTo>
                    <a:pt x="15556" y="5034"/>
                    <a:pt x="15781" y="5137"/>
                    <a:pt x="16011" y="5142"/>
                  </a:cubicBezTo>
                  <a:cubicBezTo>
                    <a:pt x="16016" y="5142"/>
                    <a:pt x="16021" y="5142"/>
                    <a:pt x="16026" y="5142"/>
                  </a:cubicBezTo>
                  <a:cubicBezTo>
                    <a:pt x="16265" y="5142"/>
                    <a:pt x="16503" y="5030"/>
                    <a:pt x="16656" y="4848"/>
                  </a:cubicBezTo>
                  <a:cubicBezTo>
                    <a:pt x="16933" y="4936"/>
                    <a:pt x="17228" y="4980"/>
                    <a:pt x="17552" y="4980"/>
                  </a:cubicBezTo>
                  <a:cubicBezTo>
                    <a:pt x="17786" y="4980"/>
                    <a:pt x="18036" y="4957"/>
                    <a:pt x="18307" y="4912"/>
                  </a:cubicBezTo>
                  <a:cubicBezTo>
                    <a:pt x="18351" y="4907"/>
                    <a:pt x="18400" y="4897"/>
                    <a:pt x="18444" y="4888"/>
                  </a:cubicBezTo>
                  <a:cubicBezTo>
                    <a:pt x="18650" y="5007"/>
                    <a:pt x="18889" y="5073"/>
                    <a:pt x="19128" y="5073"/>
                  </a:cubicBezTo>
                  <a:cubicBezTo>
                    <a:pt x="19240" y="5073"/>
                    <a:pt x="19351" y="5059"/>
                    <a:pt x="19460" y="5029"/>
                  </a:cubicBezTo>
                  <a:cubicBezTo>
                    <a:pt x="19690" y="5225"/>
                    <a:pt x="19989" y="5323"/>
                    <a:pt x="20289" y="5323"/>
                  </a:cubicBezTo>
                  <a:cubicBezTo>
                    <a:pt x="20594" y="5323"/>
                    <a:pt x="20899" y="5222"/>
                    <a:pt x="21131" y="5019"/>
                  </a:cubicBezTo>
                  <a:cubicBezTo>
                    <a:pt x="21585" y="5288"/>
                    <a:pt x="22103" y="5420"/>
                    <a:pt x="22626" y="5420"/>
                  </a:cubicBezTo>
                  <a:cubicBezTo>
                    <a:pt x="23241" y="5420"/>
                    <a:pt x="23862" y="5234"/>
                    <a:pt x="24370" y="4873"/>
                  </a:cubicBezTo>
                  <a:cubicBezTo>
                    <a:pt x="24678" y="5181"/>
                    <a:pt x="25065" y="5337"/>
                    <a:pt x="25529" y="5337"/>
                  </a:cubicBezTo>
                  <a:cubicBezTo>
                    <a:pt x="25543" y="5337"/>
                    <a:pt x="25557" y="5337"/>
                    <a:pt x="25572" y="5337"/>
                  </a:cubicBezTo>
                  <a:cubicBezTo>
                    <a:pt x="25601" y="5337"/>
                    <a:pt x="25635" y="5337"/>
                    <a:pt x="25669" y="5332"/>
                  </a:cubicBezTo>
                  <a:cubicBezTo>
                    <a:pt x="25699" y="5332"/>
                    <a:pt x="25728" y="5332"/>
                    <a:pt x="25757" y="5327"/>
                  </a:cubicBezTo>
                  <a:cubicBezTo>
                    <a:pt x="26226" y="5273"/>
                    <a:pt x="26661" y="5034"/>
                    <a:pt x="26954" y="4663"/>
                  </a:cubicBezTo>
                  <a:cubicBezTo>
                    <a:pt x="27404" y="5034"/>
                    <a:pt x="27982" y="5227"/>
                    <a:pt x="28559" y="5227"/>
                  </a:cubicBezTo>
                  <a:cubicBezTo>
                    <a:pt x="28810" y="5227"/>
                    <a:pt x="29060" y="5191"/>
                    <a:pt x="29299" y="5117"/>
                  </a:cubicBezTo>
                  <a:cubicBezTo>
                    <a:pt x="29363" y="5098"/>
                    <a:pt x="29426" y="5073"/>
                    <a:pt x="29485" y="5049"/>
                  </a:cubicBezTo>
                  <a:cubicBezTo>
                    <a:pt x="29583" y="5015"/>
                    <a:pt x="29676" y="4966"/>
                    <a:pt x="29768" y="4917"/>
                  </a:cubicBezTo>
                  <a:cubicBezTo>
                    <a:pt x="29851" y="4951"/>
                    <a:pt x="29939" y="4980"/>
                    <a:pt x="30022" y="5015"/>
                  </a:cubicBezTo>
                  <a:cubicBezTo>
                    <a:pt x="30462" y="5181"/>
                    <a:pt x="30912" y="5357"/>
                    <a:pt x="31386" y="5376"/>
                  </a:cubicBezTo>
                  <a:cubicBezTo>
                    <a:pt x="31433" y="5379"/>
                    <a:pt x="31480" y="5380"/>
                    <a:pt x="31527" y="5380"/>
                  </a:cubicBezTo>
                  <a:cubicBezTo>
                    <a:pt x="32090" y="5380"/>
                    <a:pt x="32586" y="5192"/>
                    <a:pt x="32924" y="4863"/>
                  </a:cubicBezTo>
                  <a:cubicBezTo>
                    <a:pt x="33076" y="5029"/>
                    <a:pt x="33301" y="5137"/>
                    <a:pt x="33530" y="5142"/>
                  </a:cubicBezTo>
                  <a:cubicBezTo>
                    <a:pt x="33535" y="5142"/>
                    <a:pt x="33540" y="5142"/>
                    <a:pt x="33546" y="5142"/>
                  </a:cubicBezTo>
                  <a:cubicBezTo>
                    <a:pt x="33785" y="5142"/>
                    <a:pt x="34022" y="5030"/>
                    <a:pt x="34175" y="4848"/>
                  </a:cubicBezTo>
                  <a:cubicBezTo>
                    <a:pt x="34453" y="4936"/>
                    <a:pt x="34747" y="4980"/>
                    <a:pt x="35071" y="4980"/>
                  </a:cubicBezTo>
                  <a:cubicBezTo>
                    <a:pt x="35306" y="4980"/>
                    <a:pt x="35556" y="4957"/>
                    <a:pt x="35826" y="4912"/>
                  </a:cubicBezTo>
                  <a:cubicBezTo>
                    <a:pt x="36002" y="4883"/>
                    <a:pt x="36198" y="4834"/>
                    <a:pt x="36335" y="4687"/>
                  </a:cubicBezTo>
                  <a:cubicBezTo>
                    <a:pt x="36418" y="4599"/>
                    <a:pt x="36466" y="4467"/>
                    <a:pt x="36457" y="4345"/>
                  </a:cubicBezTo>
                  <a:cubicBezTo>
                    <a:pt x="36447" y="4287"/>
                    <a:pt x="36432" y="4238"/>
                    <a:pt x="36408" y="4189"/>
                  </a:cubicBezTo>
                  <a:cubicBezTo>
                    <a:pt x="36701" y="3935"/>
                    <a:pt x="36774" y="3495"/>
                    <a:pt x="36779" y="3153"/>
                  </a:cubicBezTo>
                  <a:cubicBezTo>
                    <a:pt x="36784" y="2777"/>
                    <a:pt x="36613" y="2406"/>
                    <a:pt x="36325" y="2161"/>
                  </a:cubicBezTo>
                  <a:cubicBezTo>
                    <a:pt x="36530" y="1863"/>
                    <a:pt x="36520" y="1429"/>
                    <a:pt x="36291" y="1126"/>
                  </a:cubicBezTo>
                  <a:cubicBezTo>
                    <a:pt x="36126" y="914"/>
                    <a:pt x="35862" y="797"/>
                    <a:pt x="35599" y="797"/>
                  </a:cubicBezTo>
                  <a:cubicBezTo>
                    <a:pt x="35479" y="797"/>
                    <a:pt x="35360" y="821"/>
                    <a:pt x="35250" y="872"/>
                  </a:cubicBezTo>
                  <a:cubicBezTo>
                    <a:pt x="34787" y="627"/>
                    <a:pt x="34295" y="504"/>
                    <a:pt x="33819" y="504"/>
                  </a:cubicBezTo>
                  <a:cubicBezTo>
                    <a:pt x="33400" y="504"/>
                    <a:pt x="32994" y="599"/>
                    <a:pt x="32631" y="789"/>
                  </a:cubicBezTo>
                  <a:cubicBezTo>
                    <a:pt x="32193" y="498"/>
                    <a:pt x="31696" y="350"/>
                    <a:pt x="31213" y="350"/>
                  </a:cubicBezTo>
                  <a:cubicBezTo>
                    <a:pt x="30868" y="350"/>
                    <a:pt x="30531" y="426"/>
                    <a:pt x="30228" y="579"/>
                  </a:cubicBezTo>
                  <a:cubicBezTo>
                    <a:pt x="30208" y="583"/>
                    <a:pt x="30184" y="593"/>
                    <a:pt x="30164" y="608"/>
                  </a:cubicBezTo>
                  <a:cubicBezTo>
                    <a:pt x="30066" y="554"/>
                    <a:pt x="29964" y="515"/>
                    <a:pt x="29851" y="481"/>
                  </a:cubicBezTo>
                  <a:cubicBezTo>
                    <a:pt x="29652" y="422"/>
                    <a:pt x="29441" y="393"/>
                    <a:pt x="29229" y="393"/>
                  </a:cubicBezTo>
                  <a:cubicBezTo>
                    <a:pt x="28915" y="393"/>
                    <a:pt x="28601" y="456"/>
                    <a:pt x="28327" y="579"/>
                  </a:cubicBezTo>
                  <a:cubicBezTo>
                    <a:pt x="28220" y="627"/>
                    <a:pt x="28117" y="686"/>
                    <a:pt x="28024" y="754"/>
                  </a:cubicBezTo>
                  <a:cubicBezTo>
                    <a:pt x="27946" y="686"/>
                    <a:pt x="27863" y="622"/>
                    <a:pt x="27770" y="564"/>
                  </a:cubicBezTo>
                  <a:cubicBezTo>
                    <a:pt x="27614" y="456"/>
                    <a:pt x="27443" y="364"/>
                    <a:pt x="27262" y="285"/>
                  </a:cubicBezTo>
                  <a:cubicBezTo>
                    <a:pt x="27081" y="207"/>
                    <a:pt x="26896" y="144"/>
                    <a:pt x="26710" y="95"/>
                  </a:cubicBezTo>
                  <a:cubicBezTo>
                    <a:pt x="26460" y="32"/>
                    <a:pt x="26213" y="1"/>
                    <a:pt x="25974" y="1"/>
                  </a:cubicBezTo>
                  <a:cubicBezTo>
                    <a:pt x="25914" y="1"/>
                    <a:pt x="25855" y="3"/>
                    <a:pt x="25796" y="7"/>
                  </a:cubicBezTo>
                  <a:cubicBezTo>
                    <a:pt x="25391" y="36"/>
                    <a:pt x="24907" y="207"/>
                    <a:pt x="24692" y="588"/>
                  </a:cubicBezTo>
                  <a:cubicBezTo>
                    <a:pt x="24570" y="476"/>
                    <a:pt x="24394" y="398"/>
                    <a:pt x="24194" y="368"/>
                  </a:cubicBezTo>
                  <a:cubicBezTo>
                    <a:pt x="24136" y="360"/>
                    <a:pt x="24079" y="356"/>
                    <a:pt x="24024" y="356"/>
                  </a:cubicBezTo>
                  <a:cubicBezTo>
                    <a:pt x="23819" y="356"/>
                    <a:pt x="23639" y="413"/>
                    <a:pt x="23520" y="525"/>
                  </a:cubicBezTo>
                  <a:cubicBezTo>
                    <a:pt x="23490" y="549"/>
                    <a:pt x="23461" y="579"/>
                    <a:pt x="23437" y="603"/>
                  </a:cubicBezTo>
                  <a:cubicBezTo>
                    <a:pt x="23378" y="666"/>
                    <a:pt x="23319" y="725"/>
                    <a:pt x="23261" y="740"/>
                  </a:cubicBezTo>
                  <a:cubicBezTo>
                    <a:pt x="23248" y="743"/>
                    <a:pt x="23235" y="744"/>
                    <a:pt x="23221" y="744"/>
                  </a:cubicBezTo>
                  <a:cubicBezTo>
                    <a:pt x="23149" y="744"/>
                    <a:pt x="23071" y="704"/>
                    <a:pt x="22997" y="666"/>
                  </a:cubicBezTo>
                  <a:lnTo>
                    <a:pt x="22968" y="652"/>
                  </a:lnTo>
                  <a:cubicBezTo>
                    <a:pt x="22680" y="508"/>
                    <a:pt x="22359" y="438"/>
                    <a:pt x="22036" y="438"/>
                  </a:cubicBezTo>
                  <a:cubicBezTo>
                    <a:pt x="21559" y="438"/>
                    <a:pt x="21079" y="592"/>
                    <a:pt x="20706" y="886"/>
                  </a:cubicBezTo>
                  <a:lnTo>
                    <a:pt x="20642" y="847"/>
                  </a:lnTo>
                  <a:cubicBezTo>
                    <a:pt x="20261" y="613"/>
                    <a:pt x="19870" y="368"/>
                    <a:pt x="19411" y="280"/>
                  </a:cubicBezTo>
                  <a:cubicBezTo>
                    <a:pt x="19312" y="262"/>
                    <a:pt x="19215" y="253"/>
                    <a:pt x="19120" y="253"/>
                  </a:cubicBezTo>
                  <a:cubicBezTo>
                    <a:pt x="18678" y="253"/>
                    <a:pt x="18278" y="446"/>
                    <a:pt x="17965" y="808"/>
                  </a:cubicBezTo>
                  <a:cubicBezTo>
                    <a:pt x="17882" y="818"/>
                    <a:pt x="17804" y="837"/>
                    <a:pt x="17730" y="872"/>
                  </a:cubicBezTo>
                  <a:cubicBezTo>
                    <a:pt x="17267" y="627"/>
                    <a:pt x="16775" y="504"/>
                    <a:pt x="16299" y="504"/>
                  </a:cubicBezTo>
                  <a:cubicBezTo>
                    <a:pt x="15881" y="504"/>
                    <a:pt x="15475" y="599"/>
                    <a:pt x="15112" y="789"/>
                  </a:cubicBezTo>
                  <a:cubicBezTo>
                    <a:pt x="14750" y="549"/>
                    <a:pt x="14350" y="408"/>
                    <a:pt x="13949" y="364"/>
                  </a:cubicBezTo>
                  <a:cubicBezTo>
                    <a:pt x="13864" y="353"/>
                    <a:pt x="13778" y="348"/>
                    <a:pt x="13693" y="348"/>
                  </a:cubicBezTo>
                  <a:cubicBezTo>
                    <a:pt x="13574" y="348"/>
                    <a:pt x="13455" y="358"/>
                    <a:pt x="13338" y="378"/>
                  </a:cubicBezTo>
                  <a:cubicBezTo>
                    <a:pt x="13094" y="412"/>
                    <a:pt x="12860" y="491"/>
                    <a:pt x="12645" y="608"/>
                  </a:cubicBezTo>
                  <a:cubicBezTo>
                    <a:pt x="12362" y="463"/>
                    <a:pt x="12032" y="392"/>
                    <a:pt x="11702" y="392"/>
                  </a:cubicBezTo>
                  <a:cubicBezTo>
                    <a:pt x="11266" y="392"/>
                    <a:pt x="10830" y="515"/>
                    <a:pt x="10505" y="754"/>
                  </a:cubicBezTo>
                  <a:cubicBezTo>
                    <a:pt x="9972" y="298"/>
                    <a:pt x="9159" y="1"/>
                    <a:pt x="8449" y="1"/>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6" name="Google Shape;853;p30">
              <a:extLst>
                <a:ext uri="{FF2B5EF4-FFF2-40B4-BE49-F238E27FC236}">
                  <a16:creationId xmlns:a16="http://schemas.microsoft.com/office/drawing/2014/main" id="{B9BA01E5-7B3A-3009-F340-8ECEE457C565}"/>
                </a:ext>
              </a:extLst>
            </p:cNvPr>
            <p:cNvSpPr/>
            <p:nvPr/>
          </p:nvSpPr>
          <p:spPr>
            <a:xfrm>
              <a:off x="-162355" y="5614884"/>
              <a:ext cx="216323" cy="96504"/>
            </a:xfrm>
            <a:custGeom>
              <a:avLst/>
              <a:gdLst/>
              <a:ahLst/>
              <a:cxnLst/>
              <a:rect l="l" t="t" r="r" b="b"/>
              <a:pathLst>
                <a:path w="1531" h="683" extrusionOk="0">
                  <a:moveTo>
                    <a:pt x="700" y="1"/>
                  </a:moveTo>
                  <a:cubicBezTo>
                    <a:pt x="447" y="1"/>
                    <a:pt x="194" y="114"/>
                    <a:pt x="30" y="307"/>
                  </a:cubicBezTo>
                  <a:cubicBezTo>
                    <a:pt x="1" y="346"/>
                    <a:pt x="6" y="399"/>
                    <a:pt x="40" y="429"/>
                  </a:cubicBezTo>
                  <a:cubicBezTo>
                    <a:pt x="57" y="442"/>
                    <a:pt x="78" y="448"/>
                    <a:pt x="97" y="448"/>
                  </a:cubicBezTo>
                  <a:cubicBezTo>
                    <a:pt x="122" y="448"/>
                    <a:pt x="146" y="438"/>
                    <a:pt x="162" y="419"/>
                  </a:cubicBezTo>
                  <a:cubicBezTo>
                    <a:pt x="294" y="263"/>
                    <a:pt x="497" y="169"/>
                    <a:pt x="701" y="169"/>
                  </a:cubicBezTo>
                  <a:cubicBezTo>
                    <a:pt x="740" y="169"/>
                    <a:pt x="779" y="173"/>
                    <a:pt x="817" y="180"/>
                  </a:cubicBezTo>
                  <a:cubicBezTo>
                    <a:pt x="1056" y="224"/>
                    <a:pt x="1266" y="399"/>
                    <a:pt x="1354" y="629"/>
                  </a:cubicBezTo>
                  <a:cubicBezTo>
                    <a:pt x="1369" y="663"/>
                    <a:pt x="1398" y="683"/>
                    <a:pt x="1432" y="683"/>
                  </a:cubicBezTo>
                  <a:cubicBezTo>
                    <a:pt x="1442" y="683"/>
                    <a:pt x="1452" y="678"/>
                    <a:pt x="1462" y="678"/>
                  </a:cubicBezTo>
                  <a:cubicBezTo>
                    <a:pt x="1506" y="658"/>
                    <a:pt x="1530" y="609"/>
                    <a:pt x="1511" y="565"/>
                  </a:cubicBezTo>
                  <a:cubicBezTo>
                    <a:pt x="1403" y="282"/>
                    <a:pt x="1144" y="62"/>
                    <a:pt x="846" y="13"/>
                  </a:cubicBezTo>
                  <a:cubicBezTo>
                    <a:pt x="798" y="5"/>
                    <a:pt x="749" y="1"/>
                    <a:pt x="700"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7" name="Google Shape;854;p30">
              <a:extLst>
                <a:ext uri="{FF2B5EF4-FFF2-40B4-BE49-F238E27FC236}">
                  <a16:creationId xmlns:a16="http://schemas.microsoft.com/office/drawing/2014/main" id="{61E43C36-1756-CCD6-71F2-2572B7157D6B}"/>
                </a:ext>
              </a:extLst>
            </p:cNvPr>
            <p:cNvSpPr/>
            <p:nvPr/>
          </p:nvSpPr>
          <p:spPr>
            <a:xfrm>
              <a:off x="1789212" y="5637350"/>
              <a:ext cx="211377" cy="72626"/>
            </a:xfrm>
            <a:custGeom>
              <a:avLst/>
              <a:gdLst/>
              <a:ahLst/>
              <a:cxnLst/>
              <a:rect l="l" t="t" r="r" b="b"/>
              <a:pathLst>
                <a:path w="1496" h="514" extrusionOk="0">
                  <a:moveTo>
                    <a:pt x="767" y="0"/>
                  </a:moveTo>
                  <a:cubicBezTo>
                    <a:pt x="757" y="0"/>
                    <a:pt x="748" y="1"/>
                    <a:pt x="738" y="1"/>
                  </a:cubicBezTo>
                  <a:cubicBezTo>
                    <a:pt x="460" y="6"/>
                    <a:pt x="186" y="152"/>
                    <a:pt x="25" y="377"/>
                  </a:cubicBezTo>
                  <a:cubicBezTo>
                    <a:pt x="0" y="416"/>
                    <a:pt x="5" y="470"/>
                    <a:pt x="44" y="499"/>
                  </a:cubicBezTo>
                  <a:cubicBezTo>
                    <a:pt x="59" y="509"/>
                    <a:pt x="79" y="514"/>
                    <a:pt x="93" y="514"/>
                  </a:cubicBezTo>
                  <a:cubicBezTo>
                    <a:pt x="118" y="514"/>
                    <a:pt x="147" y="499"/>
                    <a:pt x="162" y="480"/>
                  </a:cubicBezTo>
                  <a:cubicBezTo>
                    <a:pt x="294" y="294"/>
                    <a:pt x="513" y="177"/>
                    <a:pt x="743" y="167"/>
                  </a:cubicBezTo>
                  <a:cubicBezTo>
                    <a:pt x="748" y="167"/>
                    <a:pt x="753" y="167"/>
                    <a:pt x="758" y="167"/>
                  </a:cubicBezTo>
                  <a:cubicBezTo>
                    <a:pt x="977" y="167"/>
                    <a:pt x="1196" y="274"/>
                    <a:pt x="1334" y="450"/>
                  </a:cubicBezTo>
                  <a:cubicBezTo>
                    <a:pt x="1351" y="470"/>
                    <a:pt x="1375" y="480"/>
                    <a:pt x="1400" y="480"/>
                  </a:cubicBezTo>
                  <a:cubicBezTo>
                    <a:pt x="1417" y="480"/>
                    <a:pt x="1435" y="475"/>
                    <a:pt x="1451" y="465"/>
                  </a:cubicBezTo>
                  <a:cubicBezTo>
                    <a:pt x="1490" y="436"/>
                    <a:pt x="1495" y="382"/>
                    <a:pt x="1466" y="343"/>
                  </a:cubicBezTo>
                  <a:cubicBezTo>
                    <a:pt x="1301" y="131"/>
                    <a:pt x="1031" y="0"/>
                    <a:pt x="76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8" name="Google Shape;855;p30">
              <a:extLst>
                <a:ext uri="{FF2B5EF4-FFF2-40B4-BE49-F238E27FC236}">
                  <a16:creationId xmlns:a16="http://schemas.microsoft.com/office/drawing/2014/main" id="{F8028711-A15D-8355-22E3-707986254B60}"/>
                </a:ext>
              </a:extLst>
            </p:cNvPr>
            <p:cNvSpPr/>
            <p:nvPr/>
          </p:nvSpPr>
          <p:spPr>
            <a:xfrm>
              <a:off x="4125807" y="5673380"/>
              <a:ext cx="217594" cy="142991"/>
            </a:xfrm>
            <a:custGeom>
              <a:avLst/>
              <a:gdLst/>
              <a:ahLst/>
              <a:cxnLst/>
              <a:rect l="l" t="t" r="r" b="b"/>
              <a:pathLst>
                <a:path w="1540" h="1012" extrusionOk="0">
                  <a:moveTo>
                    <a:pt x="707" y="1"/>
                  </a:moveTo>
                  <a:cubicBezTo>
                    <a:pt x="440" y="1"/>
                    <a:pt x="174" y="135"/>
                    <a:pt x="30" y="362"/>
                  </a:cubicBezTo>
                  <a:cubicBezTo>
                    <a:pt x="1" y="406"/>
                    <a:pt x="16" y="454"/>
                    <a:pt x="55" y="479"/>
                  </a:cubicBezTo>
                  <a:cubicBezTo>
                    <a:pt x="69" y="488"/>
                    <a:pt x="85" y="492"/>
                    <a:pt x="101" y="492"/>
                  </a:cubicBezTo>
                  <a:cubicBezTo>
                    <a:pt x="129" y="492"/>
                    <a:pt x="156" y="479"/>
                    <a:pt x="172" y="454"/>
                  </a:cubicBezTo>
                  <a:cubicBezTo>
                    <a:pt x="285" y="276"/>
                    <a:pt x="500" y="171"/>
                    <a:pt x="711" y="171"/>
                  </a:cubicBezTo>
                  <a:cubicBezTo>
                    <a:pt x="784" y="171"/>
                    <a:pt x="857" y="184"/>
                    <a:pt x="924" y="210"/>
                  </a:cubicBezTo>
                  <a:cubicBezTo>
                    <a:pt x="1188" y="318"/>
                    <a:pt x="1354" y="630"/>
                    <a:pt x="1300" y="914"/>
                  </a:cubicBezTo>
                  <a:cubicBezTo>
                    <a:pt x="1291" y="958"/>
                    <a:pt x="1320" y="1002"/>
                    <a:pt x="1369" y="1011"/>
                  </a:cubicBezTo>
                  <a:lnTo>
                    <a:pt x="1384" y="1011"/>
                  </a:lnTo>
                  <a:cubicBezTo>
                    <a:pt x="1423" y="1011"/>
                    <a:pt x="1457" y="987"/>
                    <a:pt x="1467" y="943"/>
                  </a:cubicBezTo>
                  <a:cubicBezTo>
                    <a:pt x="1540" y="581"/>
                    <a:pt x="1325" y="191"/>
                    <a:pt x="988" y="54"/>
                  </a:cubicBezTo>
                  <a:cubicBezTo>
                    <a:pt x="898" y="18"/>
                    <a:pt x="803" y="1"/>
                    <a:pt x="707"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9" name="Google Shape;856;p30">
              <a:extLst>
                <a:ext uri="{FF2B5EF4-FFF2-40B4-BE49-F238E27FC236}">
                  <a16:creationId xmlns:a16="http://schemas.microsoft.com/office/drawing/2014/main" id="{263E4070-04E5-A7A2-B13A-A516D775F0AF}"/>
                </a:ext>
              </a:extLst>
            </p:cNvPr>
            <p:cNvSpPr/>
            <p:nvPr/>
          </p:nvSpPr>
          <p:spPr>
            <a:xfrm>
              <a:off x="3720008" y="5601037"/>
              <a:ext cx="147088" cy="90994"/>
            </a:xfrm>
            <a:custGeom>
              <a:avLst/>
              <a:gdLst/>
              <a:ahLst/>
              <a:cxnLst/>
              <a:rect l="l" t="t" r="r" b="b"/>
              <a:pathLst>
                <a:path w="1041" h="644" extrusionOk="0">
                  <a:moveTo>
                    <a:pt x="467" y="0"/>
                  </a:moveTo>
                  <a:cubicBezTo>
                    <a:pt x="305" y="0"/>
                    <a:pt x="141" y="66"/>
                    <a:pt x="30" y="185"/>
                  </a:cubicBezTo>
                  <a:cubicBezTo>
                    <a:pt x="0" y="219"/>
                    <a:pt x="0" y="273"/>
                    <a:pt x="34" y="307"/>
                  </a:cubicBezTo>
                  <a:cubicBezTo>
                    <a:pt x="51" y="321"/>
                    <a:pt x="72" y="328"/>
                    <a:pt x="93" y="328"/>
                  </a:cubicBezTo>
                  <a:cubicBezTo>
                    <a:pt x="116" y="328"/>
                    <a:pt x="139" y="320"/>
                    <a:pt x="157" y="302"/>
                  </a:cubicBezTo>
                  <a:cubicBezTo>
                    <a:pt x="232" y="216"/>
                    <a:pt x="347" y="169"/>
                    <a:pt x="460" y="169"/>
                  </a:cubicBezTo>
                  <a:cubicBezTo>
                    <a:pt x="508" y="169"/>
                    <a:pt x="556" y="177"/>
                    <a:pt x="601" y="194"/>
                  </a:cubicBezTo>
                  <a:cubicBezTo>
                    <a:pt x="753" y="248"/>
                    <a:pt x="865" y="400"/>
                    <a:pt x="875" y="566"/>
                  </a:cubicBezTo>
                  <a:cubicBezTo>
                    <a:pt x="875" y="610"/>
                    <a:pt x="914" y="644"/>
                    <a:pt x="958" y="644"/>
                  </a:cubicBezTo>
                  <a:lnTo>
                    <a:pt x="963" y="644"/>
                  </a:lnTo>
                  <a:cubicBezTo>
                    <a:pt x="1007" y="644"/>
                    <a:pt x="1041" y="605"/>
                    <a:pt x="1041" y="556"/>
                  </a:cubicBezTo>
                  <a:cubicBezTo>
                    <a:pt x="1031" y="326"/>
                    <a:pt x="875" y="111"/>
                    <a:pt x="660" y="33"/>
                  </a:cubicBezTo>
                  <a:cubicBezTo>
                    <a:pt x="598" y="11"/>
                    <a:pt x="533" y="0"/>
                    <a:pt x="46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0" name="Google Shape;857;p30">
              <a:extLst>
                <a:ext uri="{FF2B5EF4-FFF2-40B4-BE49-F238E27FC236}">
                  <a16:creationId xmlns:a16="http://schemas.microsoft.com/office/drawing/2014/main" id="{AEDFE803-1CD6-A1E9-786F-E3F0330F3B0D}"/>
                </a:ext>
              </a:extLst>
            </p:cNvPr>
            <p:cNvSpPr/>
            <p:nvPr/>
          </p:nvSpPr>
          <p:spPr>
            <a:xfrm>
              <a:off x="2955743" y="5661370"/>
              <a:ext cx="215616" cy="96928"/>
            </a:xfrm>
            <a:custGeom>
              <a:avLst/>
              <a:gdLst/>
              <a:ahLst/>
              <a:cxnLst/>
              <a:rect l="l" t="t" r="r" b="b"/>
              <a:pathLst>
                <a:path w="1526" h="686" extrusionOk="0">
                  <a:moveTo>
                    <a:pt x="702" y="1"/>
                  </a:moveTo>
                  <a:cubicBezTo>
                    <a:pt x="448" y="1"/>
                    <a:pt x="195" y="111"/>
                    <a:pt x="30" y="310"/>
                  </a:cubicBezTo>
                  <a:cubicBezTo>
                    <a:pt x="1" y="344"/>
                    <a:pt x="1" y="398"/>
                    <a:pt x="40" y="432"/>
                  </a:cubicBezTo>
                  <a:cubicBezTo>
                    <a:pt x="55" y="445"/>
                    <a:pt x="74" y="451"/>
                    <a:pt x="93" y="451"/>
                  </a:cubicBezTo>
                  <a:cubicBezTo>
                    <a:pt x="117" y="451"/>
                    <a:pt x="141" y="441"/>
                    <a:pt x="157" y="422"/>
                  </a:cubicBezTo>
                  <a:cubicBezTo>
                    <a:pt x="288" y="263"/>
                    <a:pt x="490" y="172"/>
                    <a:pt x="693" y="172"/>
                  </a:cubicBezTo>
                  <a:cubicBezTo>
                    <a:pt x="733" y="172"/>
                    <a:pt x="773" y="176"/>
                    <a:pt x="812" y="183"/>
                  </a:cubicBezTo>
                  <a:cubicBezTo>
                    <a:pt x="1056" y="222"/>
                    <a:pt x="1266" y="398"/>
                    <a:pt x="1349" y="627"/>
                  </a:cubicBezTo>
                  <a:cubicBezTo>
                    <a:pt x="1364" y="662"/>
                    <a:pt x="1398" y="686"/>
                    <a:pt x="1432" y="686"/>
                  </a:cubicBezTo>
                  <a:lnTo>
                    <a:pt x="1432" y="681"/>
                  </a:lnTo>
                  <a:cubicBezTo>
                    <a:pt x="1442" y="681"/>
                    <a:pt x="1452" y="681"/>
                    <a:pt x="1462" y="676"/>
                  </a:cubicBezTo>
                  <a:cubicBezTo>
                    <a:pt x="1506" y="662"/>
                    <a:pt x="1525" y="613"/>
                    <a:pt x="1511" y="569"/>
                  </a:cubicBezTo>
                  <a:cubicBezTo>
                    <a:pt x="1403" y="285"/>
                    <a:pt x="1139" y="65"/>
                    <a:pt x="841" y="12"/>
                  </a:cubicBezTo>
                  <a:cubicBezTo>
                    <a:pt x="795" y="4"/>
                    <a:pt x="749" y="1"/>
                    <a:pt x="702"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1" name="Google Shape;858;p30">
              <a:extLst>
                <a:ext uri="{FF2B5EF4-FFF2-40B4-BE49-F238E27FC236}">
                  <a16:creationId xmlns:a16="http://schemas.microsoft.com/office/drawing/2014/main" id="{4CD8BD22-9FED-EA1E-B60E-EEA6204E31DE}"/>
                </a:ext>
              </a:extLst>
            </p:cNvPr>
            <p:cNvSpPr/>
            <p:nvPr/>
          </p:nvSpPr>
          <p:spPr>
            <a:xfrm>
              <a:off x="2592756" y="5523749"/>
              <a:ext cx="206432" cy="104841"/>
            </a:xfrm>
            <a:custGeom>
              <a:avLst/>
              <a:gdLst/>
              <a:ahLst/>
              <a:cxnLst/>
              <a:rect l="l" t="t" r="r" b="b"/>
              <a:pathLst>
                <a:path w="1461" h="742" extrusionOk="0">
                  <a:moveTo>
                    <a:pt x="869" y="1"/>
                  </a:moveTo>
                  <a:cubicBezTo>
                    <a:pt x="778" y="1"/>
                    <a:pt x="687" y="15"/>
                    <a:pt x="601" y="43"/>
                  </a:cubicBezTo>
                  <a:cubicBezTo>
                    <a:pt x="327" y="131"/>
                    <a:pt x="103" y="356"/>
                    <a:pt x="15" y="629"/>
                  </a:cubicBezTo>
                  <a:cubicBezTo>
                    <a:pt x="0" y="673"/>
                    <a:pt x="20" y="722"/>
                    <a:pt x="64" y="737"/>
                  </a:cubicBezTo>
                  <a:cubicBezTo>
                    <a:pt x="73" y="737"/>
                    <a:pt x="83" y="741"/>
                    <a:pt x="93" y="741"/>
                  </a:cubicBezTo>
                  <a:cubicBezTo>
                    <a:pt x="127" y="741"/>
                    <a:pt x="161" y="717"/>
                    <a:pt x="171" y="683"/>
                  </a:cubicBezTo>
                  <a:cubicBezTo>
                    <a:pt x="249" y="463"/>
                    <a:pt x="430" y="277"/>
                    <a:pt x="650" y="209"/>
                  </a:cubicBezTo>
                  <a:cubicBezTo>
                    <a:pt x="725" y="185"/>
                    <a:pt x="803" y="173"/>
                    <a:pt x="881" y="173"/>
                  </a:cubicBezTo>
                  <a:cubicBezTo>
                    <a:pt x="1037" y="173"/>
                    <a:pt x="1192" y="220"/>
                    <a:pt x="1319" y="312"/>
                  </a:cubicBezTo>
                  <a:cubicBezTo>
                    <a:pt x="1333" y="323"/>
                    <a:pt x="1349" y="329"/>
                    <a:pt x="1366" y="329"/>
                  </a:cubicBezTo>
                  <a:cubicBezTo>
                    <a:pt x="1392" y="329"/>
                    <a:pt x="1419" y="316"/>
                    <a:pt x="1436" y="292"/>
                  </a:cubicBezTo>
                  <a:cubicBezTo>
                    <a:pt x="1461" y="253"/>
                    <a:pt x="1451" y="199"/>
                    <a:pt x="1412" y="175"/>
                  </a:cubicBezTo>
                  <a:cubicBezTo>
                    <a:pt x="1256" y="62"/>
                    <a:pt x="1062" y="1"/>
                    <a:pt x="86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2" name="Google Shape;859;p30">
              <a:extLst>
                <a:ext uri="{FF2B5EF4-FFF2-40B4-BE49-F238E27FC236}">
                  <a16:creationId xmlns:a16="http://schemas.microsoft.com/office/drawing/2014/main" id="{B19BDF95-039B-0A69-C6A7-356B037429D7}"/>
                </a:ext>
              </a:extLst>
            </p:cNvPr>
            <p:cNvSpPr/>
            <p:nvPr/>
          </p:nvSpPr>
          <p:spPr>
            <a:xfrm>
              <a:off x="371316" y="5563029"/>
              <a:ext cx="232713" cy="79408"/>
            </a:xfrm>
            <a:custGeom>
              <a:avLst/>
              <a:gdLst/>
              <a:ahLst/>
              <a:cxnLst/>
              <a:rect l="l" t="t" r="r" b="b"/>
              <a:pathLst>
                <a:path w="1647" h="562" extrusionOk="0">
                  <a:moveTo>
                    <a:pt x="810" y="0"/>
                  </a:moveTo>
                  <a:cubicBezTo>
                    <a:pt x="574" y="0"/>
                    <a:pt x="331" y="113"/>
                    <a:pt x="44" y="336"/>
                  </a:cubicBezTo>
                  <a:cubicBezTo>
                    <a:pt x="5" y="366"/>
                    <a:pt x="0" y="420"/>
                    <a:pt x="30" y="454"/>
                  </a:cubicBezTo>
                  <a:cubicBezTo>
                    <a:pt x="47" y="476"/>
                    <a:pt x="71" y="487"/>
                    <a:pt x="96" y="487"/>
                  </a:cubicBezTo>
                  <a:cubicBezTo>
                    <a:pt x="114" y="487"/>
                    <a:pt x="132" y="481"/>
                    <a:pt x="147" y="468"/>
                  </a:cubicBezTo>
                  <a:cubicBezTo>
                    <a:pt x="403" y="270"/>
                    <a:pt x="608" y="170"/>
                    <a:pt x="807" y="170"/>
                  </a:cubicBezTo>
                  <a:cubicBezTo>
                    <a:pt x="1025" y="170"/>
                    <a:pt x="1235" y="291"/>
                    <a:pt x="1495" y="537"/>
                  </a:cubicBezTo>
                  <a:cubicBezTo>
                    <a:pt x="1510" y="551"/>
                    <a:pt x="1530" y="561"/>
                    <a:pt x="1554" y="561"/>
                  </a:cubicBezTo>
                  <a:lnTo>
                    <a:pt x="1554" y="556"/>
                  </a:lnTo>
                  <a:cubicBezTo>
                    <a:pt x="1574" y="556"/>
                    <a:pt x="1598" y="551"/>
                    <a:pt x="1613" y="532"/>
                  </a:cubicBezTo>
                  <a:cubicBezTo>
                    <a:pt x="1647" y="498"/>
                    <a:pt x="1642" y="444"/>
                    <a:pt x="1608" y="410"/>
                  </a:cubicBezTo>
                  <a:cubicBezTo>
                    <a:pt x="1319" y="136"/>
                    <a:pt x="1069" y="0"/>
                    <a:pt x="810"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3" name="Google Shape;860;p30">
              <a:extLst>
                <a:ext uri="{FF2B5EF4-FFF2-40B4-BE49-F238E27FC236}">
                  <a16:creationId xmlns:a16="http://schemas.microsoft.com/office/drawing/2014/main" id="{3483A0AD-5552-01BA-7459-77E9816814E2}"/>
                </a:ext>
              </a:extLst>
            </p:cNvPr>
            <p:cNvSpPr/>
            <p:nvPr/>
          </p:nvSpPr>
          <p:spPr>
            <a:xfrm>
              <a:off x="1043033" y="5588603"/>
              <a:ext cx="240343" cy="119394"/>
            </a:xfrm>
            <a:custGeom>
              <a:avLst/>
              <a:gdLst/>
              <a:ahLst/>
              <a:cxnLst/>
              <a:rect l="l" t="t" r="r" b="b"/>
              <a:pathLst>
                <a:path w="1701" h="845" extrusionOk="0">
                  <a:moveTo>
                    <a:pt x="825" y="1"/>
                  </a:moveTo>
                  <a:cubicBezTo>
                    <a:pt x="489" y="1"/>
                    <a:pt x="164" y="201"/>
                    <a:pt x="20" y="507"/>
                  </a:cubicBezTo>
                  <a:cubicBezTo>
                    <a:pt x="0" y="551"/>
                    <a:pt x="15" y="600"/>
                    <a:pt x="59" y="624"/>
                  </a:cubicBezTo>
                  <a:cubicBezTo>
                    <a:pt x="69" y="630"/>
                    <a:pt x="80" y="632"/>
                    <a:pt x="92" y="632"/>
                  </a:cubicBezTo>
                  <a:cubicBezTo>
                    <a:pt x="124" y="632"/>
                    <a:pt x="157" y="613"/>
                    <a:pt x="171" y="580"/>
                  </a:cubicBezTo>
                  <a:cubicBezTo>
                    <a:pt x="286" y="333"/>
                    <a:pt x="561" y="169"/>
                    <a:pt x="833" y="169"/>
                  </a:cubicBezTo>
                  <a:cubicBezTo>
                    <a:pt x="862" y="169"/>
                    <a:pt x="890" y="171"/>
                    <a:pt x="919" y="175"/>
                  </a:cubicBezTo>
                  <a:cubicBezTo>
                    <a:pt x="1217" y="219"/>
                    <a:pt x="1476" y="473"/>
                    <a:pt x="1524" y="771"/>
                  </a:cubicBezTo>
                  <a:cubicBezTo>
                    <a:pt x="1534" y="815"/>
                    <a:pt x="1568" y="844"/>
                    <a:pt x="1607" y="844"/>
                  </a:cubicBezTo>
                  <a:lnTo>
                    <a:pt x="1622" y="844"/>
                  </a:lnTo>
                  <a:cubicBezTo>
                    <a:pt x="1666" y="835"/>
                    <a:pt x="1700" y="791"/>
                    <a:pt x="1691" y="747"/>
                  </a:cubicBezTo>
                  <a:cubicBezTo>
                    <a:pt x="1632" y="370"/>
                    <a:pt x="1314" y="63"/>
                    <a:pt x="943" y="9"/>
                  </a:cubicBezTo>
                  <a:cubicBezTo>
                    <a:pt x="904" y="3"/>
                    <a:pt x="864" y="1"/>
                    <a:pt x="825"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4" name="Google Shape;861;p30">
              <a:extLst>
                <a:ext uri="{FF2B5EF4-FFF2-40B4-BE49-F238E27FC236}">
                  <a16:creationId xmlns:a16="http://schemas.microsoft.com/office/drawing/2014/main" id="{C58B1714-46AF-CA54-84FE-313EF583CFF4}"/>
                </a:ext>
              </a:extLst>
            </p:cNvPr>
            <p:cNvSpPr/>
            <p:nvPr/>
          </p:nvSpPr>
          <p:spPr>
            <a:xfrm>
              <a:off x="-101598" y="3696239"/>
              <a:ext cx="53410" cy="1235201"/>
            </a:xfrm>
            <a:custGeom>
              <a:avLst/>
              <a:gdLst/>
              <a:ahLst/>
              <a:cxnLst/>
              <a:rect l="l" t="t" r="r" b="b"/>
              <a:pathLst>
                <a:path w="378" h="8742" extrusionOk="0">
                  <a:moveTo>
                    <a:pt x="377" y="1"/>
                  </a:moveTo>
                  <a:cubicBezTo>
                    <a:pt x="314" y="25"/>
                    <a:pt x="250" y="50"/>
                    <a:pt x="191" y="79"/>
                  </a:cubicBezTo>
                  <a:cubicBezTo>
                    <a:pt x="128" y="108"/>
                    <a:pt x="64" y="133"/>
                    <a:pt x="1" y="162"/>
                  </a:cubicBezTo>
                  <a:lnTo>
                    <a:pt x="1" y="8741"/>
                  </a:lnTo>
                  <a:lnTo>
                    <a:pt x="377" y="8741"/>
                  </a:lnTo>
                  <a:lnTo>
                    <a:pt x="377" y="1"/>
                  </a:ln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5" name="Google Shape;862;p30">
              <a:extLst>
                <a:ext uri="{FF2B5EF4-FFF2-40B4-BE49-F238E27FC236}">
                  <a16:creationId xmlns:a16="http://schemas.microsoft.com/office/drawing/2014/main" id="{2E4D02C1-88B4-4D3C-0C0E-17B514560D52}"/>
                </a:ext>
              </a:extLst>
            </p:cNvPr>
            <p:cNvSpPr/>
            <p:nvPr/>
          </p:nvSpPr>
          <p:spPr>
            <a:xfrm>
              <a:off x="-307182" y="4815296"/>
              <a:ext cx="723572" cy="352107"/>
            </a:xfrm>
            <a:custGeom>
              <a:avLst/>
              <a:gdLst/>
              <a:ahLst/>
              <a:cxnLst/>
              <a:rect l="l" t="t" r="r" b="b"/>
              <a:pathLst>
                <a:path w="5121" h="2492" extrusionOk="0">
                  <a:moveTo>
                    <a:pt x="4567" y="0"/>
                  </a:moveTo>
                  <a:cubicBezTo>
                    <a:pt x="4439" y="0"/>
                    <a:pt x="4312" y="55"/>
                    <a:pt x="4226" y="157"/>
                  </a:cubicBezTo>
                  <a:cubicBezTo>
                    <a:pt x="4026" y="396"/>
                    <a:pt x="3830" y="645"/>
                    <a:pt x="3654" y="904"/>
                  </a:cubicBezTo>
                  <a:cubicBezTo>
                    <a:pt x="3615" y="958"/>
                    <a:pt x="3586" y="1007"/>
                    <a:pt x="3557" y="1056"/>
                  </a:cubicBezTo>
                  <a:cubicBezTo>
                    <a:pt x="3439" y="850"/>
                    <a:pt x="3293" y="670"/>
                    <a:pt x="3122" y="523"/>
                  </a:cubicBezTo>
                  <a:cubicBezTo>
                    <a:pt x="2995" y="411"/>
                    <a:pt x="2853" y="313"/>
                    <a:pt x="2702" y="240"/>
                  </a:cubicBezTo>
                  <a:cubicBezTo>
                    <a:pt x="2477" y="127"/>
                    <a:pt x="2238" y="54"/>
                    <a:pt x="1984" y="39"/>
                  </a:cubicBezTo>
                  <a:cubicBezTo>
                    <a:pt x="1959" y="35"/>
                    <a:pt x="1944" y="35"/>
                    <a:pt x="1920" y="35"/>
                  </a:cubicBezTo>
                  <a:cubicBezTo>
                    <a:pt x="1900" y="34"/>
                    <a:pt x="1880" y="33"/>
                    <a:pt x="1860" y="33"/>
                  </a:cubicBezTo>
                  <a:cubicBezTo>
                    <a:pt x="1764" y="33"/>
                    <a:pt x="1671" y="43"/>
                    <a:pt x="1578" y="59"/>
                  </a:cubicBezTo>
                  <a:cubicBezTo>
                    <a:pt x="953" y="162"/>
                    <a:pt x="381" y="582"/>
                    <a:pt x="112" y="1173"/>
                  </a:cubicBezTo>
                  <a:cubicBezTo>
                    <a:pt x="0" y="1417"/>
                    <a:pt x="39" y="1696"/>
                    <a:pt x="210" y="1901"/>
                  </a:cubicBezTo>
                  <a:cubicBezTo>
                    <a:pt x="371" y="2086"/>
                    <a:pt x="591" y="2233"/>
                    <a:pt x="884" y="2341"/>
                  </a:cubicBezTo>
                  <a:cubicBezTo>
                    <a:pt x="1124" y="2428"/>
                    <a:pt x="1373" y="2477"/>
                    <a:pt x="1632" y="2487"/>
                  </a:cubicBezTo>
                  <a:cubicBezTo>
                    <a:pt x="1671" y="2492"/>
                    <a:pt x="1710" y="2492"/>
                    <a:pt x="1749" y="2492"/>
                  </a:cubicBezTo>
                  <a:cubicBezTo>
                    <a:pt x="1822" y="2492"/>
                    <a:pt x="1891" y="2487"/>
                    <a:pt x="1964" y="2482"/>
                  </a:cubicBezTo>
                  <a:cubicBezTo>
                    <a:pt x="2286" y="2458"/>
                    <a:pt x="2609" y="2370"/>
                    <a:pt x="2902" y="2228"/>
                  </a:cubicBezTo>
                  <a:cubicBezTo>
                    <a:pt x="3000" y="2184"/>
                    <a:pt x="3097" y="2126"/>
                    <a:pt x="3190" y="2067"/>
                  </a:cubicBezTo>
                  <a:cubicBezTo>
                    <a:pt x="3239" y="2038"/>
                    <a:pt x="3283" y="2003"/>
                    <a:pt x="3327" y="1969"/>
                  </a:cubicBezTo>
                  <a:cubicBezTo>
                    <a:pt x="3400" y="1911"/>
                    <a:pt x="3464" y="1842"/>
                    <a:pt x="3522" y="1774"/>
                  </a:cubicBezTo>
                  <a:cubicBezTo>
                    <a:pt x="3586" y="1798"/>
                    <a:pt x="3645" y="1823"/>
                    <a:pt x="3703" y="1847"/>
                  </a:cubicBezTo>
                  <a:cubicBezTo>
                    <a:pt x="3879" y="1920"/>
                    <a:pt x="4045" y="1994"/>
                    <a:pt x="4265" y="2052"/>
                  </a:cubicBezTo>
                  <a:cubicBezTo>
                    <a:pt x="4327" y="2068"/>
                    <a:pt x="4424" y="2095"/>
                    <a:pt x="4529" y="2095"/>
                  </a:cubicBezTo>
                  <a:cubicBezTo>
                    <a:pt x="4615" y="2095"/>
                    <a:pt x="4707" y="2078"/>
                    <a:pt x="4793" y="2023"/>
                  </a:cubicBezTo>
                  <a:cubicBezTo>
                    <a:pt x="4983" y="1906"/>
                    <a:pt x="5032" y="1666"/>
                    <a:pt x="5052" y="1564"/>
                  </a:cubicBezTo>
                  <a:cubicBezTo>
                    <a:pt x="5110" y="1285"/>
                    <a:pt x="5120" y="1007"/>
                    <a:pt x="5081" y="743"/>
                  </a:cubicBezTo>
                  <a:cubicBezTo>
                    <a:pt x="5057" y="606"/>
                    <a:pt x="5032" y="469"/>
                    <a:pt x="4998" y="337"/>
                  </a:cubicBezTo>
                  <a:cubicBezTo>
                    <a:pt x="4954" y="171"/>
                    <a:pt x="4827" y="49"/>
                    <a:pt x="4661" y="10"/>
                  </a:cubicBezTo>
                  <a:cubicBezTo>
                    <a:pt x="4630" y="3"/>
                    <a:pt x="4598" y="0"/>
                    <a:pt x="4567"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6" name="Google Shape;863;p30">
              <a:extLst>
                <a:ext uri="{FF2B5EF4-FFF2-40B4-BE49-F238E27FC236}">
                  <a16:creationId xmlns:a16="http://schemas.microsoft.com/office/drawing/2014/main" id="{DE397B50-2F0C-44C6-3BCA-150E336A2DCD}"/>
                </a:ext>
              </a:extLst>
            </p:cNvPr>
            <p:cNvSpPr/>
            <p:nvPr/>
          </p:nvSpPr>
          <p:spPr>
            <a:xfrm>
              <a:off x="-180865" y="4902899"/>
              <a:ext cx="38008" cy="120242"/>
            </a:xfrm>
            <a:custGeom>
              <a:avLst/>
              <a:gdLst/>
              <a:ahLst/>
              <a:cxnLst/>
              <a:rect l="l" t="t" r="r" b="b"/>
              <a:pathLst>
                <a:path w="269" h="851" extrusionOk="0">
                  <a:moveTo>
                    <a:pt x="137" y="1"/>
                  </a:moveTo>
                  <a:cubicBezTo>
                    <a:pt x="59" y="1"/>
                    <a:pt x="0" y="191"/>
                    <a:pt x="0" y="426"/>
                  </a:cubicBezTo>
                  <a:cubicBezTo>
                    <a:pt x="0" y="660"/>
                    <a:pt x="59" y="851"/>
                    <a:pt x="137" y="851"/>
                  </a:cubicBezTo>
                  <a:cubicBezTo>
                    <a:pt x="210" y="851"/>
                    <a:pt x="269" y="660"/>
                    <a:pt x="269" y="426"/>
                  </a:cubicBezTo>
                  <a:cubicBezTo>
                    <a:pt x="269" y="191"/>
                    <a:pt x="210" y="1"/>
                    <a:pt x="137"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7" name="Google Shape;864;p30">
              <a:extLst>
                <a:ext uri="{FF2B5EF4-FFF2-40B4-BE49-F238E27FC236}">
                  <a16:creationId xmlns:a16="http://schemas.microsoft.com/office/drawing/2014/main" id="{5192A56A-963B-F15B-E62A-9009CA7A0E72}"/>
                </a:ext>
              </a:extLst>
            </p:cNvPr>
            <p:cNvSpPr/>
            <p:nvPr/>
          </p:nvSpPr>
          <p:spPr>
            <a:xfrm>
              <a:off x="-114597" y="4820100"/>
              <a:ext cx="136067" cy="347303"/>
            </a:xfrm>
            <a:custGeom>
              <a:avLst/>
              <a:gdLst/>
              <a:ahLst/>
              <a:cxnLst/>
              <a:rect l="l" t="t" r="r" b="b"/>
              <a:pathLst>
                <a:path w="963" h="2458" extrusionOk="0">
                  <a:moveTo>
                    <a:pt x="166" y="1601"/>
                  </a:moveTo>
                  <a:cubicBezTo>
                    <a:pt x="154" y="1604"/>
                    <a:pt x="143" y="1608"/>
                    <a:pt x="132" y="1613"/>
                  </a:cubicBezTo>
                  <a:cubicBezTo>
                    <a:pt x="143" y="1610"/>
                    <a:pt x="155" y="1606"/>
                    <a:pt x="166" y="1601"/>
                  </a:cubicBezTo>
                  <a:close/>
                  <a:moveTo>
                    <a:pt x="557" y="1"/>
                  </a:moveTo>
                  <a:lnTo>
                    <a:pt x="220" y="25"/>
                  </a:lnTo>
                  <a:cubicBezTo>
                    <a:pt x="195" y="54"/>
                    <a:pt x="181" y="88"/>
                    <a:pt x="171" y="132"/>
                  </a:cubicBezTo>
                  <a:cubicBezTo>
                    <a:pt x="137" y="294"/>
                    <a:pt x="420" y="846"/>
                    <a:pt x="0" y="880"/>
                  </a:cubicBezTo>
                  <a:cubicBezTo>
                    <a:pt x="9" y="879"/>
                    <a:pt x="18" y="879"/>
                    <a:pt x="27" y="879"/>
                  </a:cubicBezTo>
                  <a:cubicBezTo>
                    <a:pt x="203" y="879"/>
                    <a:pt x="368" y="1016"/>
                    <a:pt x="401" y="1188"/>
                  </a:cubicBezTo>
                  <a:cubicBezTo>
                    <a:pt x="428" y="1357"/>
                    <a:pt x="323" y="1539"/>
                    <a:pt x="166" y="1601"/>
                  </a:cubicBezTo>
                  <a:lnTo>
                    <a:pt x="166" y="1601"/>
                  </a:lnTo>
                  <a:cubicBezTo>
                    <a:pt x="180" y="1598"/>
                    <a:pt x="195" y="1596"/>
                    <a:pt x="210" y="1596"/>
                  </a:cubicBezTo>
                  <a:cubicBezTo>
                    <a:pt x="288" y="1596"/>
                    <a:pt x="367" y="1640"/>
                    <a:pt x="410" y="1706"/>
                  </a:cubicBezTo>
                  <a:cubicBezTo>
                    <a:pt x="474" y="1794"/>
                    <a:pt x="484" y="1911"/>
                    <a:pt x="469" y="2018"/>
                  </a:cubicBezTo>
                  <a:cubicBezTo>
                    <a:pt x="450" y="2179"/>
                    <a:pt x="376" y="2336"/>
                    <a:pt x="269" y="2458"/>
                  </a:cubicBezTo>
                  <a:lnTo>
                    <a:pt x="391" y="2458"/>
                  </a:lnTo>
                  <a:cubicBezTo>
                    <a:pt x="459" y="2458"/>
                    <a:pt x="533" y="2458"/>
                    <a:pt x="601" y="2448"/>
                  </a:cubicBezTo>
                  <a:cubicBezTo>
                    <a:pt x="645" y="2414"/>
                    <a:pt x="684" y="2370"/>
                    <a:pt x="718" y="2321"/>
                  </a:cubicBezTo>
                  <a:cubicBezTo>
                    <a:pt x="870" y="2096"/>
                    <a:pt x="826" y="1730"/>
                    <a:pt x="577" y="1618"/>
                  </a:cubicBezTo>
                  <a:cubicBezTo>
                    <a:pt x="801" y="1564"/>
                    <a:pt x="963" y="1315"/>
                    <a:pt x="914" y="1090"/>
                  </a:cubicBezTo>
                  <a:cubicBezTo>
                    <a:pt x="871" y="893"/>
                    <a:pt x="674" y="749"/>
                    <a:pt x="475" y="749"/>
                  </a:cubicBezTo>
                  <a:cubicBezTo>
                    <a:pt x="447" y="749"/>
                    <a:pt x="419" y="752"/>
                    <a:pt x="391" y="758"/>
                  </a:cubicBezTo>
                  <a:cubicBezTo>
                    <a:pt x="484" y="685"/>
                    <a:pt x="581" y="616"/>
                    <a:pt x="650" y="518"/>
                  </a:cubicBezTo>
                  <a:cubicBezTo>
                    <a:pt x="718" y="426"/>
                    <a:pt x="752" y="303"/>
                    <a:pt x="718" y="191"/>
                  </a:cubicBezTo>
                  <a:cubicBezTo>
                    <a:pt x="694" y="113"/>
                    <a:pt x="630" y="45"/>
                    <a:pt x="557"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8" name="Google Shape;865;p30">
              <a:extLst>
                <a:ext uri="{FF2B5EF4-FFF2-40B4-BE49-F238E27FC236}">
                  <a16:creationId xmlns:a16="http://schemas.microsoft.com/office/drawing/2014/main" id="{DC8BB734-4332-B3B7-F441-B813285E9ADD}"/>
                </a:ext>
              </a:extLst>
            </p:cNvPr>
            <p:cNvSpPr/>
            <p:nvPr/>
          </p:nvSpPr>
          <p:spPr>
            <a:xfrm>
              <a:off x="48881" y="4849065"/>
              <a:ext cx="136208" cy="281177"/>
            </a:xfrm>
            <a:custGeom>
              <a:avLst/>
              <a:gdLst/>
              <a:ahLst/>
              <a:cxnLst/>
              <a:rect l="l" t="t" r="r" b="b"/>
              <a:pathLst>
                <a:path w="964" h="1990" extrusionOk="0">
                  <a:moveTo>
                    <a:pt x="7" y="586"/>
                  </a:moveTo>
                  <a:lnTo>
                    <a:pt x="7" y="586"/>
                  </a:lnTo>
                  <a:cubicBezTo>
                    <a:pt x="5" y="587"/>
                    <a:pt x="3" y="587"/>
                    <a:pt x="1" y="587"/>
                  </a:cubicBezTo>
                  <a:cubicBezTo>
                    <a:pt x="3" y="587"/>
                    <a:pt x="5" y="587"/>
                    <a:pt x="7" y="586"/>
                  </a:cubicBezTo>
                  <a:close/>
                  <a:moveTo>
                    <a:pt x="182" y="1"/>
                  </a:moveTo>
                  <a:lnTo>
                    <a:pt x="182" y="1"/>
                  </a:lnTo>
                  <a:cubicBezTo>
                    <a:pt x="230" y="224"/>
                    <a:pt x="322" y="553"/>
                    <a:pt x="7" y="586"/>
                  </a:cubicBezTo>
                  <a:lnTo>
                    <a:pt x="7" y="586"/>
                  </a:lnTo>
                  <a:cubicBezTo>
                    <a:pt x="16" y="586"/>
                    <a:pt x="25" y="585"/>
                    <a:pt x="35" y="585"/>
                  </a:cubicBezTo>
                  <a:cubicBezTo>
                    <a:pt x="204" y="585"/>
                    <a:pt x="365" y="720"/>
                    <a:pt x="397" y="890"/>
                  </a:cubicBezTo>
                  <a:cubicBezTo>
                    <a:pt x="426" y="1061"/>
                    <a:pt x="323" y="1237"/>
                    <a:pt x="172" y="1300"/>
                  </a:cubicBezTo>
                  <a:cubicBezTo>
                    <a:pt x="182" y="1299"/>
                    <a:pt x="193" y="1298"/>
                    <a:pt x="204" y="1298"/>
                  </a:cubicBezTo>
                  <a:cubicBezTo>
                    <a:pt x="283" y="1298"/>
                    <a:pt x="364" y="1344"/>
                    <a:pt x="411" y="1413"/>
                  </a:cubicBezTo>
                  <a:cubicBezTo>
                    <a:pt x="470" y="1501"/>
                    <a:pt x="480" y="1613"/>
                    <a:pt x="470" y="1720"/>
                  </a:cubicBezTo>
                  <a:cubicBezTo>
                    <a:pt x="455" y="1813"/>
                    <a:pt x="426" y="1906"/>
                    <a:pt x="382" y="1989"/>
                  </a:cubicBezTo>
                  <a:cubicBezTo>
                    <a:pt x="480" y="1945"/>
                    <a:pt x="582" y="1891"/>
                    <a:pt x="670" y="1828"/>
                  </a:cubicBezTo>
                  <a:cubicBezTo>
                    <a:pt x="719" y="1799"/>
                    <a:pt x="763" y="1764"/>
                    <a:pt x="807" y="1730"/>
                  </a:cubicBezTo>
                  <a:cubicBezTo>
                    <a:pt x="807" y="1559"/>
                    <a:pt x="729" y="1393"/>
                    <a:pt x="577" y="1320"/>
                  </a:cubicBezTo>
                  <a:cubicBezTo>
                    <a:pt x="802" y="1271"/>
                    <a:pt x="963" y="1022"/>
                    <a:pt x="915" y="797"/>
                  </a:cubicBezTo>
                  <a:cubicBezTo>
                    <a:pt x="872" y="600"/>
                    <a:pt x="674" y="451"/>
                    <a:pt x="474" y="451"/>
                  </a:cubicBezTo>
                  <a:cubicBezTo>
                    <a:pt x="447" y="451"/>
                    <a:pt x="419" y="454"/>
                    <a:pt x="392" y="460"/>
                  </a:cubicBezTo>
                  <a:cubicBezTo>
                    <a:pt x="465" y="406"/>
                    <a:pt x="538" y="352"/>
                    <a:pt x="602" y="284"/>
                  </a:cubicBezTo>
                  <a:cubicBezTo>
                    <a:pt x="475" y="172"/>
                    <a:pt x="333" y="74"/>
                    <a:pt x="182"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9" name="Google Shape;866;p30">
              <a:extLst>
                <a:ext uri="{FF2B5EF4-FFF2-40B4-BE49-F238E27FC236}">
                  <a16:creationId xmlns:a16="http://schemas.microsoft.com/office/drawing/2014/main" id="{BB3F7A92-0B3A-B597-621F-22410A3EA87F}"/>
                </a:ext>
              </a:extLst>
            </p:cNvPr>
            <p:cNvSpPr/>
            <p:nvPr/>
          </p:nvSpPr>
          <p:spPr>
            <a:xfrm>
              <a:off x="3109048" y="3656253"/>
              <a:ext cx="731202" cy="736006"/>
            </a:xfrm>
            <a:custGeom>
              <a:avLst/>
              <a:gdLst/>
              <a:ahLst/>
              <a:cxnLst/>
              <a:rect l="l" t="t" r="r" b="b"/>
              <a:pathLst>
                <a:path w="5175" h="5209" extrusionOk="0">
                  <a:moveTo>
                    <a:pt x="2585" y="1"/>
                  </a:moveTo>
                  <a:cubicBezTo>
                    <a:pt x="2155" y="1"/>
                    <a:pt x="1750" y="108"/>
                    <a:pt x="1393" y="294"/>
                  </a:cubicBezTo>
                  <a:cubicBezTo>
                    <a:pt x="1290" y="347"/>
                    <a:pt x="1188" y="411"/>
                    <a:pt x="1095" y="474"/>
                  </a:cubicBezTo>
                  <a:lnTo>
                    <a:pt x="1095" y="479"/>
                  </a:lnTo>
                  <a:cubicBezTo>
                    <a:pt x="1036" y="523"/>
                    <a:pt x="973" y="567"/>
                    <a:pt x="919" y="616"/>
                  </a:cubicBezTo>
                  <a:cubicBezTo>
                    <a:pt x="895" y="636"/>
                    <a:pt x="870" y="655"/>
                    <a:pt x="851" y="675"/>
                  </a:cubicBezTo>
                  <a:lnTo>
                    <a:pt x="777" y="748"/>
                  </a:lnTo>
                  <a:cubicBezTo>
                    <a:pt x="416" y="1105"/>
                    <a:pt x="157" y="1569"/>
                    <a:pt x="54" y="2092"/>
                  </a:cubicBezTo>
                  <a:cubicBezTo>
                    <a:pt x="44" y="2136"/>
                    <a:pt x="35" y="2184"/>
                    <a:pt x="30" y="2233"/>
                  </a:cubicBezTo>
                  <a:cubicBezTo>
                    <a:pt x="10" y="2336"/>
                    <a:pt x="5" y="2443"/>
                    <a:pt x="1" y="2556"/>
                  </a:cubicBezTo>
                  <a:cubicBezTo>
                    <a:pt x="1" y="2570"/>
                    <a:pt x="1" y="2590"/>
                    <a:pt x="1" y="2605"/>
                  </a:cubicBezTo>
                  <a:cubicBezTo>
                    <a:pt x="1" y="2634"/>
                    <a:pt x="1" y="2663"/>
                    <a:pt x="1" y="2692"/>
                  </a:cubicBezTo>
                  <a:cubicBezTo>
                    <a:pt x="20" y="3205"/>
                    <a:pt x="181" y="3679"/>
                    <a:pt x="455" y="4075"/>
                  </a:cubicBezTo>
                  <a:cubicBezTo>
                    <a:pt x="518" y="4173"/>
                    <a:pt x="592" y="4266"/>
                    <a:pt x="665" y="4349"/>
                  </a:cubicBezTo>
                  <a:lnTo>
                    <a:pt x="670" y="4349"/>
                  </a:lnTo>
                  <a:cubicBezTo>
                    <a:pt x="836" y="4539"/>
                    <a:pt x="1031" y="4700"/>
                    <a:pt x="1251" y="4832"/>
                  </a:cubicBezTo>
                  <a:cubicBezTo>
                    <a:pt x="1295" y="4862"/>
                    <a:pt x="1344" y="4891"/>
                    <a:pt x="1398" y="4915"/>
                  </a:cubicBezTo>
                  <a:cubicBezTo>
                    <a:pt x="1608" y="5028"/>
                    <a:pt x="1833" y="5106"/>
                    <a:pt x="2067" y="5155"/>
                  </a:cubicBezTo>
                  <a:cubicBezTo>
                    <a:pt x="2131" y="5169"/>
                    <a:pt x="2194" y="5179"/>
                    <a:pt x="2258" y="5184"/>
                  </a:cubicBezTo>
                  <a:cubicBezTo>
                    <a:pt x="2365" y="5204"/>
                    <a:pt x="2473" y="5209"/>
                    <a:pt x="2585" y="5209"/>
                  </a:cubicBezTo>
                  <a:cubicBezTo>
                    <a:pt x="3054" y="5209"/>
                    <a:pt x="3494" y="5082"/>
                    <a:pt x="3875" y="4862"/>
                  </a:cubicBezTo>
                  <a:cubicBezTo>
                    <a:pt x="4153" y="4700"/>
                    <a:pt x="4397" y="4490"/>
                    <a:pt x="4603" y="4236"/>
                  </a:cubicBezTo>
                  <a:cubicBezTo>
                    <a:pt x="4642" y="4183"/>
                    <a:pt x="4681" y="4129"/>
                    <a:pt x="4720" y="4075"/>
                  </a:cubicBezTo>
                  <a:cubicBezTo>
                    <a:pt x="4783" y="3977"/>
                    <a:pt x="4847" y="3875"/>
                    <a:pt x="4896" y="3772"/>
                  </a:cubicBezTo>
                  <a:cubicBezTo>
                    <a:pt x="4954" y="3655"/>
                    <a:pt x="5008" y="3533"/>
                    <a:pt x="5047" y="3406"/>
                  </a:cubicBezTo>
                  <a:cubicBezTo>
                    <a:pt x="5096" y="3259"/>
                    <a:pt x="5130" y="3108"/>
                    <a:pt x="5150" y="2951"/>
                  </a:cubicBezTo>
                  <a:cubicBezTo>
                    <a:pt x="5155" y="2917"/>
                    <a:pt x="5160" y="2883"/>
                    <a:pt x="5160" y="2844"/>
                  </a:cubicBezTo>
                  <a:cubicBezTo>
                    <a:pt x="5169" y="2766"/>
                    <a:pt x="5174" y="2688"/>
                    <a:pt x="5174" y="2605"/>
                  </a:cubicBezTo>
                  <a:cubicBezTo>
                    <a:pt x="5174" y="1544"/>
                    <a:pt x="4539" y="626"/>
                    <a:pt x="3630" y="225"/>
                  </a:cubicBezTo>
                  <a:cubicBezTo>
                    <a:pt x="3582" y="201"/>
                    <a:pt x="3528" y="181"/>
                    <a:pt x="3479" y="162"/>
                  </a:cubicBezTo>
                  <a:cubicBezTo>
                    <a:pt x="3201" y="59"/>
                    <a:pt x="2898" y="1"/>
                    <a:pt x="2585"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00" name="Google Shape;867;p30">
              <a:extLst>
                <a:ext uri="{FF2B5EF4-FFF2-40B4-BE49-F238E27FC236}">
                  <a16:creationId xmlns:a16="http://schemas.microsoft.com/office/drawing/2014/main" id="{22C15ADF-CBDB-5975-E59C-F3D69225D41B}"/>
                </a:ext>
              </a:extLst>
            </p:cNvPr>
            <p:cNvSpPr/>
            <p:nvPr/>
          </p:nvSpPr>
          <p:spPr>
            <a:xfrm>
              <a:off x="3109048" y="3697652"/>
              <a:ext cx="547518" cy="694606"/>
            </a:xfrm>
            <a:custGeom>
              <a:avLst/>
              <a:gdLst/>
              <a:ahLst/>
              <a:cxnLst/>
              <a:rect l="l" t="t" r="r" b="b"/>
              <a:pathLst>
                <a:path w="3875" h="4916" extrusionOk="0">
                  <a:moveTo>
                    <a:pt x="1388" y="1"/>
                  </a:moveTo>
                  <a:lnTo>
                    <a:pt x="1388" y="1"/>
                  </a:lnTo>
                  <a:cubicBezTo>
                    <a:pt x="562" y="436"/>
                    <a:pt x="1" y="1310"/>
                    <a:pt x="1" y="2312"/>
                  </a:cubicBezTo>
                  <a:cubicBezTo>
                    <a:pt x="1" y="3748"/>
                    <a:pt x="1158" y="4916"/>
                    <a:pt x="2585" y="4916"/>
                  </a:cubicBezTo>
                  <a:cubicBezTo>
                    <a:pt x="3054" y="4916"/>
                    <a:pt x="3494" y="4789"/>
                    <a:pt x="3875" y="4574"/>
                  </a:cubicBezTo>
                  <a:cubicBezTo>
                    <a:pt x="2839" y="4461"/>
                    <a:pt x="1881" y="3807"/>
                    <a:pt x="1408" y="2883"/>
                  </a:cubicBezTo>
                  <a:cubicBezTo>
                    <a:pt x="948" y="1994"/>
                    <a:pt x="948" y="895"/>
                    <a:pt x="138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01" name="Google Shape;868;p30">
              <a:extLst>
                <a:ext uri="{FF2B5EF4-FFF2-40B4-BE49-F238E27FC236}">
                  <a16:creationId xmlns:a16="http://schemas.microsoft.com/office/drawing/2014/main" id="{967480E9-C6A9-A0D0-0037-5C5D47D45E45}"/>
                </a:ext>
              </a:extLst>
            </p:cNvPr>
            <p:cNvSpPr/>
            <p:nvPr/>
          </p:nvSpPr>
          <p:spPr>
            <a:xfrm>
              <a:off x="3109048" y="3663035"/>
              <a:ext cx="729082" cy="725832"/>
            </a:xfrm>
            <a:custGeom>
              <a:avLst/>
              <a:gdLst/>
              <a:ahLst/>
              <a:cxnLst/>
              <a:rect l="l" t="t" r="r" b="b"/>
              <a:pathLst>
                <a:path w="5160" h="5137" extrusionOk="0">
                  <a:moveTo>
                    <a:pt x="3635" y="2092"/>
                  </a:moveTo>
                  <a:cubicBezTo>
                    <a:pt x="3972" y="2454"/>
                    <a:pt x="4222" y="2879"/>
                    <a:pt x="4397" y="3377"/>
                  </a:cubicBezTo>
                  <a:cubicBezTo>
                    <a:pt x="3958" y="3705"/>
                    <a:pt x="3484" y="3944"/>
                    <a:pt x="2986" y="4086"/>
                  </a:cubicBezTo>
                  <a:cubicBezTo>
                    <a:pt x="3313" y="3465"/>
                    <a:pt x="3533" y="2791"/>
                    <a:pt x="3635" y="2092"/>
                  </a:cubicBezTo>
                  <a:close/>
                  <a:moveTo>
                    <a:pt x="3245" y="1726"/>
                  </a:moveTo>
                  <a:cubicBezTo>
                    <a:pt x="3284" y="1755"/>
                    <a:pt x="3323" y="1790"/>
                    <a:pt x="3362" y="1824"/>
                  </a:cubicBezTo>
                  <a:cubicBezTo>
                    <a:pt x="3416" y="1868"/>
                    <a:pt x="3469" y="1917"/>
                    <a:pt x="3518" y="1965"/>
                  </a:cubicBezTo>
                  <a:cubicBezTo>
                    <a:pt x="3416" y="2728"/>
                    <a:pt x="3171" y="3470"/>
                    <a:pt x="2800" y="4139"/>
                  </a:cubicBezTo>
                  <a:cubicBezTo>
                    <a:pt x="2580" y="4193"/>
                    <a:pt x="2360" y="4223"/>
                    <a:pt x="2140" y="4242"/>
                  </a:cubicBezTo>
                  <a:cubicBezTo>
                    <a:pt x="2624" y="3626"/>
                    <a:pt x="2907" y="2737"/>
                    <a:pt x="3044" y="1877"/>
                  </a:cubicBezTo>
                  <a:lnTo>
                    <a:pt x="3044" y="1882"/>
                  </a:lnTo>
                  <a:cubicBezTo>
                    <a:pt x="3113" y="1829"/>
                    <a:pt x="3181" y="1780"/>
                    <a:pt x="3245" y="1726"/>
                  </a:cubicBezTo>
                  <a:close/>
                  <a:moveTo>
                    <a:pt x="3043" y="1"/>
                  </a:moveTo>
                  <a:cubicBezTo>
                    <a:pt x="3040" y="1"/>
                    <a:pt x="3037" y="1"/>
                    <a:pt x="3034" y="1"/>
                  </a:cubicBezTo>
                  <a:cubicBezTo>
                    <a:pt x="3000" y="6"/>
                    <a:pt x="2971" y="41"/>
                    <a:pt x="2976" y="80"/>
                  </a:cubicBezTo>
                  <a:cubicBezTo>
                    <a:pt x="2995" y="304"/>
                    <a:pt x="3005" y="568"/>
                    <a:pt x="3000" y="856"/>
                  </a:cubicBezTo>
                  <a:cubicBezTo>
                    <a:pt x="2505" y="576"/>
                    <a:pt x="1922" y="418"/>
                    <a:pt x="1332" y="418"/>
                  </a:cubicBezTo>
                  <a:cubicBezTo>
                    <a:pt x="1253" y="418"/>
                    <a:pt x="1174" y="421"/>
                    <a:pt x="1095" y="426"/>
                  </a:cubicBezTo>
                  <a:cubicBezTo>
                    <a:pt x="1031" y="470"/>
                    <a:pt x="973" y="519"/>
                    <a:pt x="919" y="568"/>
                  </a:cubicBezTo>
                  <a:cubicBezTo>
                    <a:pt x="934" y="578"/>
                    <a:pt x="948" y="583"/>
                    <a:pt x="968" y="583"/>
                  </a:cubicBezTo>
                  <a:cubicBezTo>
                    <a:pt x="1086" y="569"/>
                    <a:pt x="1206" y="562"/>
                    <a:pt x="1326" y="562"/>
                  </a:cubicBezTo>
                  <a:cubicBezTo>
                    <a:pt x="1865" y="562"/>
                    <a:pt x="2410" y="702"/>
                    <a:pt x="2873" y="949"/>
                  </a:cubicBezTo>
                  <a:cubicBezTo>
                    <a:pt x="2785" y="1008"/>
                    <a:pt x="2697" y="1062"/>
                    <a:pt x="2609" y="1115"/>
                  </a:cubicBezTo>
                  <a:cubicBezTo>
                    <a:pt x="2057" y="803"/>
                    <a:pt x="1481" y="641"/>
                    <a:pt x="851" y="627"/>
                  </a:cubicBezTo>
                  <a:lnTo>
                    <a:pt x="772" y="695"/>
                  </a:lnTo>
                  <a:cubicBezTo>
                    <a:pt x="777" y="734"/>
                    <a:pt x="807" y="764"/>
                    <a:pt x="841" y="764"/>
                  </a:cubicBezTo>
                  <a:cubicBezTo>
                    <a:pt x="1432" y="783"/>
                    <a:pt x="1964" y="915"/>
                    <a:pt x="2473" y="1193"/>
                  </a:cubicBezTo>
                  <a:cubicBezTo>
                    <a:pt x="1598" y="1706"/>
                    <a:pt x="797" y="1985"/>
                    <a:pt x="49" y="2039"/>
                  </a:cubicBezTo>
                  <a:cubicBezTo>
                    <a:pt x="40" y="2088"/>
                    <a:pt x="30" y="2136"/>
                    <a:pt x="25" y="2180"/>
                  </a:cubicBezTo>
                  <a:cubicBezTo>
                    <a:pt x="821" y="2127"/>
                    <a:pt x="1676" y="1829"/>
                    <a:pt x="2614" y="1272"/>
                  </a:cubicBezTo>
                  <a:cubicBezTo>
                    <a:pt x="2727" y="1340"/>
                    <a:pt x="2839" y="1413"/>
                    <a:pt x="2956" y="1496"/>
                  </a:cubicBezTo>
                  <a:cubicBezTo>
                    <a:pt x="2942" y="1594"/>
                    <a:pt x="2932" y="1697"/>
                    <a:pt x="2917" y="1794"/>
                  </a:cubicBezTo>
                  <a:cubicBezTo>
                    <a:pt x="2225" y="2273"/>
                    <a:pt x="1404" y="2540"/>
                    <a:pt x="551" y="2540"/>
                  </a:cubicBezTo>
                  <a:cubicBezTo>
                    <a:pt x="369" y="2540"/>
                    <a:pt x="185" y="2528"/>
                    <a:pt x="1" y="2503"/>
                  </a:cubicBezTo>
                  <a:cubicBezTo>
                    <a:pt x="1" y="2522"/>
                    <a:pt x="1" y="2537"/>
                    <a:pt x="1" y="2557"/>
                  </a:cubicBezTo>
                  <a:cubicBezTo>
                    <a:pt x="1" y="2586"/>
                    <a:pt x="1" y="2615"/>
                    <a:pt x="1" y="2644"/>
                  </a:cubicBezTo>
                  <a:cubicBezTo>
                    <a:pt x="181" y="2669"/>
                    <a:pt x="367" y="2679"/>
                    <a:pt x="548" y="2679"/>
                  </a:cubicBezTo>
                  <a:cubicBezTo>
                    <a:pt x="1383" y="2679"/>
                    <a:pt x="2199" y="2434"/>
                    <a:pt x="2888" y="1985"/>
                  </a:cubicBezTo>
                  <a:lnTo>
                    <a:pt x="2888" y="1985"/>
                  </a:lnTo>
                  <a:cubicBezTo>
                    <a:pt x="2741" y="2830"/>
                    <a:pt x="2448" y="3685"/>
                    <a:pt x="1955" y="4252"/>
                  </a:cubicBezTo>
                  <a:cubicBezTo>
                    <a:pt x="1902" y="4254"/>
                    <a:pt x="1850" y="4255"/>
                    <a:pt x="1798" y="4255"/>
                  </a:cubicBezTo>
                  <a:cubicBezTo>
                    <a:pt x="1351" y="4255"/>
                    <a:pt x="901" y="4180"/>
                    <a:pt x="455" y="4027"/>
                  </a:cubicBezTo>
                  <a:lnTo>
                    <a:pt x="455" y="4027"/>
                  </a:lnTo>
                  <a:cubicBezTo>
                    <a:pt x="518" y="4125"/>
                    <a:pt x="587" y="4218"/>
                    <a:pt x="665" y="4301"/>
                  </a:cubicBezTo>
                  <a:cubicBezTo>
                    <a:pt x="943" y="4437"/>
                    <a:pt x="1202" y="4564"/>
                    <a:pt x="1471" y="4667"/>
                  </a:cubicBezTo>
                  <a:cubicBezTo>
                    <a:pt x="1403" y="4716"/>
                    <a:pt x="1324" y="4750"/>
                    <a:pt x="1246" y="4784"/>
                  </a:cubicBezTo>
                  <a:cubicBezTo>
                    <a:pt x="1295" y="4814"/>
                    <a:pt x="1344" y="4843"/>
                    <a:pt x="1393" y="4867"/>
                  </a:cubicBezTo>
                  <a:cubicBezTo>
                    <a:pt x="1476" y="4828"/>
                    <a:pt x="1559" y="4779"/>
                    <a:pt x="1632" y="4726"/>
                  </a:cubicBezTo>
                  <a:cubicBezTo>
                    <a:pt x="1842" y="4799"/>
                    <a:pt x="2057" y="4858"/>
                    <a:pt x="2292" y="4897"/>
                  </a:cubicBezTo>
                  <a:cubicBezTo>
                    <a:pt x="2214" y="4985"/>
                    <a:pt x="2140" y="5058"/>
                    <a:pt x="2067" y="5107"/>
                  </a:cubicBezTo>
                  <a:cubicBezTo>
                    <a:pt x="2131" y="5121"/>
                    <a:pt x="2189" y="5131"/>
                    <a:pt x="2253" y="5136"/>
                  </a:cubicBezTo>
                  <a:cubicBezTo>
                    <a:pt x="2321" y="5077"/>
                    <a:pt x="2390" y="5004"/>
                    <a:pt x="2458" y="4916"/>
                  </a:cubicBezTo>
                  <a:cubicBezTo>
                    <a:pt x="2492" y="4921"/>
                    <a:pt x="2526" y="4926"/>
                    <a:pt x="2565" y="4926"/>
                  </a:cubicBezTo>
                  <a:cubicBezTo>
                    <a:pt x="2600" y="4931"/>
                    <a:pt x="2634" y="4931"/>
                    <a:pt x="2673" y="4931"/>
                  </a:cubicBezTo>
                  <a:cubicBezTo>
                    <a:pt x="3279" y="4931"/>
                    <a:pt x="3982" y="4535"/>
                    <a:pt x="4564" y="4037"/>
                  </a:cubicBezTo>
                  <a:cubicBezTo>
                    <a:pt x="4573" y="4086"/>
                    <a:pt x="4588" y="4135"/>
                    <a:pt x="4598" y="4188"/>
                  </a:cubicBezTo>
                  <a:cubicBezTo>
                    <a:pt x="4642" y="4135"/>
                    <a:pt x="4681" y="4081"/>
                    <a:pt x="4720" y="4027"/>
                  </a:cubicBezTo>
                  <a:cubicBezTo>
                    <a:pt x="4710" y="3988"/>
                    <a:pt x="4705" y="3954"/>
                    <a:pt x="4696" y="3915"/>
                  </a:cubicBezTo>
                  <a:cubicBezTo>
                    <a:pt x="4764" y="3851"/>
                    <a:pt x="4832" y="3788"/>
                    <a:pt x="4896" y="3724"/>
                  </a:cubicBezTo>
                  <a:cubicBezTo>
                    <a:pt x="4954" y="3607"/>
                    <a:pt x="5003" y="3485"/>
                    <a:pt x="5047" y="3358"/>
                  </a:cubicBezTo>
                  <a:lnTo>
                    <a:pt x="5047" y="3358"/>
                  </a:lnTo>
                  <a:cubicBezTo>
                    <a:pt x="4940" y="3480"/>
                    <a:pt x="4808" y="3617"/>
                    <a:pt x="4656" y="3758"/>
                  </a:cubicBezTo>
                  <a:cubicBezTo>
                    <a:pt x="4632" y="3646"/>
                    <a:pt x="4598" y="3534"/>
                    <a:pt x="4564" y="3426"/>
                  </a:cubicBezTo>
                  <a:cubicBezTo>
                    <a:pt x="4764" y="3270"/>
                    <a:pt x="4964" y="3099"/>
                    <a:pt x="5150" y="2899"/>
                  </a:cubicBezTo>
                  <a:cubicBezTo>
                    <a:pt x="5155" y="2869"/>
                    <a:pt x="5160" y="2830"/>
                    <a:pt x="5160" y="2796"/>
                  </a:cubicBezTo>
                  <a:cubicBezTo>
                    <a:pt x="5145" y="2781"/>
                    <a:pt x="5127" y="2774"/>
                    <a:pt x="5109" y="2774"/>
                  </a:cubicBezTo>
                  <a:cubicBezTo>
                    <a:pt x="5091" y="2774"/>
                    <a:pt x="5074" y="2781"/>
                    <a:pt x="5062" y="2796"/>
                  </a:cubicBezTo>
                  <a:cubicBezTo>
                    <a:pt x="4891" y="2972"/>
                    <a:pt x="4710" y="3133"/>
                    <a:pt x="4529" y="3280"/>
                  </a:cubicBezTo>
                  <a:cubicBezTo>
                    <a:pt x="4388" y="2654"/>
                    <a:pt x="4222" y="2058"/>
                    <a:pt x="3801" y="1526"/>
                  </a:cubicBezTo>
                  <a:cubicBezTo>
                    <a:pt x="3767" y="1487"/>
                    <a:pt x="3738" y="1448"/>
                    <a:pt x="3704" y="1413"/>
                  </a:cubicBezTo>
                  <a:cubicBezTo>
                    <a:pt x="3704" y="1369"/>
                    <a:pt x="3704" y="1340"/>
                    <a:pt x="3704" y="1296"/>
                  </a:cubicBezTo>
                  <a:cubicBezTo>
                    <a:pt x="3885" y="1101"/>
                    <a:pt x="4056" y="881"/>
                    <a:pt x="4202" y="646"/>
                  </a:cubicBezTo>
                  <a:cubicBezTo>
                    <a:pt x="4222" y="612"/>
                    <a:pt x="4212" y="568"/>
                    <a:pt x="4178" y="549"/>
                  </a:cubicBezTo>
                  <a:cubicBezTo>
                    <a:pt x="4168" y="542"/>
                    <a:pt x="4156" y="539"/>
                    <a:pt x="4144" y="539"/>
                  </a:cubicBezTo>
                  <a:cubicBezTo>
                    <a:pt x="4121" y="539"/>
                    <a:pt x="4098" y="551"/>
                    <a:pt x="4085" y="573"/>
                  </a:cubicBezTo>
                  <a:cubicBezTo>
                    <a:pt x="3972" y="754"/>
                    <a:pt x="3845" y="925"/>
                    <a:pt x="3709" y="1086"/>
                  </a:cubicBezTo>
                  <a:cubicBezTo>
                    <a:pt x="3704" y="910"/>
                    <a:pt x="3694" y="734"/>
                    <a:pt x="3679" y="558"/>
                  </a:cubicBezTo>
                  <a:cubicBezTo>
                    <a:pt x="3709" y="524"/>
                    <a:pt x="3718" y="514"/>
                    <a:pt x="3753" y="485"/>
                  </a:cubicBezTo>
                  <a:cubicBezTo>
                    <a:pt x="3821" y="480"/>
                    <a:pt x="3845" y="412"/>
                    <a:pt x="3811" y="368"/>
                  </a:cubicBezTo>
                  <a:cubicBezTo>
                    <a:pt x="3797" y="351"/>
                    <a:pt x="3779" y="342"/>
                    <a:pt x="3759" y="342"/>
                  </a:cubicBezTo>
                  <a:cubicBezTo>
                    <a:pt x="3744" y="342"/>
                    <a:pt x="3728" y="348"/>
                    <a:pt x="3714" y="358"/>
                  </a:cubicBezTo>
                  <a:cubicBezTo>
                    <a:pt x="3699" y="368"/>
                    <a:pt x="3679" y="383"/>
                    <a:pt x="3660" y="397"/>
                  </a:cubicBezTo>
                  <a:cubicBezTo>
                    <a:pt x="3650" y="324"/>
                    <a:pt x="3640" y="251"/>
                    <a:pt x="3630" y="172"/>
                  </a:cubicBezTo>
                  <a:cubicBezTo>
                    <a:pt x="3577" y="153"/>
                    <a:pt x="3528" y="133"/>
                    <a:pt x="3479" y="109"/>
                  </a:cubicBezTo>
                  <a:lnTo>
                    <a:pt x="3479" y="109"/>
                  </a:lnTo>
                  <a:cubicBezTo>
                    <a:pt x="3503" y="236"/>
                    <a:pt x="3518" y="363"/>
                    <a:pt x="3533" y="490"/>
                  </a:cubicBezTo>
                  <a:cubicBezTo>
                    <a:pt x="3401" y="593"/>
                    <a:pt x="3269" y="685"/>
                    <a:pt x="3137" y="773"/>
                  </a:cubicBezTo>
                  <a:cubicBezTo>
                    <a:pt x="3142" y="514"/>
                    <a:pt x="3132" y="275"/>
                    <a:pt x="3113" y="65"/>
                  </a:cubicBezTo>
                  <a:cubicBezTo>
                    <a:pt x="3108" y="29"/>
                    <a:pt x="3078" y="1"/>
                    <a:pt x="3043"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02" name="Google Shape;869;p30">
              <a:extLst>
                <a:ext uri="{FF2B5EF4-FFF2-40B4-BE49-F238E27FC236}">
                  <a16:creationId xmlns:a16="http://schemas.microsoft.com/office/drawing/2014/main" id="{C1A04678-5969-7DB6-88F5-4173F96E19AF}"/>
                </a:ext>
              </a:extLst>
            </p:cNvPr>
            <p:cNvSpPr/>
            <p:nvPr/>
          </p:nvSpPr>
          <p:spPr>
            <a:xfrm>
              <a:off x="3530814" y="3958624"/>
              <a:ext cx="200356" cy="281742"/>
            </a:xfrm>
            <a:custGeom>
              <a:avLst/>
              <a:gdLst/>
              <a:ahLst/>
              <a:cxnLst/>
              <a:rect l="l" t="t" r="r" b="b"/>
              <a:pathLst>
                <a:path w="1418" h="1994" extrusionOk="0">
                  <a:moveTo>
                    <a:pt x="650" y="0"/>
                  </a:moveTo>
                  <a:cubicBezTo>
                    <a:pt x="548" y="699"/>
                    <a:pt x="328" y="1373"/>
                    <a:pt x="1" y="1994"/>
                  </a:cubicBezTo>
                  <a:cubicBezTo>
                    <a:pt x="499" y="1852"/>
                    <a:pt x="973" y="1613"/>
                    <a:pt x="1417" y="1285"/>
                  </a:cubicBezTo>
                  <a:cubicBezTo>
                    <a:pt x="1241" y="787"/>
                    <a:pt x="987" y="362"/>
                    <a:pt x="650" y="0"/>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03" name="Google Shape;870;p30">
              <a:extLst>
                <a:ext uri="{FF2B5EF4-FFF2-40B4-BE49-F238E27FC236}">
                  <a16:creationId xmlns:a16="http://schemas.microsoft.com/office/drawing/2014/main" id="{20129E83-A5A3-9ADC-AD5F-3F89B1844670}"/>
                </a:ext>
              </a:extLst>
            </p:cNvPr>
            <p:cNvSpPr/>
            <p:nvPr/>
          </p:nvSpPr>
          <p:spPr>
            <a:xfrm>
              <a:off x="3411419" y="3906910"/>
              <a:ext cx="194846" cy="355640"/>
            </a:xfrm>
            <a:custGeom>
              <a:avLst/>
              <a:gdLst/>
              <a:ahLst/>
              <a:cxnLst/>
              <a:rect l="l" t="t" r="r" b="b"/>
              <a:pathLst>
                <a:path w="1379" h="2517" extrusionOk="0">
                  <a:moveTo>
                    <a:pt x="1105" y="0"/>
                  </a:moveTo>
                  <a:cubicBezTo>
                    <a:pt x="1041" y="54"/>
                    <a:pt x="973" y="103"/>
                    <a:pt x="904" y="156"/>
                  </a:cubicBezTo>
                  <a:cubicBezTo>
                    <a:pt x="767" y="1011"/>
                    <a:pt x="484" y="1900"/>
                    <a:pt x="0" y="2516"/>
                  </a:cubicBezTo>
                  <a:cubicBezTo>
                    <a:pt x="220" y="2501"/>
                    <a:pt x="440" y="2467"/>
                    <a:pt x="660" y="2413"/>
                  </a:cubicBezTo>
                  <a:cubicBezTo>
                    <a:pt x="1031" y="1744"/>
                    <a:pt x="1276" y="1002"/>
                    <a:pt x="1378" y="244"/>
                  </a:cubicBezTo>
                  <a:lnTo>
                    <a:pt x="1378" y="239"/>
                  </a:lnTo>
                  <a:cubicBezTo>
                    <a:pt x="1329" y="191"/>
                    <a:pt x="1276" y="142"/>
                    <a:pt x="1222" y="98"/>
                  </a:cubicBezTo>
                  <a:cubicBezTo>
                    <a:pt x="1183" y="64"/>
                    <a:pt x="1148" y="29"/>
                    <a:pt x="1105" y="0"/>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04" name="Google Shape;871;p30">
              <a:extLst>
                <a:ext uri="{FF2B5EF4-FFF2-40B4-BE49-F238E27FC236}">
                  <a16:creationId xmlns:a16="http://schemas.microsoft.com/office/drawing/2014/main" id="{60B36FC0-B3E2-3C52-70D1-B4FB02C72792}"/>
                </a:ext>
              </a:extLst>
            </p:cNvPr>
            <p:cNvSpPr/>
            <p:nvPr/>
          </p:nvSpPr>
          <p:spPr>
            <a:xfrm>
              <a:off x="3098734" y="3646504"/>
              <a:ext cx="781503" cy="1080200"/>
            </a:xfrm>
            <a:custGeom>
              <a:avLst/>
              <a:gdLst/>
              <a:ahLst/>
              <a:cxnLst/>
              <a:rect l="l" t="t" r="r" b="b"/>
              <a:pathLst>
                <a:path w="5531" h="7645" extrusionOk="0">
                  <a:moveTo>
                    <a:pt x="3684" y="656"/>
                  </a:moveTo>
                  <a:cubicBezTo>
                    <a:pt x="3699" y="846"/>
                    <a:pt x="3708" y="1042"/>
                    <a:pt x="3703" y="1237"/>
                  </a:cubicBezTo>
                  <a:lnTo>
                    <a:pt x="3684" y="1257"/>
                  </a:lnTo>
                  <a:cubicBezTo>
                    <a:pt x="3562" y="1140"/>
                    <a:pt x="3420" y="1032"/>
                    <a:pt x="3274" y="939"/>
                  </a:cubicBezTo>
                  <a:cubicBezTo>
                    <a:pt x="3410" y="851"/>
                    <a:pt x="3547" y="754"/>
                    <a:pt x="3684" y="656"/>
                  </a:cubicBezTo>
                  <a:close/>
                  <a:moveTo>
                    <a:pt x="3127" y="1037"/>
                  </a:moveTo>
                  <a:lnTo>
                    <a:pt x="3127" y="1037"/>
                  </a:lnTo>
                  <a:cubicBezTo>
                    <a:pt x="3122" y="1135"/>
                    <a:pt x="3117" y="1237"/>
                    <a:pt x="3107" y="1340"/>
                  </a:cubicBezTo>
                  <a:cubicBezTo>
                    <a:pt x="3034" y="1286"/>
                    <a:pt x="2956" y="1237"/>
                    <a:pt x="2883" y="1193"/>
                  </a:cubicBezTo>
                  <a:cubicBezTo>
                    <a:pt x="2966" y="1144"/>
                    <a:pt x="3044" y="1091"/>
                    <a:pt x="3127" y="1037"/>
                  </a:cubicBezTo>
                  <a:close/>
                  <a:moveTo>
                    <a:pt x="3264" y="1100"/>
                  </a:moveTo>
                  <a:cubicBezTo>
                    <a:pt x="3376" y="1179"/>
                    <a:pt x="3489" y="1262"/>
                    <a:pt x="3586" y="1354"/>
                  </a:cubicBezTo>
                  <a:cubicBezTo>
                    <a:pt x="3518" y="1423"/>
                    <a:pt x="3449" y="1486"/>
                    <a:pt x="3381" y="1545"/>
                  </a:cubicBezTo>
                  <a:cubicBezTo>
                    <a:pt x="3332" y="1506"/>
                    <a:pt x="3283" y="1467"/>
                    <a:pt x="3234" y="1433"/>
                  </a:cubicBezTo>
                  <a:cubicBezTo>
                    <a:pt x="3244" y="1320"/>
                    <a:pt x="3254" y="1208"/>
                    <a:pt x="3259" y="1100"/>
                  </a:cubicBezTo>
                  <a:close/>
                  <a:moveTo>
                    <a:pt x="3220" y="1594"/>
                  </a:moveTo>
                  <a:cubicBezTo>
                    <a:pt x="3234" y="1604"/>
                    <a:pt x="3254" y="1618"/>
                    <a:pt x="3269" y="1633"/>
                  </a:cubicBezTo>
                  <a:cubicBezTo>
                    <a:pt x="3249" y="1652"/>
                    <a:pt x="3230" y="1672"/>
                    <a:pt x="3205" y="1687"/>
                  </a:cubicBezTo>
                  <a:cubicBezTo>
                    <a:pt x="3210" y="1657"/>
                    <a:pt x="3215" y="1623"/>
                    <a:pt x="3215" y="1594"/>
                  </a:cubicBezTo>
                  <a:close/>
                  <a:moveTo>
                    <a:pt x="3684" y="1452"/>
                  </a:moveTo>
                  <a:cubicBezTo>
                    <a:pt x="3689" y="1457"/>
                    <a:pt x="3694" y="1462"/>
                    <a:pt x="3699" y="1462"/>
                  </a:cubicBezTo>
                  <a:cubicBezTo>
                    <a:pt x="3689" y="1574"/>
                    <a:pt x="3684" y="1687"/>
                    <a:pt x="3669" y="1794"/>
                  </a:cubicBezTo>
                  <a:cubicBezTo>
                    <a:pt x="3645" y="1770"/>
                    <a:pt x="3616" y="1745"/>
                    <a:pt x="3591" y="1721"/>
                  </a:cubicBezTo>
                  <a:cubicBezTo>
                    <a:pt x="3557" y="1692"/>
                    <a:pt x="3523" y="1662"/>
                    <a:pt x="3489" y="1633"/>
                  </a:cubicBezTo>
                  <a:cubicBezTo>
                    <a:pt x="3557" y="1574"/>
                    <a:pt x="3620" y="1516"/>
                    <a:pt x="3684" y="1452"/>
                  </a:cubicBezTo>
                  <a:close/>
                  <a:moveTo>
                    <a:pt x="3826" y="1613"/>
                  </a:moveTo>
                  <a:cubicBezTo>
                    <a:pt x="4080" y="1936"/>
                    <a:pt x="4236" y="2283"/>
                    <a:pt x="4353" y="2649"/>
                  </a:cubicBezTo>
                  <a:cubicBezTo>
                    <a:pt x="4202" y="2380"/>
                    <a:pt x="4011" y="2136"/>
                    <a:pt x="3796" y="1916"/>
                  </a:cubicBezTo>
                  <a:cubicBezTo>
                    <a:pt x="3811" y="1814"/>
                    <a:pt x="3821" y="1716"/>
                    <a:pt x="3826" y="1613"/>
                  </a:cubicBezTo>
                  <a:close/>
                  <a:moveTo>
                    <a:pt x="3772" y="2092"/>
                  </a:moveTo>
                  <a:cubicBezTo>
                    <a:pt x="4109" y="2454"/>
                    <a:pt x="4358" y="2879"/>
                    <a:pt x="4534" y="3377"/>
                  </a:cubicBezTo>
                  <a:cubicBezTo>
                    <a:pt x="4094" y="3704"/>
                    <a:pt x="3616" y="3944"/>
                    <a:pt x="3122" y="4085"/>
                  </a:cubicBezTo>
                  <a:cubicBezTo>
                    <a:pt x="3449" y="3465"/>
                    <a:pt x="3664" y="2786"/>
                    <a:pt x="3772" y="2092"/>
                  </a:cubicBezTo>
                  <a:close/>
                  <a:moveTo>
                    <a:pt x="3381" y="1726"/>
                  </a:moveTo>
                  <a:cubicBezTo>
                    <a:pt x="3420" y="1755"/>
                    <a:pt x="3459" y="1789"/>
                    <a:pt x="3498" y="1823"/>
                  </a:cubicBezTo>
                  <a:cubicBezTo>
                    <a:pt x="3552" y="1872"/>
                    <a:pt x="3601" y="1916"/>
                    <a:pt x="3650" y="1965"/>
                  </a:cubicBezTo>
                  <a:cubicBezTo>
                    <a:pt x="3547" y="2727"/>
                    <a:pt x="3303" y="3470"/>
                    <a:pt x="2932" y="4139"/>
                  </a:cubicBezTo>
                  <a:cubicBezTo>
                    <a:pt x="2717" y="4193"/>
                    <a:pt x="2497" y="4227"/>
                    <a:pt x="2277" y="4242"/>
                  </a:cubicBezTo>
                  <a:cubicBezTo>
                    <a:pt x="2761" y="3621"/>
                    <a:pt x="3044" y="2737"/>
                    <a:pt x="3176" y="1877"/>
                  </a:cubicBezTo>
                  <a:cubicBezTo>
                    <a:pt x="3249" y="1828"/>
                    <a:pt x="3313" y="1780"/>
                    <a:pt x="3381" y="1726"/>
                  </a:cubicBezTo>
                  <a:close/>
                  <a:moveTo>
                    <a:pt x="1163" y="4325"/>
                  </a:moveTo>
                  <a:cubicBezTo>
                    <a:pt x="1427" y="4374"/>
                    <a:pt x="1696" y="4398"/>
                    <a:pt x="1954" y="4398"/>
                  </a:cubicBezTo>
                  <a:cubicBezTo>
                    <a:pt x="1891" y="4462"/>
                    <a:pt x="1823" y="4520"/>
                    <a:pt x="1749" y="4574"/>
                  </a:cubicBezTo>
                  <a:cubicBezTo>
                    <a:pt x="1554" y="4501"/>
                    <a:pt x="1358" y="4418"/>
                    <a:pt x="1163" y="4325"/>
                  </a:cubicBezTo>
                  <a:close/>
                  <a:moveTo>
                    <a:pt x="2839" y="4305"/>
                  </a:moveTo>
                  <a:lnTo>
                    <a:pt x="2839" y="4305"/>
                  </a:lnTo>
                  <a:cubicBezTo>
                    <a:pt x="2741" y="4466"/>
                    <a:pt x="2639" y="4618"/>
                    <a:pt x="2526" y="4769"/>
                  </a:cubicBezTo>
                  <a:lnTo>
                    <a:pt x="2526" y="4769"/>
                  </a:lnTo>
                  <a:cubicBezTo>
                    <a:pt x="2303" y="4739"/>
                    <a:pt x="2100" y="4691"/>
                    <a:pt x="1901" y="4628"/>
                  </a:cubicBezTo>
                  <a:cubicBezTo>
                    <a:pt x="1989" y="4554"/>
                    <a:pt x="2072" y="4476"/>
                    <a:pt x="2150" y="4388"/>
                  </a:cubicBezTo>
                  <a:cubicBezTo>
                    <a:pt x="2379" y="4379"/>
                    <a:pt x="2614" y="4354"/>
                    <a:pt x="2839" y="4305"/>
                  </a:cubicBezTo>
                  <a:close/>
                  <a:moveTo>
                    <a:pt x="4578" y="3519"/>
                  </a:moveTo>
                  <a:cubicBezTo>
                    <a:pt x="4578" y="3524"/>
                    <a:pt x="4578" y="3529"/>
                    <a:pt x="4578" y="3533"/>
                  </a:cubicBezTo>
                  <a:cubicBezTo>
                    <a:pt x="4602" y="3651"/>
                    <a:pt x="4632" y="3763"/>
                    <a:pt x="4656" y="3880"/>
                  </a:cubicBezTo>
                  <a:cubicBezTo>
                    <a:pt x="4124" y="4352"/>
                    <a:pt x="3421" y="4793"/>
                    <a:pt x="2813" y="4793"/>
                  </a:cubicBezTo>
                  <a:cubicBezTo>
                    <a:pt x="2779" y="4793"/>
                    <a:pt x="2745" y="4792"/>
                    <a:pt x="2712" y="4789"/>
                  </a:cubicBezTo>
                  <a:cubicBezTo>
                    <a:pt x="2702" y="4789"/>
                    <a:pt x="2697" y="4789"/>
                    <a:pt x="2687" y="4784"/>
                  </a:cubicBezTo>
                  <a:cubicBezTo>
                    <a:pt x="2809" y="4618"/>
                    <a:pt x="2922" y="4442"/>
                    <a:pt x="3024" y="4256"/>
                  </a:cubicBezTo>
                  <a:cubicBezTo>
                    <a:pt x="3567" y="4120"/>
                    <a:pt x="4094" y="3871"/>
                    <a:pt x="4578" y="3519"/>
                  </a:cubicBezTo>
                  <a:close/>
                  <a:moveTo>
                    <a:pt x="3179" y="1"/>
                  </a:moveTo>
                  <a:cubicBezTo>
                    <a:pt x="3177" y="1"/>
                    <a:pt x="3174" y="1"/>
                    <a:pt x="3171" y="1"/>
                  </a:cubicBezTo>
                  <a:cubicBezTo>
                    <a:pt x="3132" y="6"/>
                    <a:pt x="3107" y="40"/>
                    <a:pt x="3107" y="79"/>
                  </a:cubicBezTo>
                  <a:cubicBezTo>
                    <a:pt x="3132" y="304"/>
                    <a:pt x="3142" y="568"/>
                    <a:pt x="3137" y="856"/>
                  </a:cubicBezTo>
                  <a:cubicBezTo>
                    <a:pt x="2642" y="575"/>
                    <a:pt x="2055" y="419"/>
                    <a:pt x="1465" y="419"/>
                  </a:cubicBezTo>
                  <a:cubicBezTo>
                    <a:pt x="1338" y="419"/>
                    <a:pt x="1211" y="426"/>
                    <a:pt x="1085" y="441"/>
                  </a:cubicBezTo>
                  <a:cubicBezTo>
                    <a:pt x="1046" y="446"/>
                    <a:pt x="1021" y="480"/>
                    <a:pt x="1026" y="519"/>
                  </a:cubicBezTo>
                  <a:cubicBezTo>
                    <a:pt x="1031" y="558"/>
                    <a:pt x="1065" y="583"/>
                    <a:pt x="1099" y="583"/>
                  </a:cubicBezTo>
                  <a:cubicBezTo>
                    <a:pt x="1219" y="568"/>
                    <a:pt x="1339" y="561"/>
                    <a:pt x="1460" y="561"/>
                  </a:cubicBezTo>
                  <a:cubicBezTo>
                    <a:pt x="2001" y="561"/>
                    <a:pt x="2546" y="701"/>
                    <a:pt x="3010" y="949"/>
                  </a:cubicBezTo>
                  <a:cubicBezTo>
                    <a:pt x="2922" y="1003"/>
                    <a:pt x="2834" y="1061"/>
                    <a:pt x="2746" y="1110"/>
                  </a:cubicBezTo>
                  <a:cubicBezTo>
                    <a:pt x="2194" y="802"/>
                    <a:pt x="1617" y="641"/>
                    <a:pt x="982" y="627"/>
                  </a:cubicBezTo>
                  <a:cubicBezTo>
                    <a:pt x="943" y="627"/>
                    <a:pt x="909" y="656"/>
                    <a:pt x="909" y="695"/>
                  </a:cubicBezTo>
                  <a:cubicBezTo>
                    <a:pt x="909" y="734"/>
                    <a:pt x="938" y="763"/>
                    <a:pt x="977" y="763"/>
                  </a:cubicBezTo>
                  <a:cubicBezTo>
                    <a:pt x="1568" y="783"/>
                    <a:pt x="2101" y="915"/>
                    <a:pt x="2609" y="1193"/>
                  </a:cubicBezTo>
                  <a:cubicBezTo>
                    <a:pt x="1710" y="1716"/>
                    <a:pt x="894" y="1999"/>
                    <a:pt x="127" y="2043"/>
                  </a:cubicBezTo>
                  <a:cubicBezTo>
                    <a:pt x="93" y="2048"/>
                    <a:pt x="64" y="2078"/>
                    <a:pt x="64" y="2117"/>
                  </a:cubicBezTo>
                  <a:cubicBezTo>
                    <a:pt x="69" y="2156"/>
                    <a:pt x="98" y="2185"/>
                    <a:pt x="132" y="2185"/>
                  </a:cubicBezTo>
                  <a:lnTo>
                    <a:pt x="137" y="2185"/>
                  </a:lnTo>
                  <a:cubicBezTo>
                    <a:pt x="943" y="2136"/>
                    <a:pt x="1803" y="1833"/>
                    <a:pt x="2751" y="1271"/>
                  </a:cubicBezTo>
                  <a:cubicBezTo>
                    <a:pt x="2863" y="1340"/>
                    <a:pt x="2976" y="1413"/>
                    <a:pt x="3093" y="1496"/>
                  </a:cubicBezTo>
                  <a:cubicBezTo>
                    <a:pt x="3078" y="1594"/>
                    <a:pt x="3068" y="1696"/>
                    <a:pt x="3054" y="1794"/>
                  </a:cubicBezTo>
                  <a:cubicBezTo>
                    <a:pt x="2364" y="2274"/>
                    <a:pt x="1535" y="2541"/>
                    <a:pt x="680" y="2541"/>
                  </a:cubicBezTo>
                  <a:cubicBezTo>
                    <a:pt x="482" y="2541"/>
                    <a:pt x="283" y="2527"/>
                    <a:pt x="83" y="2498"/>
                  </a:cubicBezTo>
                  <a:cubicBezTo>
                    <a:pt x="80" y="2497"/>
                    <a:pt x="77" y="2497"/>
                    <a:pt x="73" y="2497"/>
                  </a:cubicBezTo>
                  <a:cubicBezTo>
                    <a:pt x="39" y="2497"/>
                    <a:pt x="10" y="2521"/>
                    <a:pt x="5" y="2556"/>
                  </a:cubicBezTo>
                  <a:cubicBezTo>
                    <a:pt x="0" y="2595"/>
                    <a:pt x="25" y="2630"/>
                    <a:pt x="64" y="2634"/>
                  </a:cubicBezTo>
                  <a:cubicBezTo>
                    <a:pt x="269" y="2664"/>
                    <a:pt x="479" y="2678"/>
                    <a:pt x="684" y="2678"/>
                  </a:cubicBezTo>
                  <a:cubicBezTo>
                    <a:pt x="1520" y="2678"/>
                    <a:pt x="2331" y="2434"/>
                    <a:pt x="3024" y="1985"/>
                  </a:cubicBezTo>
                  <a:lnTo>
                    <a:pt x="3024" y="1985"/>
                  </a:lnTo>
                  <a:cubicBezTo>
                    <a:pt x="2878" y="2830"/>
                    <a:pt x="2585" y="3685"/>
                    <a:pt x="2091" y="4252"/>
                  </a:cubicBezTo>
                  <a:cubicBezTo>
                    <a:pt x="2042" y="4253"/>
                    <a:pt x="1993" y="4254"/>
                    <a:pt x="1944" y="4254"/>
                  </a:cubicBezTo>
                  <a:cubicBezTo>
                    <a:pt x="1450" y="4254"/>
                    <a:pt x="953" y="4165"/>
                    <a:pt x="464" y="3983"/>
                  </a:cubicBezTo>
                  <a:cubicBezTo>
                    <a:pt x="457" y="3981"/>
                    <a:pt x="450" y="3980"/>
                    <a:pt x="443" y="3980"/>
                  </a:cubicBezTo>
                  <a:cubicBezTo>
                    <a:pt x="415" y="3980"/>
                    <a:pt x="388" y="3995"/>
                    <a:pt x="376" y="4022"/>
                  </a:cubicBezTo>
                  <a:cubicBezTo>
                    <a:pt x="362" y="4056"/>
                    <a:pt x="376" y="4095"/>
                    <a:pt x="411" y="4115"/>
                  </a:cubicBezTo>
                  <a:cubicBezTo>
                    <a:pt x="543" y="4178"/>
                    <a:pt x="674" y="4242"/>
                    <a:pt x="801" y="4300"/>
                  </a:cubicBezTo>
                  <a:cubicBezTo>
                    <a:pt x="1080" y="4437"/>
                    <a:pt x="1339" y="4564"/>
                    <a:pt x="1608" y="4667"/>
                  </a:cubicBezTo>
                  <a:cubicBezTo>
                    <a:pt x="1476" y="4750"/>
                    <a:pt x="1334" y="4813"/>
                    <a:pt x="1183" y="4857"/>
                  </a:cubicBezTo>
                  <a:cubicBezTo>
                    <a:pt x="1143" y="4867"/>
                    <a:pt x="1124" y="4906"/>
                    <a:pt x="1134" y="4940"/>
                  </a:cubicBezTo>
                  <a:cubicBezTo>
                    <a:pt x="1143" y="4970"/>
                    <a:pt x="1168" y="4989"/>
                    <a:pt x="1197" y="4989"/>
                  </a:cubicBezTo>
                  <a:lnTo>
                    <a:pt x="1217" y="4989"/>
                  </a:lnTo>
                  <a:cubicBezTo>
                    <a:pt x="1417" y="4931"/>
                    <a:pt x="1603" y="4843"/>
                    <a:pt x="1769" y="4725"/>
                  </a:cubicBezTo>
                  <a:cubicBezTo>
                    <a:pt x="1979" y="4799"/>
                    <a:pt x="2194" y="4857"/>
                    <a:pt x="2428" y="4896"/>
                  </a:cubicBezTo>
                  <a:cubicBezTo>
                    <a:pt x="2252" y="5104"/>
                    <a:pt x="2087" y="5208"/>
                    <a:pt x="1920" y="5208"/>
                  </a:cubicBezTo>
                  <a:cubicBezTo>
                    <a:pt x="1902" y="5208"/>
                    <a:pt x="1884" y="5207"/>
                    <a:pt x="1867" y="5204"/>
                  </a:cubicBezTo>
                  <a:cubicBezTo>
                    <a:pt x="1864" y="5204"/>
                    <a:pt x="1861" y="5204"/>
                    <a:pt x="1859" y="5204"/>
                  </a:cubicBezTo>
                  <a:cubicBezTo>
                    <a:pt x="1827" y="5204"/>
                    <a:pt x="1793" y="5231"/>
                    <a:pt x="1788" y="5263"/>
                  </a:cubicBezTo>
                  <a:cubicBezTo>
                    <a:pt x="1783" y="5302"/>
                    <a:pt x="1813" y="5336"/>
                    <a:pt x="1852" y="5341"/>
                  </a:cubicBezTo>
                  <a:cubicBezTo>
                    <a:pt x="1871" y="5346"/>
                    <a:pt x="1896" y="5346"/>
                    <a:pt x="1920" y="5346"/>
                  </a:cubicBezTo>
                  <a:cubicBezTo>
                    <a:pt x="2145" y="5346"/>
                    <a:pt x="2365" y="5204"/>
                    <a:pt x="2590" y="4916"/>
                  </a:cubicBezTo>
                  <a:cubicBezTo>
                    <a:pt x="2629" y="4921"/>
                    <a:pt x="2663" y="4926"/>
                    <a:pt x="2702" y="4926"/>
                  </a:cubicBezTo>
                  <a:cubicBezTo>
                    <a:pt x="2736" y="4931"/>
                    <a:pt x="2770" y="4931"/>
                    <a:pt x="2805" y="4931"/>
                  </a:cubicBezTo>
                  <a:cubicBezTo>
                    <a:pt x="3415" y="4931"/>
                    <a:pt x="4119" y="4535"/>
                    <a:pt x="4695" y="4037"/>
                  </a:cubicBezTo>
                  <a:cubicBezTo>
                    <a:pt x="4710" y="4095"/>
                    <a:pt x="4729" y="4159"/>
                    <a:pt x="4744" y="4217"/>
                  </a:cubicBezTo>
                  <a:lnTo>
                    <a:pt x="4739" y="4217"/>
                  </a:lnTo>
                  <a:cubicBezTo>
                    <a:pt x="4744" y="4237"/>
                    <a:pt x="4749" y="4252"/>
                    <a:pt x="4759" y="4271"/>
                  </a:cubicBezTo>
                  <a:cubicBezTo>
                    <a:pt x="4759" y="4281"/>
                    <a:pt x="4759" y="4291"/>
                    <a:pt x="4764" y="4296"/>
                  </a:cubicBezTo>
                  <a:cubicBezTo>
                    <a:pt x="4764" y="4300"/>
                    <a:pt x="4764" y="4300"/>
                    <a:pt x="4764" y="4300"/>
                  </a:cubicBezTo>
                  <a:cubicBezTo>
                    <a:pt x="4856" y="4579"/>
                    <a:pt x="5032" y="4852"/>
                    <a:pt x="5140" y="5023"/>
                  </a:cubicBezTo>
                  <a:cubicBezTo>
                    <a:pt x="5169" y="5067"/>
                    <a:pt x="5194" y="5107"/>
                    <a:pt x="5208" y="5136"/>
                  </a:cubicBezTo>
                  <a:cubicBezTo>
                    <a:pt x="5374" y="5424"/>
                    <a:pt x="5296" y="5844"/>
                    <a:pt x="5037" y="6054"/>
                  </a:cubicBezTo>
                  <a:cubicBezTo>
                    <a:pt x="4925" y="6142"/>
                    <a:pt x="4788" y="6196"/>
                    <a:pt x="4641" y="6255"/>
                  </a:cubicBezTo>
                  <a:cubicBezTo>
                    <a:pt x="4495" y="6308"/>
                    <a:pt x="4343" y="6367"/>
                    <a:pt x="4216" y="6465"/>
                  </a:cubicBezTo>
                  <a:cubicBezTo>
                    <a:pt x="3953" y="6675"/>
                    <a:pt x="3826" y="7046"/>
                    <a:pt x="3914" y="7373"/>
                  </a:cubicBezTo>
                  <a:cubicBezTo>
                    <a:pt x="3961" y="7561"/>
                    <a:pt x="4145" y="7644"/>
                    <a:pt x="4285" y="7644"/>
                  </a:cubicBezTo>
                  <a:cubicBezTo>
                    <a:pt x="4388" y="7644"/>
                    <a:pt x="4467" y="7598"/>
                    <a:pt x="4446" y="7515"/>
                  </a:cubicBezTo>
                  <a:cubicBezTo>
                    <a:pt x="4429" y="7450"/>
                    <a:pt x="4372" y="7441"/>
                    <a:pt x="4306" y="7441"/>
                  </a:cubicBezTo>
                  <a:cubicBezTo>
                    <a:pt x="4278" y="7441"/>
                    <a:pt x="4248" y="7442"/>
                    <a:pt x="4219" y="7442"/>
                  </a:cubicBezTo>
                  <a:cubicBezTo>
                    <a:pt x="4141" y="7442"/>
                    <a:pt x="4069" y="7430"/>
                    <a:pt x="4045" y="7339"/>
                  </a:cubicBezTo>
                  <a:cubicBezTo>
                    <a:pt x="4011" y="7207"/>
                    <a:pt x="4016" y="7066"/>
                    <a:pt x="4060" y="6934"/>
                  </a:cubicBezTo>
                  <a:cubicBezTo>
                    <a:pt x="4172" y="6582"/>
                    <a:pt x="4417" y="6489"/>
                    <a:pt x="4690" y="6382"/>
                  </a:cubicBezTo>
                  <a:cubicBezTo>
                    <a:pt x="4837" y="6323"/>
                    <a:pt x="4993" y="6264"/>
                    <a:pt x="5120" y="6162"/>
                  </a:cubicBezTo>
                  <a:cubicBezTo>
                    <a:pt x="5443" y="5908"/>
                    <a:pt x="5531" y="5419"/>
                    <a:pt x="5325" y="5063"/>
                  </a:cubicBezTo>
                  <a:lnTo>
                    <a:pt x="5325" y="5063"/>
                  </a:lnTo>
                  <a:lnTo>
                    <a:pt x="5330" y="5067"/>
                  </a:lnTo>
                  <a:cubicBezTo>
                    <a:pt x="5311" y="5038"/>
                    <a:pt x="5286" y="4994"/>
                    <a:pt x="5257" y="4950"/>
                  </a:cubicBezTo>
                  <a:cubicBezTo>
                    <a:pt x="5150" y="4784"/>
                    <a:pt x="4979" y="4511"/>
                    <a:pt x="4896" y="4252"/>
                  </a:cubicBezTo>
                  <a:cubicBezTo>
                    <a:pt x="4876" y="4134"/>
                    <a:pt x="4856" y="4027"/>
                    <a:pt x="4832" y="3914"/>
                  </a:cubicBezTo>
                  <a:cubicBezTo>
                    <a:pt x="5003" y="3758"/>
                    <a:pt x="5159" y="3597"/>
                    <a:pt x="5296" y="3431"/>
                  </a:cubicBezTo>
                  <a:cubicBezTo>
                    <a:pt x="5321" y="3401"/>
                    <a:pt x="5321" y="3358"/>
                    <a:pt x="5291" y="3333"/>
                  </a:cubicBezTo>
                  <a:cubicBezTo>
                    <a:pt x="5279" y="3323"/>
                    <a:pt x="5263" y="3317"/>
                    <a:pt x="5248" y="3317"/>
                  </a:cubicBezTo>
                  <a:cubicBezTo>
                    <a:pt x="5228" y="3317"/>
                    <a:pt x="5207" y="3326"/>
                    <a:pt x="5194" y="3343"/>
                  </a:cubicBezTo>
                  <a:cubicBezTo>
                    <a:pt x="5081" y="3470"/>
                    <a:pt x="4944" y="3616"/>
                    <a:pt x="4793" y="3758"/>
                  </a:cubicBezTo>
                  <a:cubicBezTo>
                    <a:pt x="4764" y="3646"/>
                    <a:pt x="4734" y="3533"/>
                    <a:pt x="4700" y="3426"/>
                  </a:cubicBezTo>
                  <a:cubicBezTo>
                    <a:pt x="4905" y="3265"/>
                    <a:pt x="5106" y="3089"/>
                    <a:pt x="5296" y="2893"/>
                  </a:cubicBezTo>
                  <a:cubicBezTo>
                    <a:pt x="5321" y="2864"/>
                    <a:pt x="5321" y="2820"/>
                    <a:pt x="5291" y="2791"/>
                  </a:cubicBezTo>
                  <a:cubicBezTo>
                    <a:pt x="5280" y="2779"/>
                    <a:pt x="5263" y="2773"/>
                    <a:pt x="5247" y="2773"/>
                  </a:cubicBezTo>
                  <a:cubicBezTo>
                    <a:pt x="5228" y="2773"/>
                    <a:pt x="5209" y="2780"/>
                    <a:pt x="5194" y="2796"/>
                  </a:cubicBezTo>
                  <a:cubicBezTo>
                    <a:pt x="5027" y="2972"/>
                    <a:pt x="4847" y="3133"/>
                    <a:pt x="4666" y="3279"/>
                  </a:cubicBezTo>
                  <a:cubicBezTo>
                    <a:pt x="4519" y="2654"/>
                    <a:pt x="4358" y="2058"/>
                    <a:pt x="3933" y="1525"/>
                  </a:cubicBezTo>
                  <a:cubicBezTo>
                    <a:pt x="3904" y="1486"/>
                    <a:pt x="3870" y="1447"/>
                    <a:pt x="3835" y="1413"/>
                  </a:cubicBezTo>
                  <a:cubicBezTo>
                    <a:pt x="3835" y="1369"/>
                    <a:pt x="3840" y="1340"/>
                    <a:pt x="3840" y="1296"/>
                  </a:cubicBezTo>
                  <a:cubicBezTo>
                    <a:pt x="4021" y="1100"/>
                    <a:pt x="4192" y="881"/>
                    <a:pt x="4339" y="646"/>
                  </a:cubicBezTo>
                  <a:cubicBezTo>
                    <a:pt x="4358" y="612"/>
                    <a:pt x="4348" y="568"/>
                    <a:pt x="4314" y="548"/>
                  </a:cubicBezTo>
                  <a:cubicBezTo>
                    <a:pt x="4302" y="542"/>
                    <a:pt x="4290" y="538"/>
                    <a:pt x="4278" y="538"/>
                  </a:cubicBezTo>
                  <a:cubicBezTo>
                    <a:pt x="4255" y="538"/>
                    <a:pt x="4234" y="550"/>
                    <a:pt x="4221" y="573"/>
                  </a:cubicBezTo>
                  <a:cubicBezTo>
                    <a:pt x="4104" y="754"/>
                    <a:pt x="3977" y="925"/>
                    <a:pt x="3840" y="1086"/>
                  </a:cubicBezTo>
                  <a:cubicBezTo>
                    <a:pt x="3840" y="910"/>
                    <a:pt x="3830" y="734"/>
                    <a:pt x="3811" y="558"/>
                  </a:cubicBezTo>
                  <a:cubicBezTo>
                    <a:pt x="3845" y="524"/>
                    <a:pt x="3855" y="514"/>
                    <a:pt x="3884" y="485"/>
                  </a:cubicBezTo>
                  <a:cubicBezTo>
                    <a:pt x="3953" y="480"/>
                    <a:pt x="3982" y="412"/>
                    <a:pt x="3948" y="368"/>
                  </a:cubicBezTo>
                  <a:cubicBezTo>
                    <a:pt x="3934" y="351"/>
                    <a:pt x="3914" y="342"/>
                    <a:pt x="3893" y="342"/>
                  </a:cubicBezTo>
                  <a:cubicBezTo>
                    <a:pt x="3878" y="342"/>
                    <a:pt x="3863" y="347"/>
                    <a:pt x="3850" y="358"/>
                  </a:cubicBezTo>
                  <a:cubicBezTo>
                    <a:pt x="3830" y="368"/>
                    <a:pt x="3816" y="382"/>
                    <a:pt x="3796" y="397"/>
                  </a:cubicBezTo>
                  <a:cubicBezTo>
                    <a:pt x="3782" y="289"/>
                    <a:pt x="3767" y="182"/>
                    <a:pt x="3747" y="74"/>
                  </a:cubicBezTo>
                  <a:cubicBezTo>
                    <a:pt x="3739" y="41"/>
                    <a:pt x="3713" y="19"/>
                    <a:pt x="3681" y="19"/>
                  </a:cubicBezTo>
                  <a:cubicBezTo>
                    <a:pt x="3676" y="19"/>
                    <a:pt x="3670" y="19"/>
                    <a:pt x="3664" y="21"/>
                  </a:cubicBezTo>
                  <a:cubicBezTo>
                    <a:pt x="3630" y="26"/>
                    <a:pt x="3606" y="65"/>
                    <a:pt x="3611" y="99"/>
                  </a:cubicBezTo>
                  <a:cubicBezTo>
                    <a:pt x="3635" y="231"/>
                    <a:pt x="3650" y="363"/>
                    <a:pt x="3664" y="495"/>
                  </a:cubicBezTo>
                  <a:cubicBezTo>
                    <a:pt x="3532" y="592"/>
                    <a:pt x="3401" y="685"/>
                    <a:pt x="3274" y="773"/>
                  </a:cubicBezTo>
                  <a:cubicBezTo>
                    <a:pt x="3278" y="514"/>
                    <a:pt x="3269" y="275"/>
                    <a:pt x="3249" y="65"/>
                  </a:cubicBezTo>
                  <a:cubicBezTo>
                    <a:pt x="3245" y="28"/>
                    <a:pt x="3215" y="1"/>
                    <a:pt x="3179"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10" name="Google Shape;872;p30">
            <a:extLst>
              <a:ext uri="{FF2B5EF4-FFF2-40B4-BE49-F238E27FC236}">
                <a16:creationId xmlns:a16="http://schemas.microsoft.com/office/drawing/2014/main" id="{7E04DCD0-D1F5-2FBE-63F5-1E2B7BFA0196}"/>
              </a:ext>
            </a:extLst>
          </p:cNvPr>
          <p:cNvGrpSpPr/>
          <p:nvPr/>
        </p:nvGrpSpPr>
        <p:grpSpPr>
          <a:xfrm>
            <a:off x="2887231" y="3500102"/>
            <a:ext cx="543090" cy="1129903"/>
            <a:chOff x="2626384" y="232425"/>
            <a:chExt cx="970132" cy="2018367"/>
          </a:xfrm>
        </p:grpSpPr>
        <p:sp>
          <p:nvSpPr>
            <p:cNvPr id="11" name="Google Shape;873;p30">
              <a:extLst>
                <a:ext uri="{FF2B5EF4-FFF2-40B4-BE49-F238E27FC236}">
                  <a16:creationId xmlns:a16="http://schemas.microsoft.com/office/drawing/2014/main" id="{8F92694F-12E6-FF09-2A72-F5983EDC3622}"/>
                </a:ext>
              </a:extLst>
            </p:cNvPr>
            <p:cNvSpPr/>
            <p:nvPr/>
          </p:nvSpPr>
          <p:spPr>
            <a:xfrm>
              <a:off x="3100712" y="1558870"/>
              <a:ext cx="495804" cy="456524"/>
            </a:xfrm>
            <a:custGeom>
              <a:avLst/>
              <a:gdLst/>
              <a:ahLst/>
              <a:cxnLst/>
              <a:rect l="l" t="t" r="r" b="b"/>
              <a:pathLst>
                <a:path w="3509" h="3231" extrusionOk="0">
                  <a:moveTo>
                    <a:pt x="1341" y="1"/>
                  </a:moveTo>
                  <a:cubicBezTo>
                    <a:pt x="1220" y="1"/>
                    <a:pt x="1099" y="23"/>
                    <a:pt x="988" y="71"/>
                  </a:cubicBezTo>
                  <a:cubicBezTo>
                    <a:pt x="626" y="222"/>
                    <a:pt x="519" y="520"/>
                    <a:pt x="411" y="862"/>
                  </a:cubicBezTo>
                  <a:cubicBezTo>
                    <a:pt x="309" y="1194"/>
                    <a:pt x="113" y="1478"/>
                    <a:pt x="50" y="1830"/>
                  </a:cubicBezTo>
                  <a:cubicBezTo>
                    <a:pt x="1" y="2108"/>
                    <a:pt x="25" y="2416"/>
                    <a:pt x="182" y="2650"/>
                  </a:cubicBezTo>
                  <a:cubicBezTo>
                    <a:pt x="465" y="3075"/>
                    <a:pt x="1042" y="3158"/>
                    <a:pt x="1550" y="3202"/>
                  </a:cubicBezTo>
                  <a:cubicBezTo>
                    <a:pt x="1728" y="3217"/>
                    <a:pt x="1909" y="3230"/>
                    <a:pt x="2088" y="3230"/>
                  </a:cubicBezTo>
                  <a:cubicBezTo>
                    <a:pt x="2337" y="3230"/>
                    <a:pt x="2582" y="3204"/>
                    <a:pt x="2815" y="3119"/>
                  </a:cubicBezTo>
                  <a:cubicBezTo>
                    <a:pt x="3181" y="2983"/>
                    <a:pt x="3509" y="2621"/>
                    <a:pt x="3426" y="2240"/>
                  </a:cubicBezTo>
                  <a:cubicBezTo>
                    <a:pt x="3338" y="1834"/>
                    <a:pt x="2869" y="1659"/>
                    <a:pt x="2610" y="1331"/>
                  </a:cubicBezTo>
                  <a:cubicBezTo>
                    <a:pt x="2370" y="1038"/>
                    <a:pt x="2322" y="623"/>
                    <a:pt x="2072" y="330"/>
                  </a:cubicBezTo>
                  <a:cubicBezTo>
                    <a:pt x="1896" y="119"/>
                    <a:pt x="1617" y="1"/>
                    <a:pt x="1341" y="1"/>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12" name="Google Shape;874;p30">
              <a:extLst>
                <a:ext uri="{FF2B5EF4-FFF2-40B4-BE49-F238E27FC236}">
                  <a16:creationId xmlns:a16="http://schemas.microsoft.com/office/drawing/2014/main" id="{AD13FF54-F2C9-3BF0-F3A1-6B21F1680A17}"/>
                </a:ext>
              </a:extLst>
            </p:cNvPr>
            <p:cNvSpPr/>
            <p:nvPr/>
          </p:nvSpPr>
          <p:spPr>
            <a:xfrm>
              <a:off x="2839175" y="1847818"/>
              <a:ext cx="223105" cy="159239"/>
            </a:xfrm>
            <a:custGeom>
              <a:avLst/>
              <a:gdLst/>
              <a:ahLst/>
              <a:cxnLst/>
              <a:rect l="l" t="t" r="r" b="b"/>
              <a:pathLst>
                <a:path w="1579" h="1127" extrusionOk="0">
                  <a:moveTo>
                    <a:pt x="937" y="1"/>
                  </a:moveTo>
                  <a:cubicBezTo>
                    <a:pt x="829" y="1"/>
                    <a:pt x="715" y="21"/>
                    <a:pt x="601" y="63"/>
                  </a:cubicBezTo>
                  <a:cubicBezTo>
                    <a:pt x="225" y="205"/>
                    <a:pt x="0" y="547"/>
                    <a:pt x="103" y="820"/>
                  </a:cubicBezTo>
                  <a:cubicBezTo>
                    <a:pt x="175" y="1016"/>
                    <a:pt x="389" y="1127"/>
                    <a:pt x="642" y="1127"/>
                  </a:cubicBezTo>
                  <a:cubicBezTo>
                    <a:pt x="749" y="1127"/>
                    <a:pt x="864" y="1107"/>
                    <a:pt x="977" y="1065"/>
                  </a:cubicBezTo>
                  <a:cubicBezTo>
                    <a:pt x="1354" y="923"/>
                    <a:pt x="1578" y="581"/>
                    <a:pt x="1476" y="307"/>
                  </a:cubicBezTo>
                  <a:cubicBezTo>
                    <a:pt x="1404" y="112"/>
                    <a:pt x="1190" y="1"/>
                    <a:pt x="937" y="1"/>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3" name="Google Shape;875;p30">
              <a:extLst>
                <a:ext uri="{FF2B5EF4-FFF2-40B4-BE49-F238E27FC236}">
                  <a16:creationId xmlns:a16="http://schemas.microsoft.com/office/drawing/2014/main" id="{00E3E992-B4A5-A00F-A9D2-0B97537B56EC}"/>
                </a:ext>
              </a:extLst>
            </p:cNvPr>
            <p:cNvSpPr/>
            <p:nvPr/>
          </p:nvSpPr>
          <p:spPr>
            <a:xfrm>
              <a:off x="2897812" y="1589531"/>
              <a:ext cx="208551" cy="150620"/>
            </a:xfrm>
            <a:custGeom>
              <a:avLst/>
              <a:gdLst/>
              <a:ahLst/>
              <a:cxnLst/>
              <a:rect l="l" t="t" r="r" b="b"/>
              <a:pathLst>
                <a:path w="1476" h="1066" extrusionOk="0">
                  <a:moveTo>
                    <a:pt x="728" y="0"/>
                  </a:moveTo>
                  <a:cubicBezTo>
                    <a:pt x="334" y="0"/>
                    <a:pt x="15" y="231"/>
                    <a:pt x="10" y="518"/>
                  </a:cubicBezTo>
                  <a:cubicBezTo>
                    <a:pt x="1" y="811"/>
                    <a:pt x="323" y="1061"/>
                    <a:pt x="728" y="1065"/>
                  </a:cubicBezTo>
                  <a:cubicBezTo>
                    <a:pt x="737" y="1066"/>
                    <a:pt x="745" y="1066"/>
                    <a:pt x="753" y="1066"/>
                  </a:cubicBezTo>
                  <a:cubicBezTo>
                    <a:pt x="1147" y="1066"/>
                    <a:pt x="1466" y="835"/>
                    <a:pt x="1471" y="548"/>
                  </a:cubicBezTo>
                  <a:cubicBezTo>
                    <a:pt x="1476" y="254"/>
                    <a:pt x="1154" y="10"/>
                    <a:pt x="753" y="0"/>
                  </a:cubicBezTo>
                  <a:cubicBezTo>
                    <a:pt x="745" y="0"/>
                    <a:pt x="737" y="0"/>
                    <a:pt x="728"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4" name="Google Shape;876;p30">
              <a:extLst>
                <a:ext uri="{FF2B5EF4-FFF2-40B4-BE49-F238E27FC236}">
                  <a16:creationId xmlns:a16="http://schemas.microsoft.com/office/drawing/2014/main" id="{E7DE3280-D3BD-F10F-9861-B1B3684DAE1E}"/>
                </a:ext>
              </a:extLst>
            </p:cNvPr>
            <p:cNvSpPr/>
            <p:nvPr/>
          </p:nvSpPr>
          <p:spPr>
            <a:xfrm>
              <a:off x="2968177" y="2030795"/>
              <a:ext cx="206573" cy="180716"/>
            </a:xfrm>
            <a:custGeom>
              <a:avLst/>
              <a:gdLst/>
              <a:ahLst/>
              <a:cxnLst/>
              <a:rect l="l" t="t" r="r" b="b"/>
              <a:pathLst>
                <a:path w="1462" h="1279" extrusionOk="0">
                  <a:moveTo>
                    <a:pt x="928" y="0"/>
                  </a:moveTo>
                  <a:cubicBezTo>
                    <a:pt x="741" y="0"/>
                    <a:pt x="529" y="89"/>
                    <a:pt x="358" y="258"/>
                  </a:cubicBezTo>
                  <a:cubicBezTo>
                    <a:pt x="69" y="541"/>
                    <a:pt x="1" y="937"/>
                    <a:pt x="206" y="1152"/>
                  </a:cubicBezTo>
                  <a:cubicBezTo>
                    <a:pt x="291" y="1237"/>
                    <a:pt x="407" y="1278"/>
                    <a:pt x="534" y="1278"/>
                  </a:cubicBezTo>
                  <a:cubicBezTo>
                    <a:pt x="722" y="1278"/>
                    <a:pt x="933" y="1189"/>
                    <a:pt x="1105" y="1020"/>
                  </a:cubicBezTo>
                  <a:cubicBezTo>
                    <a:pt x="1393" y="737"/>
                    <a:pt x="1462" y="336"/>
                    <a:pt x="1256" y="126"/>
                  </a:cubicBezTo>
                  <a:cubicBezTo>
                    <a:pt x="1172" y="41"/>
                    <a:pt x="1055" y="0"/>
                    <a:pt x="928"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5" name="Google Shape;877;p30">
              <a:extLst>
                <a:ext uri="{FF2B5EF4-FFF2-40B4-BE49-F238E27FC236}">
                  <a16:creationId xmlns:a16="http://schemas.microsoft.com/office/drawing/2014/main" id="{DA882905-66DA-FD4B-7D5D-A5C19A7875EE}"/>
                </a:ext>
              </a:extLst>
            </p:cNvPr>
            <p:cNvSpPr/>
            <p:nvPr/>
          </p:nvSpPr>
          <p:spPr>
            <a:xfrm>
              <a:off x="3237485" y="2052131"/>
              <a:ext cx="184390" cy="198661"/>
            </a:xfrm>
            <a:custGeom>
              <a:avLst/>
              <a:gdLst/>
              <a:ahLst/>
              <a:cxnLst/>
              <a:rect l="l" t="t" r="r" b="b"/>
              <a:pathLst>
                <a:path w="1305" h="1406" extrusionOk="0">
                  <a:moveTo>
                    <a:pt x="789" y="0"/>
                  </a:moveTo>
                  <a:cubicBezTo>
                    <a:pt x="555" y="0"/>
                    <a:pt x="300" y="188"/>
                    <a:pt x="166" y="483"/>
                  </a:cubicBezTo>
                  <a:cubicBezTo>
                    <a:pt x="0" y="855"/>
                    <a:pt x="83" y="1250"/>
                    <a:pt x="357" y="1372"/>
                  </a:cubicBezTo>
                  <a:cubicBezTo>
                    <a:pt x="408" y="1395"/>
                    <a:pt x="462" y="1406"/>
                    <a:pt x="518" y="1406"/>
                  </a:cubicBezTo>
                  <a:cubicBezTo>
                    <a:pt x="752" y="1406"/>
                    <a:pt x="1009" y="1219"/>
                    <a:pt x="1143" y="923"/>
                  </a:cubicBezTo>
                  <a:cubicBezTo>
                    <a:pt x="1305" y="552"/>
                    <a:pt x="1222" y="156"/>
                    <a:pt x="953" y="34"/>
                  </a:cubicBezTo>
                  <a:cubicBezTo>
                    <a:pt x="901" y="11"/>
                    <a:pt x="846" y="0"/>
                    <a:pt x="789"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6" name="Google Shape;878;p30">
              <a:extLst>
                <a:ext uri="{FF2B5EF4-FFF2-40B4-BE49-F238E27FC236}">
                  <a16:creationId xmlns:a16="http://schemas.microsoft.com/office/drawing/2014/main" id="{B3B9CCC1-7A9C-A4EF-8CDF-6A430796D8EE}"/>
                </a:ext>
              </a:extLst>
            </p:cNvPr>
            <p:cNvSpPr/>
            <p:nvPr/>
          </p:nvSpPr>
          <p:spPr>
            <a:xfrm>
              <a:off x="2735462" y="375417"/>
              <a:ext cx="268037" cy="250092"/>
            </a:xfrm>
            <a:custGeom>
              <a:avLst/>
              <a:gdLst/>
              <a:ahLst/>
              <a:cxnLst/>
              <a:rect l="l" t="t" r="r" b="b"/>
              <a:pathLst>
                <a:path w="1897" h="1770" extrusionOk="0">
                  <a:moveTo>
                    <a:pt x="795" y="0"/>
                  </a:moveTo>
                  <a:cubicBezTo>
                    <a:pt x="742" y="0"/>
                    <a:pt x="691" y="8"/>
                    <a:pt x="641" y="25"/>
                  </a:cubicBezTo>
                  <a:cubicBezTo>
                    <a:pt x="382" y="108"/>
                    <a:pt x="255" y="396"/>
                    <a:pt x="162" y="655"/>
                  </a:cubicBezTo>
                  <a:cubicBezTo>
                    <a:pt x="84" y="870"/>
                    <a:pt x="1" y="1095"/>
                    <a:pt x="20" y="1324"/>
                  </a:cubicBezTo>
                  <a:cubicBezTo>
                    <a:pt x="40" y="1534"/>
                    <a:pt x="181" y="1759"/>
                    <a:pt x="387" y="1769"/>
                  </a:cubicBezTo>
                  <a:cubicBezTo>
                    <a:pt x="394" y="1769"/>
                    <a:pt x="401" y="1770"/>
                    <a:pt x="408" y="1770"/>
                  </a:cubicBezTo>
                  <a:cubicBezTo>
                    <a:pt x="622" y="1770"/>
                    <a:pt x="779" y="1561"/>
                    <a:pt x="978" y="1476"/>
                  </a:cubicBezTo>
                  <a:cubicBezTo>
                    <a:pt x="1168" y="1393"/>
                    <a:pt x="1388" y="1427"/>
                    <a:pt x="1574" y="1339"/>
                  </a:cubicBezTo>
                  <a:cubicBezTo>
                    <a:pt x="1769" y="1251"/>
                    <a:pt x="1896" y="1026"/>
                    <a:pt x="1867" y="811"/>
                  </a:cubicBezTo>
                  <a:cubicBezTo>
                    <a:pt x="1838" y="606"/>
                    <a:pt x="1701" y="508"/>
                    <a:pt x="1540" y="401"/>
                  </a:cubicBezTo>
                  <a:cubicBezTo>
                    <a:pt x="1378" y="298"/>
                    <a:pt x="1261" y="157"/>
                    <a:pt x="1085" y="74"/>
                  </a:cubicBezTo>
                  <a:lnTo>
                    <a:pt x="1090" y="74"/>
                  </a:lnTo>
                  <a:cubicBezTo>
                    <a:pt x="997" y="29"/>
                    <a:pt x="895" y="0"/>
                    <a:pt x="795"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7" name="Google Shape;879;p30">
              <a:extLst>
                <a:ext uri="{FF2B5EF4-FFF2-40B4-BE49-F238E27FC236}">
                  <a16:creationId xmlns:a16="http://schemas.microsoft.com/office/drawing/2014/main" id="{4540D5EE-B254-75A9-10E6-940A42181DEC}"/>
                </a:ext>
              </a:extLst>
            </p:cNvPr>
            <p:cNvSpPr/>
            <p:nvPr/>
          </p:nvSpPr>
          <p:spPr>
            <a:xfrm>
              <a:off x="2811339" y="232425"/>
              <a:ext cx="86472" cy="111482"/>
            </a:xfrm>
            <a:custGeom>
              <a:avLst/>
              <a:gdLst/>
              <a:ahLst/>
              <a:cxnLst/>
              <a:rect l="l" t="t" r="r" b="b"/>
              <a:pathLst>
                <a:path w="612" h="789" extrusionOk="0">
                  <a:moveTo>
                    <a:pt x="289" y="0"/>
                  </a:moveTo>
                  <a:cubicBezTo>
                    <a:pt x="283" y="0"/>
                    <a:pt x="276" y="0"/>
                    <a:pt x="270" y="1"/>
                  </a:cubicBezTo>
                  <a:cubicBezTo>
                    <a:pt x="113" y="21"/>
                    <a:pt x="1" y="206"/>
                    <a:pt x="21" y="421"/>
                  </a:cubicBezTo>
                  <a:cubicBezTo>
                    <a:pt x="39" y="632"/>
                    <a:pt x="170" y="788"/>
                    <a:pt x="318" y="788"/>
                  </a:cubicBezTo>
                  <a:cubicBezTo>
                    <a:pt x="325" y="788"/>
                    <a:pt x="331" y="788"/>
                    <a:pt x="338" y="788"/>
                  </a:cubicBezTo>
                  <a:cubicBezTo>
                    <a:pt x="499" y="773"/>
                    <a:pt x="612" y="587"/>
                    <a:pt x="592" y="372"/>
                  </a:cubicBezTo>
                  <a:cubicBezTo>
                    <a:pt x="573" y="161"/>
                    <a:pt x="438" y="0"/>
                    <a:pt x="289"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8" name="Google Shape;880;p30">
              <a:extLst>
                <a:ext uri="{FF2B5EF4-FFF2-40B4-BE49-F238E27FC236}">
                  <a16:creationId xmlns:a16="http://schemas.microsoft.com/office/drawing/2014/main" id="{3E84E3BC-A335-66E3-471A-D8026CD2627E}"/>
                </a:ext>
              </a:extLst>
            </p:cNvPr>
            <p:cNvSpPr/>
            <p:nvPr/>
          </p:nvSpPr>
          <p:spPr>
            <a:xfrm>
              <a:off x="2935678" y="298269"/>
              <a:ext cx="95373" cy="109505"/>
            </a:xfrm>
            <a:custGeom>
              <a:avLst/>
              <a:gdLst/>
              <a:ahLst/>
              <a:cxnLst/>
              <a:rect l="l" t="t" r="r" b="b"/>
              <a:pathLst>
                <a:path w="675" h="775" extrusionOk="0">
                  <a:moveTo>
                    <a:pt x="390" y="0"/>
                  </a:moveTo>
                  <a:cubicBezTo>
                    <a:pt x="256" y="0"/>
                    <a:pt x="119" y="124"/>
                    <a:pt x="64" y="307"/>
                  </a:cubicBezTo>
                  <a:cubicBezTo>
                    <a:pt x="0" y="512"/>
                    <a:pt x="74" y="722"/>
                    <a:pt x="225" y="766"/>
                  </a:cubicBezTo>
                  <a:cubicBezTo>
                    <a:pt x="245" y="772"/>
                    <a:pt x="265" y="775"/>
                    <a:pt x="285" y="775"/>
                  </a:cubicBezTo>
                  <a:cubicBezTo>
                    <a:pt x="420" y="775"/>
                    <a:pt x="561" y="651"/>
                    <a:pt x="616" y="468"/>
                  </a:cubicBezTo>
                  <a:cubicBezTo>
                    <a:pt x="675" y="263"/>
                    <a:pt x="601" y="53"/>
                    <a:pt x="450" y="9"/>
                  </a:cubicBezTo>
                  <a:cubicBezTo>
                    <a:pt x="430" y="3"/>
                    <a:pt x="410" y="0"/>
                    <a:pt x="390"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19" name="Google Shape;881;p30">
              <a:extLst>
                <a:ext uri="{FF2B5EF4-FFF2-40B4-BE49-F238E27FC236}">
                  <a16:creationId xmlns:a16="http://schemas.microsoft.com/office/drawing/2014/main" id="{1445F30D-0E70-A6B1-DD4A-D683D1654CF4}"/>
                </a:ext>
              </a:extLst>
            </p:cNvPr>
            <p:cNvSpPr/>
            <p:nvPr/>
          </p:nvSpPr>
          <p:spPr>
            <a:xfrm>
              <a:off x="2686433" y="270717"/>
              <a:ext cx="100884" cy="105264"/>
            </a:xfrm>
            <a:custGeom>
              <a:avLst/>
              <a:gdLst/>
              <a:ahLst/>
              <a:cxnLst/>
              <a:rect l="l" t="t" r="r" b="b"/>
              <a:pathLst>
                <a:path w="714" h="745" extrusionOk="0">
                  <a:moveTo>
                    <a:pt x="275" y="0"/>
                  </a:moveTo>
                  <a:cubicBezTo>
                    <a:pt x="236" y="0"/>
                    <a:pt x="200" y="9"/>
                    <a:pt x="167" y="28"/>
                  </a:cubicBezTo>
                  <a:cubicBezTo>
                    <a:pt x="25" y="106"/>
                    <a:pt x="1" y="321"/>
                    <a:pt x="103" y="512"/>
                  </a:cubicBezTo>
                  <a:cubicBezTo>
                    <a:pt x="185" y="656"/>
                    <a:pt x="317" y="745"/>
                    <a:pt x="438" y="745"/>
                  </a:cubicBezTo>
                  <a:cubicBezTo>
                    <a:pt x="476" y="745"/>
                    <a:pt x="514" y="736"/>
                    <a:pt x="548" y="717"/>
                  </a:cubicBezTo>
                  <a:cubicBezTo>
                    <a:pt x="685" y="639"/>
                    <a:pt x="714" y="424"/>
                    <a:pt x="607" y="233"/>
                  </a:cubicBezTo>
                  <a:cubicBezTo>
                    <a:pt x="529" y="89"/>
                    <a:pt x="394" y="0"/>
                    <a:pt x="275"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0" name="Google Shape;882;p30">
              <a:extLst>
                <a:ext uri="{FF2B5EF4-FFF2-40B4-BE49-F238E27FC236}">
                  <a16:creationId xmlns:a16="http://schemas.microsoft.com/office/drawing/2014/main" id="{A6B039ED-F4F9-1943-CEE3-6392917B20FC}"/>
                </a:ext>
              </a:extLst>
            </p:cNvPr>
            <p:cNvSpPr/>
            <p:nvPr/>
          </p:nvSpPr>
          <p:spPr>
            <a:xfrm>
              <a:off x="2626384" y="405795"/>
              <a:ext cx="114732" cy="94668"/>
            </a:xfrm>
            <a:custGeom>
              <a:avLst/>
              <a:gdLst/>
              <a:ahLst/>
              <a:cxnLst/>
              <a:rect l="l" t="t" r="r" b="b"/>
              <a:pathLst>
                <a:path w="812" h="670" extrusionOk="0">
                  <a:moveTo>
                    <a:pt x="297" y="0"/>
                  </a:moveTo>
                  <a:cubicBezTo>
                    <a:pt x="218" y="0"/>
                    <a:pt x="148" y="27"/>
                    <a:pt x="103" y="83"/>
                  </a:cubicBezTo>
                  <a:cubicBezTo>
                    <a:pt x="1" y="205"/>
                    <a:pt x="54" y="420"/>
                    <a:pt x="221" y="557"/>
                  </a:cubicBezTo>
                  <a:cubicBezTo>
                    <a:pt x="313" y="631"/>
                    <a:pt x="419" y="670"/>
                    <a:pt x="513" y="670"/>
                  </a:cubicBezTo>
                  <a:cubicBezTo>
                    <a:pt x="592" y="670"/>
                    <a:pt x="662" y="642"/>
                    <a:pt x="709" y="587"/>
                  </a:cubicBezTo>
                  <a:cubicBezTo>
                    <a:pt x="812" y="464"/>
                    <a:pt x="758" y="254"/>
                    <a:pt x="587" y="113"/>
                  </a:cubicBezTo>
                  <a:cubicBezTo>
                    <a:pt x="497" y="38"/>
                    <a:pt x="391" y="0"/>
                    <a:pt x="297"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2" name="Rectangle 1">
            <a:extLst>
              <a:ext uri="{FF2B5EF4-FFF2-40B4-BE49-F238E27FC236}">
                <a16:creationId xmlns:a16="http://schemas.microsoft.com/office/drawing/2014/main" id="{12C20FDE-BF55-51D9-D2C7-62DFC528D34C}"/>
              </a:ext>
            </a:extLst>
          </p:cNvPr>
          <p:cNvSpPr/>
          <p:nvPr/>
        </p:nvSpPr>
        <p:spPr>
          <a:xfrm>
            <a:off x="9809544" y="12992968"/>
            <a:ext cx="3298785" cy="20197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E675FF0-BB49-402D-06BB-0AFF4DF01E22}"/>
              </a:ext>
            </a:extLst>
          </p:cNvPr>
          <p:cNvSpPr txBox="1"/>
          <p:nvPr/>
        </p:nvSpPr>
        <p:spPr>
          <a:xfrm>
            <a:off x="0" y="7437120"/>
            <a:ext cx="12192000" cy="769441"/>
          </a:xfrm>
          <a:prstGeom prst="rect">
            <a:avLst/>
          </a:prstGeom>
          <a:noFill/>
        </p:spPr>
        <p:txBody>
          <a:bodyPr wrap="square" rtlCol="0">
            <a:spAutoFit/>
          </a:bodyPr>
          <a:lstStyle/>
          <a:p>
            <a:pPr algn="ctr" rtl="1"/>
            <a:r>
              <a:rPr lang="ar-EG" sz="4400" b="1" dirty="0">
                <a:solidFill>
                  <a:srgbClr val="7030A0"/>
                </a:solidFill>
                <a:latin typeface="Alnaseeb" panose="00000500000000000000" pitchFamily="50" charset="-78"/>
                <a:cs typeface="Alnaseeb" panose="00000500000000000000" pitchFamily="50" charset="-78"/>
              </a:rPr>
              <a:t>نتائج التجربه</a:t>
            </a:r>
          </a:p>
        </p:txBody>
      </p:sp>
      <p:sp>
        <p:nvSpPr>
          <p:cNvPr id="1006" name="TextBox 1005">
            <a:extLst>
              <a:ext uri="{FF2B5EF4-FFF2-40B4-BE49-F238E27FC236}">
                <a16:creationId xmlns:a16="http://schemas.microsoft.com/office/drawing/2014/main" id="{EA8DB479-A4BE-5AF1-58F6-5B60DF04F14D}"/>
              </a:ext>
            </a:extLst>
          </p:cNvPr>
          <p:cNvSpPr txBox="1"/>
          <p:nvPr/>
        </p:nvSpPr>
        <p:spPr>
          <a:xfrm>
            <a:off x="0" y="8423714"/>
            <a:ext cx="12192000" cy="3347070"/>
          </a:xfrm>
          <a:prstGeom prst="rect">
            <a:avLst/>
          </a:prstGeom>
          <a:noFill/>
        </p:spPr>
        <p:txBody>
          <a:bodyPr wrap="square" rtlCol="0">
            <a:spAutoFit/>
          </a:bodyPr>
          <a:lstStyle/>
          <a:p>
            <a:pPr algn="ctr" rtl="1">
              <a:lnSpc>
                <a:spcPct val="150000"/>
              </a:lnSpc>
            </a:pPr>
            <a:r>
              <a:rPr lang="ar-EG" sz="3600" dirty="0">
                <a:latin typeface="Alnaseeb" panose="00000500000000000000" pitchFamily="50" charset="-78"/>
                <a:cs typeface="Alnaseeb" panose="00000500000000000000" pitchFamily="50" charset="-78"/>
              </a:rPr>
              <a:t>•  فى المحاوله الأولى يظهر القط عدم رضاه ومن ثم يقوم بحركات عشوائيه تؤدى فى النهايه الى فتح الباب.</a:t>
            </a:r>
          </a:p>
          <a:p>
            <a:pPr algn="ctr" rtl="1">
              <a:lnSpc>
                <a:spcPct val="150000"/>
              </a:lnSpc>
            </a:pPr>
            <a:r>
              <a:rPr lang="ar-EG" sz="3600" dirty="0">
                <a:latin typeface="Alnaseeb" panose="00000500000000000000" pitchFamily="50" charset="-78"/>
                <a:cs typeface="Alnaseeb" panose="00000500000000000000" pitchFamily="50" charset="-78"/>
              </a:rPr>
              <a:t>•  فى المرات التاليه تقل الحركات العشوائية تدريجيا حتى ينتهى الأمر بأن لا يفعلها الحيوان.</a:t>
            </a:r>
          </a:p>
          <a:p>
            <a:pPr algn="ctr" rtl="1">
              <a:lnSpc>
                <a:spcPct val="150000"/>
              </a:lnSpc>
            </a:pPr>
            <a:r>
              <a:rPr lang="ar-EG" sz="3600" dirty="0">
                <a:latin typeface="Alnaseeb" panose="00000500000000000000" pitchFamily="50" charset="-78"/>
                <a:cs typeface="Alnaseeb" panose="00000500000000000000" pitchFamily="50" charset="-78"/>
              </a:rPr>
              <a:t>•  وجد أن عدد (٢٢)  محاوله كافيه لتعلم القط التغلب على هذا النوع من المشكلات</a:t>
            </a:r>
          </a:p>
        </p:txBody>
      </p:sp>
      <p:grpSp>
        <p:nvGrpSpPr>
          <p:cNvPr id="1007" name="Google Shape;1511;p46">
            <a:extLst>
              <a:ext uri="{FF2B5EF4-FFF2-40B4-BE49-F238E27FC236}">
                <a16:creationId xmlns:a16="http://schemas.microsoft.com/office/drawing/2014/main" id="{FB912969-EFB5-353B-C935-1289D4B4B268}"/>
              </a:ext>
            </a:extLst>
          </p:cNvPr>
          <p:cNvGrpSpPr/>
          <p:nvPr/>
        </p:nvGrpSpPr>
        <p:grpSpPr>
          <a:xfrm>
            <a:off x="4503906" y="11816662"/>
            <a:ext cx="3184192" cy="2584689"/>
            <a:chOff x="6821344" y="1401125"/>
            <a:chExt cx="1561746" cy="1267709"/>
          </a:xfrm>
        </p:grpSpPr>
        <p:sp>
          <p:nvSpPr>
            <p:cNvPr id="1008" name="Google Shape;1512;p46">
              <a:extLst>
                <a:ext uri="{FF2B5EF4-FFF2-40B4-BE49-F238E27FC236}">
                  <a16:creationId xmlns:a16="http://schemas.microsoft.com/office/drawing/2014/main" id="{1AA66D99-39E0-E013-D756-DD06C1B1DCD0}"/>
                </a:ext>
              </a:extLst>
            </p:cNvPr>
            <p:cNvSpPr/>
            <p:nvPr/>
          </p:nvSpPr>
          <p:spPr>
            <a:xfrm>
              <a:off x="7196685" y="1653773"/>
              <a:ext cx="139825" cy="214575"/>
            </a:xfrm>
            <a:custGeom>
              <a:avLst/>
              <a:gdLst/>
              <a:ahLst/>
              <a:cxnLst/>
              <a:rect l="l" t="t" r="r" b="b"/>
              <a:pathLst>
                <a:path w="5593" h="8583" extrusionOk="0">
                  <a:moveTo>
                    <a:pt x="4780" y="49"/>
                  </a:moveTo>
                  <a:cubicBezTo>
                    <a:pt x="3926" y="-501"/>
                    <a:pt x="-56" y="3728"/>
                    <a:pt x="1" y="5124"/>
                  </a:cubicBezTo>
                  <a:cubicBezTo>
                    <a:pt x="59" y="6520"/>
                    <a:pt x="4329" y="9271"/>
                    <a:pt x="5125" y="8425"/>
                  </a:cubicBezTo>
                  <a:cubicBezTo>
                    <a:pt x="5922" y="7579"/>
                    <a:pt x="5634" y="599"/>
                    <a:pt x="4780" y="49"/>
                  </a:cubicBezTo>
                  <a:close/>
                </a:path>
              </a:pathLst>
            </a:custGeom>
            <a:solidFill>
              <a:srgbClr val="BB5320"/>
            </a:solidFill>
            <a:ln>
              <a:noFill/>
            </a:ln>
          </p:spPr>
        </p:sp>
        <p:grpSp>
          <p:nvGrpSpPr>
            <p:cNvPr id="1009" name="Google Shape;1513;p46">
              <a:extLst>
                <a:ext uri="{FF2B5EF4-FFF2-40B4-BE49-F238E27FC236}">
                  <a16:creationId xmlns:a16="http://schemas.microsoft.com/office/drawing/2014/main" id="{38FD4AED-829B-19F7-8607-0953448024B0}"/>
                </a:ext>
              </a:extLst>
            </p:cNvPr>
            <p:cNvGrpSpPr/>
            <p:nvPr/>
          </p:nvGrpSpPr>
          <p:grpSpPr>
            <a:xfrm>
              <a:off x="6821344" y="1401125"/>
              <a:ext cx="1561746" cy="1267709"/>
              <a:chOff x="2140024" y="1008"/>
              <a:chExt cx="2507620" cy="2035499"/>
            </a:xfrm>
          </p:grpSpPr>
          <p:grpSp>
            <p:nvGrpSpPr>
              <p:cNvPr id="1010" name="Google Shape;1514;p46">
                <a:extLst>
                  <a:ext uri="{FF2B5EF4-FFF2-40B4-BE49-F238E27FC236}">
                    <a16:creationId xmlns:a16="http://schemas.microsoft.com/office/drawing/2014/main" id="{67E9D993-C296-1BAC-D6EF-3FF0B185F018}"/>
                  </a:ext>
                </a:extLst>
              </p:cNvPr>
              <p:cNvGrpSpPr/>
              <p:nvPr/>
            </p:nvGrpSpPr>
            <p:grpSpPr>
              <a:xfrm>
                <a:off x="2435986" y="1008"/>
                <a:ext cx="1915694" cy="2035499"/>
                <a:chOff x="2656300" y="1649125"/>
                <a:chExt cx="241850" cy="256975"/>
              </a:xfrm>
            </p:grpSpPr>
            <p:sp>
              <p:nvSpPr>
                <p:cNvPr id="1013" name="Google Shape;1515;p46">
                  <a:extLst>
                    <a:ext uri="{FF2B5EF4-FFF2-40B4-BE49-F238E27FC236}">
                      <a16:creationId xmlns:a16="http://schemas.microsoft.com/office/drawing/2014/main" id="{0D087560-3A14-4ED0-AB50-C4F8F50B7AD9}"/>
                    </a:ext>
                  </a:extLst>
                </p:cNvPr>
                <p:cNvSpPr/>
                <p:nvPr/>
              </p:nvSpPr>
              <p:spPr>
                <a:xfrm>
                  <a:off x="2721276" y="1684969"/>
                  <a:ext cx="76875" cy="57600"/>
                </a:xfrm>
                <a:custGeom>
                  <a:avLst/>
                  <a:gdLst/>
                  <a:ahLst/>
                  <a:cxnLst/>
                  <a:rect l="l" t="t" r="r" b="b"/>
                  <a:pathLst>
                    <a:path w="3075" h="2304" extrusionOk="0">
                      <a:moveTo>
                        <a:pt x="14" y="490"/>
                      </a:moveTo>
                      <a:cubicBezTo>
                        <a:pt x="100" y="125"/>
                        <a:pt x="872" y="113"/>
                        <a:pt x="1270" y="47"/>
                      </a:cubicBezTo>
                      <a:cubicBezTo>
                        <a:pt x="1668" y="-19"/>
                        <a:pt x="2103" y="-11"/>
                        <a:pt x="2403" y="96"/>
                      </a:cubicBezTo>
                      <a:cubicBezTo>
                        <a:pt x="2703" y="203"/>
                        <a:pt x="3039" y="404"/>
                        <a:pt x="3068" y="687"/>
                      </a:cubicBezTo>
                      <a:cubicBezTo>
                        <a:pt x="3097" y="970"/>
                        <a:pt x="2962" y="1537"/>
                        <a:pt x="2576" y="1796"/>
                      </a:cubicBezTo>
                      <a:cubicBezTo>
                        <a:pt x="2190" y="2055"/>
                        <a:pt x="1180" y="2457"/>
                        <a:pt x="753" y="2239"/>
                      </a:cubicBezTo>
                      <a:cubicBezTo>
                        <a:pt x="326" y="2021"/>
                        <a:pt x="-72" y="855"/>
                        <a:pt x="14" y="490"/>
                      </a:cubicBezTo>
                      <a:close/>
                    </a:path>
                  </a:pathLst>
                </a:custGeom>
                <a:solidFill>
                  <a:srgbClr val="BB5320"/>
                </a:solidFill>
                <a:ln>
                  <a:noFill/>
                </a:ln>
              </p:spPr>
            </p:sp>
            <p:sp>
              <p:nvSpPr>
                <p:cNvPr id="1014" name="Google Shape;1516;p46">
                  <a:extLst>
                    <a:ext uri="{FF2B5EF4-FFF2-40B4-BE49-F238E27FC236}">
                      <a16:creationId xmlns:a16="http://schemas.microsoft.com/office/drawing/2014/main" id="{2D5A034F-A375-A55B-A335-034CBCC415DD}"/>
                    </a:ext>
                  </a:extLst>
                </p:cNvPr>
                <p:cNvSpPr/>
                <p:nvPr/>
              </p:nvSpPr>
              <p:spPr>
                <a:xfrm>
                  <a:off x="2656300" y="1649125"/>
                  <a:ext cx="241850" cy="256975"/>
                </a:xfrm>
                <a:custGeom>
                  <a:avLst/>
                  <a:gdLst/>
                  <a:ahLst/>
                  <a:cxnLst/>
                  <a:rect l="l" t="t" r="r" b="b"/>
                  <a:pathLst>
                    <a:path w="9674" h="10279" extrusionOk="0">
                      <a:moveTo>
                        <a:pt x="3473" y="1945"/>
                      </a:moveTo>
                      <a:cubicBezTo>
                        <a:pt x="3504" y="1945"/>
                        <a:pt x="3535" y="1946"/>
                        <a:pt x="3567" y="1948"/>
                      </a:cubicBezTo>
                      <a:cubicBezTo>
                        <a:pt x="3596" y="1948"/>
                        <a:pt x="3625" y="1948"/>
                        <a:pt x="3650" y="1953"/>
                      </a:cubicBezTo>
                      <a:cubicBezTo>
                        <a:pt x="3674" y="1958"/>
                        <a:pt x="3699" y="1958"/>
                        <a:pt x="3723" y="1963"/>
                      </a:cubicBezTo>
                      <a:cubicBezTo>
                        <a:pt x="3733" y="1963"/>
                        <a:pt x="3738" y="1963"/>
                        <a:pt x="3748" y="1968"/>
                      </a:cubicBezTo>
                      <a:cubicBezTo>
                        <a:pt x="3772" y="1973"/>
                        <a:pt x="3796" y="1973"/>
                        <a:pt x="3816" y="1982"/>
                      </a:cubicBezTo>
                      <a:cubicBezTo>
                        <a:pt x="3928" y="2007"/>
                        <a:pt x="4036" y="2041"/>
                        <a:pt x="4133" y="2090"/>
                      </a:cubicBezTo>
                      <a:cubicBezTo>
                        <a:pt x="4158" y="2100"/>
                        <a:pt x="4168" y="2124"/>
                        <a:pt x="4158" y="2144"/>
                      </a:cubicBezTo>
                      <a:cubicBezTo>
                        <a:pt x="4148" y="2158"/>
                        <a:pt x="4133" y="2168"/>
                        <a:pt x="4119" y="2168"/>
                      </a:cubicBezTo>
                      <a:cubicBezTo>
                        <a:pt x="4109" y="2168"/>
                        <a:pt x="4104" y="2168"/>
                        <a:pt x="4099" y="2163"/>
                      </a:cubicBezTo>
                      <a:cubicBezTo>
                        <a:pt x="4075" y="2153"/>
                        <a:pt x="4055" y="2144"/>
                        <a:pt x="4031" y="2134"/>
                      </a:cubicBezTo>
                      <a:cubicBezTo>
                        <a:pt x="3992" y="2119"/>
                        <a:pt x="3948" y="2105"/>
                        <a:pt x="3909" y="2090"/>
                      </a:cubicBezTo>
                      <a:cubicBezTo>
                        <a:pt x="3894" y="2090"/>
                        <a:pt x="3884" y="2085"/>
                        <a:pt x="3870" y="2080"/>
                      </a:cubicBezTo>
                      <a:cubicBezTo>
                        <a:pt x="3845" y="2075"/>
                        <a:pt x="3821" y="2070"/>
                        <a:pt x="3801" y="2066"/>
                      </a:cubicBezTo>
                      <a:cubicBezTo>
                        <a:pt x="3777" y="2061"/>
                        <a:pt x="3752" y="2056"/>
                        <a:pt x="3733" y="2051"/>
                      </a:cubicBezTo>
                      <a:cubicBezTo>
                        <a:pt x="3718" y="2046"/>
                        <a:pt x="3699" y="2046"/>
                        <a:pt x="3684" y="2041"/>
                      </a:cubicBezTo>
                      <a:cubicBezTo>
                        <a:pt x="3669" y="2041"/>
                        <a:pt x="3650" y="2036"/>
                        <a:pt x="3630" y="2036"/>
                      </a:cubicBezTo>
                      <a:cubicBezTo>
                        <a:pt x="3583" y="2032"/>
                        <a:pt x="3536" y="2030"/>
                        <a:pt x="3488" y="2030"/>
                      </a:cubicBezTo>
                      <a:cubicBezTo>
                        <a:pt x="3367" y="2030"/>
                        <a:pt x="3246" y="2044"/>
                        <a:pt x="3127" y="2075"/>
                      </a:cubicBezTo>
                      <a:cubicBezTo>
                        <a:pt x="3125" y="2076"/>
                        <a:pt x="3122" y="2076"/>
                        <a:pt x="3119" y="2076"/>
                      </a:cubicBezTo>
                      <a:cubicBezTo>
                        <a:pt x="3102" y="2076"/>
                        <a:pt x="3082" y="2062"/>
                        <a:pt x="3078" y="2041"/>
                      </a:cubicBezTo>
                      <a:cubicBezTo>
                        <a:pt x="3073" y="2022"/>
                        <a:pt x="3083" y="1997"/>
                        <a:pt x="3108" y="1992"/>
                      </a:cubicBezTo>
                      <a:cubicBezTo>
                        <a:pt x="3225" y="1961"/>
                        <a:pt x="3348" y="1945"/>
                        <a:pt x="3473" y="1945"/>
                      </a:cubicBezTo>
                      <a:close/>
                      <a:moveTo>
                        <a:pt x="5284" y="1670"/>
                      </a:moveTo>
                      <a:cubicBezTo>
                        <a:pt x="5297" y="1670"/>
                        <a:pt x="5309" y="1675"/>
                        <a:pt x="5316" y="1684"/>
                      </a:cubicBezTo>
                      <a:cubicBezTo>
                        <a:pt x="5326" y="1699"/>
                        <a:pt x="5326" y="1709"/>
                        <a:pt x="5321" y="1724"/>
                      </a:cubicBezTo>
                      <a:cubicBezTo>
                        <a:pt x="5321" y="1728"/>
                        <a:pt x="5311" y="1738"/>
                        <a:pt x="5306" y="1743"/>
                      </a:cubicBezTo>
                      <a:cubicBezTo>
                        <a:pt x="5286" y="1758"/>
                        <a:pt x="5267" y="1772"/>
                        <a:pt x="5252" y="1787"/>
                      </a:cubicBezTo>
                      <a:lnTo>
                        <a:pt x="5238" y="1802"/>
                      </a:lnTo>
                      <a:cubicBezTo>
                        <a:pt x="5238" y="1802"/>
                        <a:pt x="5233" y="1802"/>
                        <a:pt x="5233" y="1807"/>
                      </a:cubicBezTo>
                      <a:cubicBezTo>
                        <a:pt x="5228" y="1811"/>
                        <a:pt x="5223" y="1816"/>
                        <a:pt x="5213" y="1821"/>
                      </a:cubicBezTo>
                      <a:cubicBezTo>
                        <a:pt x="5208" y="1831"/>
                        <a:pt x="5199" y="1841"/>
                        <a:pt x="5194" y="1846"/>
                      </a:cubicBezTo>
                      <a:cubicBezTo>
                        <a:pt x="5184" y="1855"/>
                        <a:pt x="5179" y="1865"/>
                        <a:pt x="5169" y="1870"/>
                      </a:cubicBezTo>
                      <a:cubicBezTo>
                        <a:pt x="5159" y="1885"/>
                        <a:pt x="5155" y="1895"/>
                        <a:pt x="5145" y="1904"/>
                      </a:cubicBezTo>
                      <a:cubicBezTo>
                        <a:pt x="5140" y="1919"/>
                        <a:pt x="5130" y="1929"/>
                        <a:pt x="5125" y="1939"/>
                      </a:cubicBezTo>
                      <a:cubicBezTo>
                        <a:pt x="5120" y="1948"/>
                        <a:pt x="5115" y="1958"/>
                        <a:pt x="5111" y="1968"/>
                      </a:cubicBezTo>
                      <a:cubicBezTo>
                        <a:pt x="5101" y="1987"/>
                        <a:pt x="5091" y="2002"/>
                        <a:pt x="5086" y="2022"/>
                      </a:cubicBezTo>
                      <a:cubicBezTo>
                        <a:pt x="5096" y="2022"/>
                        <a:pt x="5106" y="2026"/>
                        <a:pt x="5115" y="2036"/>
                      </a:cubicBezTo>
                      <a:cubicBezTo>
                        <a:pt x="5120" y="2041"/>
                        <a:pt x="5130" y="2051"/>
                        <a:pt x="5135" y="2056"/>
                      </a:cubicBezTo>
                      <a:cubicBezTo>
                        <a:pt x="5150" y="2085"/>
                        <a:pt x="5150" y="2119"/>
                        <a:pt x="5135" y="2149"/>
                      </a:cubicBezTo>
                      <a:lnTo>
                        <a:pt x="5125" y="2163"/>
                      </a:lnTo>
                      <a:cubicBezTo>
                        <a:pt x="5071" y="2256"/>
                        <a:pt x="5003" y="2368"/>
                        <a:pt x="4925" y="2408"/>
                      </a:cubicBezTo>
                      <a:cubicBezTo>
                        <a:pt x="5010" y="2513"/>
                        <a:pt x="5148" y="2578"/>
                        <a:pt x="5285" y="2578"/>
                      </a:cubicBezTo>
                      <a:cubicBezTo>
                        <a:pt x="5313" y="2578"/>
                        <a:pt x="5342" y="2575"/>
                        <a:pt x="5370" y="2569"/>
                      </a:cubicBezTo>
                      <a:cubicBezTo>
                        <a:pt x="5373" y="2568"/>
                        <a:pt x="5376" y="2568"/>
                        <a:pt x="5379" y="2568"/>
                      </a:cubicBezTo>
                      <a:cubicBezTo>
                        <a:pt x="5400" y="2568"/>
                        <a:pt x="5419" y="2582"/>
                        <a:pt x="5423" y="2603"/>
                      </a:cubicBezTo>
                      <a:cubicBezTo>
                        <a:pt x="5428" y="2627"/>
                        <a:pt x="5413" y="2647"/>
                        <a:pt x="5389" y="2652"/>
                      </a:cubicBezTo>
                      <a:cubicBezTo>
                        <a:pt x="5356" y="2659"/>
                        <a:pt x="5321" y="2662"/>
                        <a:pt x="5287" y="2662"/>
                      </a:cubicBezTo>
                      <a:cubicBezTo>
                        <a:pt x="5130" y="2662"/>
                        <a:pt x="4970" y="2592"/>
                        <a:pt x="4866" y="2476"/>
                      </a:cubicBezTo>
                      <a:cubicBezTo>
                        <a:pt x="4783" y="2671"/>
                        <a:pt x="4593" y="2813"/>
                        <a:pt x="4388" y="2823"/>
                      </a:cubicBezTo>
                      <a:lnTo>
                        <a:pt x="4383" y="2823"/>
                      </a:lnTo>
                      <a:cubicBezTo>
                        <a:pt x="4363" y="2823"/>
                        <a:pt x="4344" y="2808"/>
                        <a:pt x="4339" y="2784"/>
                      </a:cubicBezTo>
                      <a:lnTo>
                        <a:pt x="4344" y="2784"/>
                      </a:lnTo>
                      <a:cubicBezTo>
                        <a:pt x="4344" y="2759"/>
                        <a:pt x="4358" y="2740"/>
                        <a:pt x="4383" y="2735"/>
                      </a:cubicBezTo>
                      <a:cubicBezTo>
                        <a:pt x="4568" y="2725"/>
                        <a:pt x="4739" y="2588"/>
                        <a:pt x="4803" y="2412"/>
                      </a:cubicBezTo>
                      <a:cubicBezTo>
                        <a:pt x="4734" y="2388"/>
                        <a:pt x="4646" y="2329"/>
                        <a:pt x="4534" y="2222"/>
                      </a:cubicBezTo>
                      <a:cubicBezTo>
                        <a:pt x="4515" y="2207"/>
                        <a:pt x="4510" y="2178"/>
                        <a:pt x="4519" y="2153"/>
                      </a:cubicBezTo>
                      <a:cubicBezTo>
                        <a:pt x="4519" y="2149"/>
                        <a:pt x="4519" y="2144"/>
                        <a:pt x="4524" y="2144"/>
                      </a:cubicBezTo>
                      <a:cubicBezTo>
                        <a:pt x="4524" y="2139"/>
                        <a:pt x="4529" y="2139"/>
                        <a:pt x="4529" y="2134"/>
                      </a:cubicBezTo>
                      <a:cubicBezTo>
                        <a:pt x="4534" y="2124"/>
                        <a:pt x="4544" y="2119"/>
                        <a:pt x="4554" y="2114"/>
                      </a:cubicBezTo>
                      <a:cubicBezTo>
                        <a:pt x="4559" y="2114"/>
                        <a:pt x="4563" y="2110"/>
                        <a:pt x="4568" y="2110"/>
                      </a:cubicBezTo>
                      <a:cubicBezTo>
                        <a:pt x="4578" y="2110"/>
                        <a:pt x="4583" y="2105"/>
                        <a:pt x="4593" y="2105"/>
                      </a:cubicBezTo>
                      <a:lnTo>
                        <a:pt x="4598" y="2105"/>
                      </a:lnTo>
                      <a:cubicBezTo>
                        <a:pt x="4632" y="2100"/>
                        <a:pt x="4666" y="2090"/>
                        <a:pt x="4705" y="2080"/>
                      </a:cubicBezTo>
                      <a:lnTo>
                        <a:pt x="4710" y="2080"/>
                      </a:lnTo>
                      <a:cubicBezTo>
                        <a:pt x="4725" y="2075"/>
                        <a:pt x="4739" y="2070"/>
                        <a:pt x="4754" y="2066"/>
                      </a:cubicBezTo>
                      <a:cubicBezTo>
                        <a:pt x="4837" y="2046"/>
                        <a:pt x="4920" y="2022"/>
                        <a:pt x="5003" y="2017"/>
                      </a:cubicBezTo>
                      <a:cubicBezTo>
                        <a:pt x="5003" y="2007"/>
                        <a:pt x="5003" y="2002"/>
                        <a:pt x="5008" y="1992"/>
                      </a:cubicBezTo>
                      <a:cubicBezTo>
                        <a:pt x="5018" y="1963"/>
                        <a:pt x="5028" y="1934"/>
                        <a:pt x="5047" y="1909"/>
                      </a:cubicBezTo>
                      <a:cubicBezTo>
                        <a:pt x="5047" y="1904"/>
                        <a:pt x="5052" y="1899"/>
                        <a:pt x="5057" y="1890"/>
                      </a:cubicBezTo>
                      <a:cubicBezTo>
                        <a:pt x="5062" y="1885"/>
                        <a:pt x="5067" y="1875"/>
                        <a:pt x="5071" y="1865"/>
                      </a:cubicBezTo>
                      <a:cubicBezTo>
                        <a:pt x="5081" y="1851"/>
                        <a:pt x="5091" y="1836"/>
                        <a:pt x="5106" y="1821"/>
                      </a:cubicBezTo>
                      <a:cubicBezTo>
                        <a:pt x="5106" y="1816"/>
                        <a:pt x="5106" y="1816"/>
                        <a:pt x="5106" y="1816"/>
                      </a:cubicBezTo>
                      <a:cubicBezTo>
                        <a:pt x="5120" y="1802"/>
                        <a:pt x="5130" y="1787"/>
                        <a:pt x="5145" y="1777"/>
                      </a:cubicBezTo>
                      <a:cubicBezTo>
                        <a:pt x="5155" y="1763"/>
                        <a:pt x="5164" y="1753"/>
                        <a:pt x="5174" y="1743"/>
                      </a:cubicBezTo>
                      <a:cubicBezTo>
                        <a:pt x="5184" y="1733"/>
                        <a:pt x="5194" y="1724"/>
                        <a:pt x="5203" y="1719"/>
                      </a:cubicBezTo>
                      <a:cubicBezTo>
                        <a:pt x="5218" y="1704"/>
                        <a:pt x="5238" y="1689"/>
                        <a:pt x="5257" y="1675"/>
                      </a:cubicBezTo>
                      <a:lnTo>
                        <a:pt x="5262" y="1675"/>
                      </a:lnTo>
                      <a:cubicBezTo>
                        <a:pt x="5269" y="1671"/>
                        <a:pt x="5276" y="1670"/>
                        <a:pt x="5284" y="1670"/>
                      </a:cubicBezTo>
                      <a:close/>
                      <a:moveTo>
                        <a:pt x="4766" y="0"/>
                      </a:moveTo>
                      <a:cubicBezTo>
                        <a:pt x="4733" y="0"/>
                        <a:pt x="4703" y="12"/>
                        <a:pt x="4681" y="38"/>
                      </a:cubicBezTo>
                      <a:cubicBezTo>
                        <a:pt x="4622" y="111"/>
                        <a:pt x="4554" y="189"/>
                        <a:pt x="4485" y="268"/>
                      </a:cubicBezTo>
                      <a:cubicBezTo>
                        <a:pt x="4290" y="512"/>
                        <a:pt x="4075" y="786"/>
                        <a:pt x="3914" y="1005"/>
                      </a:cubicBezTo>
                      <a:cubicBezTo>
                        <a:pt x="3909" y="1010"/>
                        <a:pt x="3909" y="1015"/>
                        <a:pt x="3904" y="1020"/>
                      </a:cubicBezTo>
                      <a:cubicBezTo>
                        <a:pt x="3904" y="1025"/>
                        <a:pt x="3904" y="1025"/>
                        <a:pt x="3904" y="1030"/>
                      </a:cubicBezTo>
                      <a:cubicBezTo>
                        <a:pt x="3801" y="1035"/>
                        <a:pt x="3674" y="1044"/>
                        <a:pt x="3523" y="1064"/>
                      </a:cubicBezTo>
                      <a:cubicBezTo>
                        <a:pt x="3479" y="1074"/>
                        <a:pt x="3430" y="1079"/>
                        <a:pt x="3381" y="1088"/>
                      </a:cubicBezTo>
                      <a:cubicBezTo>
                        <a:pt x="3166" y="859"/>
                        <a:pt x="2639" y="556"/>
                        <a:pt x="2326" y="370"/>
                      </a:cubicBezTo>
                      <a:cubicBezTo>
                        <a:pt x="2272" y="341"/>
                        <a:pt x="2228" y="317"/>
                        <a:pt x="2194" y="297"/>
                      </a:cubicBezTo>
                      <a:cubicBezTo>
                        <a:pt x="2169" y="282"/>
                        <a:pt x="2143" y="275"/>
                        <a:pt x="2116" y="275"/>
                      </a:cubicBezTo>
                      <a:cubicBezTo>
                        <a:pt x="2090" y="275"/>
                        <a:pt x="2064" y="282"/>
                        <a:pt x="2042" y="297"/>
                      </a:cubicBezTo>
                      <a:cubicBezTo>
                        <a:pt x="1994" y="326"/>
                        <a:pt x="1964" y="375"/>
                        <a:pt x="1969" y="429"/>
                      </a:cubicBezTo>
                      <a:cubicBezTo>
                        <a:pt x="1989" y="913"/>
                        <a:pt x="2033" y="1289"/>
                        <a:pt x="2101" y="1640"/>
                      </a:cubicBezTo>
                      <a:cubicBezTo>
                        <a:pt x="2091" y="1670"/>
                        <a:pt x="2082" y="1699"/>
                        <a:pt x="2077" y="1733"/>
                      </a:cubicBezTo>
                      <a:cubicBezTo>
                        <a:pt x="2042" y="1870"/>
                        <a:pt x="2023" y="2036"/>
                        <a:pt x="2023" y="2207"/>
                      </a:cubicBezTo>
                      <a:cubicBezTo>
                        <a:pt x="2023" y="2285"/>
                        <a:pt x="2028" y="2373"/>
                        <a:pt x="2038" y="2456"/>
                      </a:cubicBezTo>
                      <a:cubicBezTo>
                        <a:pt x="2057" y="2618"/>
                        <a:pt x="2091" y="2779"/>
                        <a:pt x="2140" y="2920"/>
                      </a:cubicBezTo>
                      <a:cubicBezTo>
                        <a:pt x="2189" y="3048"/>
                        <a:pt x="2248" y="3165"/>
                        <a:pt x="2321" y="3253"/>
                      </a:cubicBezTo>
                      <a:cubicBezTo>
                        <a:pt x="2135" y="3541"/>
                        <a:pt x="2003" y="3829"/>
                        <a:pt x="1925" y="4122"/>
                      </a:cubicBezTo>
                      <a:cubicBezTo>
                        <a:pt x="1886" y="4254"/>
                        <a:pt x="1862" y="4391"/>
                        <a:pt x="1847" y="4528"/>
                      </a:cubicBezTo>
                      <a:cubicBezTo>
                        <a:pt x="1842" y="4582"/>
                        <a:pt x="1837" y="4635"/>
                        <a:pt x="1832" y="4689"/>
                      </a:cubicBezTo>
                      <a:cubicBezTo>
                        <a:pt x="1828" y="4767"/>
                        <a:pt x="1828" y="4850"/>
                        <a:pt x="1832" y="4938"/>
                      </a:cubicBezTo>
                      <a:cubicBezTo>
                        <a:pt x="1832" y="5080"/>
                        <a:pt x="1847" y="5222"/>
                        <a:pt x="1867" y="5378"/>
                      </a:cubicBezTo>
                      <a:cubicBezTo>
                        <a:pt x="1876" y="5441"/>
                        <a:pt x="1891" y="5505"/>
                        <a:pt x="1901" y="5573"/>
                      </a:cubicBezTo>
                      <a:cubicBezTo>
                        <a:pt x="1915" y="5637"/>
                        <a:pt x="1930" y="5700"/>
                        <a:pt x="1945" y="5764"/>
                      </a:cubicBezTo>
                      <a:cubicBezTo>
                        <a:pt x="1979" y="5915"/>
                        <a:pt x="2023" y="6067"/>
                        <a:pt x="2077" y="6213"/>
                      </a:cubicBezTo>
                      <a:cubicBezTo>
                        <a:pt x="2101" y="6291"/>
                        <a:pt x="2130" y="6375"/>
                        <a:pt x="2160" y="6453"/>
                      </a:cubicBezTo>
                      <a:cubicBezTo>
                        <a:pt x="2150" y="6458"/>
                        <a:pt x="2135" y="6458"/>
                        <a:pt x="2126" y="6458"/>
                      </a:cubicBezTo>
                      <a:cubicBezTo>
                        <a:pt x="1925" y="6497"/>
                        <a:pt x="1725" y="6526"/>
                        <a:pt x="1529" y="6555"/>
                      </a:cubicBezTo>
                      <a:cubicBezTo>
                        <a:pt x="1305" y="6590"/>
                        <a:pt x="1075" y="6629"/>
                        <a:pt x="846" y="6668"/>
                      </a:cubicBezTo>
                      <a:cubicBezTo>
                        <a:pt x="670" y="6702"/>
                        <a:pt x="484" y="6736"/>
                        <a:pt x="318" y="6829"/>
                      </a:cubicBezTo>
                      <a:cubicBezTo>
                        <a:pt x="132" y="6936"/>
                        <a:pt x="15" y="7112"/>
                        <a:pt x="0" y="7288"/>
                      </a:cubicBezTo>
                      <a:lnTo>
                        <a:pt x="5" y="7288"/>
                      </a:lnTo>
                      <a:cubicBezTo>
                        <a:pt x="0" y="7361"/>
                        <a:pt x="20" y="7440"/>
                        <a:pt x="59" y="7508"/>
                      </a:cubicBezTo>
                      <a:cubicBezTo>
                        <a:pt x="78" y="7503"/>
                        <a:pt x="98" y="7498"/>
                        <a:pt x="118" y="7498"/>
                      </a:cubicBezTo>
                      <a:cubicBezTo>
                        <a:pt x="128" y="7497"/>
                        <a:pt x="139" y="7497"/>
                        <a:pt x="149" y="7497"/>
                      </a:cubicBezTo>
                      <a:cubicBezTo>
                        <a:pt x="231" y="7497"/>
                        <a:pt x="312" y="7529"/>
                        <a:pt x="377" y="7576"/>
                      </a:cubicBezTo>
                      <a:cubicBezTo>
                        <a:pt x="381" y="7581"/>
                        <a:pt x="386" y="7586"/>
                        <a:pt x="391" y="7591"/>
                      </a:cubicBezTo>
                      <a:cubicBezTo>
                        <a:pt x="425" y="7615"/>
                        <a:pt x="450" y="7650"/>
                        <a:pt x="474" y="7684"/>
                      </a:cubicBezTo>
                      <a:cubicBezTo>
                        <a:pt x="683" y="7594"/>
                        <a:pt x="914" y="7549"/>
                        <a:pt x="1146" y="7549"/>
                      </a:cubicBezTo>
                      <a:cubicBezTo>
                        <a:pt x="1479" y="7549"/>
                        <a:pt x="1815" y="7640"/>
                        <a:pt x="2091" y="7816"/>
                      </a:cubicBezTo>
                      <a:cubicBezTo>
                        <a:pt x="2126" y="7816"/>
                        <a:pt x="2160" y="7811"/>
                        <a:pt x="2199" y="7811"/>
                      </a:cubicBezTo>
                      <a:cubicBezTo>
                        <a:pt x="2204" y="7806"/>
                        <a:pt x="2204" y="7806"/>
                        <a:pt x="2209" y="7801"/>
                      </a:cubicBezTo>
                      <a:cubicBezTo>
                        <a:pt x="2337" y="7701"/>
                        <a:pt x="2508" y="7647"/>
                        <a:pt x="2695" y="7647"/>
                      </a:cubicBezTo>
                      <a:cubicBezTo>
                        <a:pt x="2736" y="7647"/>
                        <a:pt x="2777" y="7649"/>
                        <a:pt x="2819" y="7655"/>
                      </a:cubicBezTo>
                      <a:cubicBezTo>
                        <a:pt x="2902" y="7664"/>
                        <a:pt x="2980" y="7679"/>
                        <a:pt x="3054" y="7694"/>
                      </a:cubicBezTo>
                      <a:cubicBezTo>
                        <a:pt x="3186" y="7713"/>
                        <a:pt x="3298" y="7747"/>
                        <a:pt x="3401" y="7786"/>
                      </a:cubicBezTo>
                      <a:lnTo>
                        <a:pt x="3459" y="7786"/>
                      </a:lnTo>
                      <a:cubicBezTo>
                        <a:pt x="3469" y="7786"/>
                        <a:pt x="3484" y="7782"/>
                        <a:pt x="3498" y="7782"/>
                      </a:cubicBezTo>
                      <a:lnTo>
                        <a:pt x="3577" y="7782"/>
                      </a:lnTo>
                      <a:cubicBezTo>
                        <a:pt x="3757" y="7650"/>
                        <a:pt x="3972" y="7572"/>
                        <a:pt x="4187" y="7542"/>
                      </a:cubicBezTo>
                      <a:cubicBezTo>
                        <a:pt x="4244" y="7534"/>
                        <a:pt x="4300" y="7530"/>
                        <a:pt x="4357" y="7530"/>
                      </a:cubicBezTo>
                      <a:cubicBezTo>
                        <a:pt x="4541" y="7530"/>
                        <a:pt x="4724" y="7572"/>
                        <a:pt x="4881" y="7655"/>
                      </a:cubicBezTo>
                      <a:cubicBezTo>
                        <a:pt x="4901" y="7664"/>
                        <a:pt x="4915" y="7674"/>
                        <a:pt x="4935" y="7684"/>
                      </a:cubicBezTo>
                      <a:cubicBezTo>
                        <a:pt x="5033" y="7651"/>
                        <a:pt x="5136" y="7634"/>
                        <a:pt x="5239" y="7634"/>
                      </a:cubicBezTo>
                      <a:cubicBezTo>
                        <a:pt x="5423" y="7634"/>
                        <a:pt x="5607" y="7686"/>
                        <a:pt x="5760" y="7786"/>
                      </a:cubicBezTo>
                      <a:lnTo>
                        <a:pt x="5785" y="7806"/>
                      </a:lnTo>
                      <a:cubicBezTo>
                        <a:pt x="5830" y="7838"/>
                        <a:pt x="5880" y="7870"/>
                        <a:pt x="5927" y="7870"/>
                      </a:cubicBezTo>
                      <a:cubicBezTo>
                        <a:pt x="5930" y="7870"/>
                        <a:pt x="5933" y="7870"/>
                        <a:pt x="5936" y="7870"/>
                      </a:cubicBezTo>
                      <a:cubicBezTo>
                        <a:pt x="5985" y="7865"/>
                        <a:pt x="6024" y="7830"/>
                        <a:pt x="6068" y="7796"/>
                      </a:cubicBezTo>
                      <a:lnTo>
                        <a:pt x="6078" y="7786"/>
                      </a:lnTo>
                      <a:cubicBezTo>
                        <a:pt x="6185" y="7699"/>
                        <a:pt x="6317" y="7625"/>
                        <a:pt x="6459" y="7567"/>
                      </a:cubicBezTo>
                      <a:cubicBezTo>
                        <a:pt x="6681" y="7480"/>
                        <a:pt x="6932" y="7433"/>
                        <a:pt x="7177" y="7433"/>
                      </a:cubicBezTo>
                      <a:cubicBezTo>
                        <a:pt x="7321" y="7433"/>
                        <a:pt x="7464" y="7449"/>
                        <a:pt x="7597" y="7484"/>
                      </a:cubicBezTo>
                      <a:cubicBezTo>
                        <a:pt x="7661" y="7498"/>
                        <a:pt x="7719" y="7518"/>
                        <a:pt x="7783" y="7542"/>
                      </a:cubicBezTo>
                      <a:cubicBezTo>
                        <a:pt x="7803" y="7547"/>
                        <a:pt x="7812" y="7572"/>
                        <a:pt x="7807" y="7596"/>
                      </a:cubicBezTo>
                      <a:cubicBezTo>
                        <a:pt x="7798" y="7615"/>
                        <a:pt x="7446" y="7841"/>
                        <a:pt x="7409" y="7841"/>
                      </a:cubicBezTo>
                      <a:cubicBezTo>
                        <a:pt x="7408" y="7841"/>
                        <a:pt x="7407" y="7840"/>
                        <a:pt x="7407" y="7840"/>
                      </a:cubicBezTo>
                      <a:cubicBezTo>
                        <a:pt x="7128" y="8016"/>
                        <a:pt x="6781" y="8275"/>
                        <a:pt x="6508" y="8593"/>
                      </a:cubicBezTo>
                      <a:cubicBezTo>
                        <a:pt x="6498" y="8607"/>
                        <a:pt x="6483" y="8622"/>
                        <a:pt x="6474" y="8637"/>
                      </a:cubicBezTo>
                      <a:cubicBezTo>
                        <a:pt x="6376" y="8754"/>
                        <a:pt x="6288" y="8881"/>
                        <a:pt x="6220" y="9018"/>
                      </a:cubicBezTo>
                      <a:cubicBezTo>
                        <a:pt x="6210" y="9032"/>
                        <a:pt x="6200" y="9047"/>
                        <a:pt x="6195" y="9066"/>
                      </a:cubicBezTo>
                      <a:cubicBezTo>
                        <a:pt x="6185" y="9081"/>
                        <a:pt x="6181" y="9096"/>
                        <a:pt x="6171" y="9110"/>
                      </a:cubicBezTo>
                      <a:cubicBezTo>
                        <a:pt x="6166" y="9130"/>
                        <a:pt x="6156" y="9145"/>
                        <a:pt x="6151" y="9164"/>
                      </a:cubicBezTo>
                      <a:cubicBezTo>
                        <a:pt x="6146" y="9179"/>
                        <a:pt x="6137" y="9198"/>
                        <a:pt x="6132" y="9213"/>
                      </a:cubicBezTo>
                      <a:cubicBezTo>
                        <a:pt x="6127" y="9228"/>
                        <a:pt x="6122" y="9237"/>
                        <a:pt x="6117" y="9252"/>
                      </a:cubicBezTo>
                      <a:cubicBezTo>
                        <a:pt x="6112" y="9262"/>
                        <a:pt x="6112" y="9272"/>
                        <a:pt x="6107" y="9281"/>
                      </a:cubicBezTo>
                      <a:cubicBezTo>
                        <a:pt x="6102" y="9301"/>
                        <a:pt x="6097" y="9316"/>
                        <a:pt x="6093" y="9335"/>
                      </a:cubicBezTo>
                      <a:cubicBezTo>
                        <a:pt x="6093" y="9340"/>
                        <a:pt x="6093" y="9345"/>
                        <a:pt x="6088" y="9355"/>
                      </a:cubicBezTo>
                      <a:cubicBezTo>
                        <a:pt x="6083" y="9374"/>
                        <a:pt x="6078" y="9394"/>
                        <a:pt x="6078" y="9413"/>
                      </a:cubicBezTo>
                      <a:cubicBezTo>
                        <a:pt x="6073" y="9418"/>
                        <a:pt x="6073" y="9428"/>
                        <a:pt x="6073" y="9433"/>
                      </a:cubicBezTo>
                      <a:cubicBezTo>
                        <a:pt x="6068" y="9457"/>
                        <a:pt x="6063" y="9482"/>
                        <a:pt x="6058" y="9501"/>
                      </a:cubicBezTo>
                      <a:cubicBezTo>
                        <a:pt x="6058" y="9506"/>
                        <a:pt x="6058" y="9506"/>
                        <a:pt x="6058" y="9511"/>
                      </a:cubicBezTo>
                      <a:cubicBezTo>
                        <a:pt x="6058" y="9526"/>
                        <a:pt x="6058" y="9540"/>
                        <a:pt x="6058" y="9555"/>
                      </a:cubicBezTo>
                      <a:cubicBezTo>
                        <a:pt x="6053" y="9570"/>
                        <a:pt x="6053" y="9584"/>
                        <a:pt x="6053" y="9599"/>
                      </a:cubicBezTo>
                      <a:cubicBezTo>
                        <a:pt x="6044" y="9692"/>
                        <a:pt x="6053" y="9790"/>
                        <a:pt x="6068" y="9892"/>
                      </a:cubicBezTo>
                      <a:cubicBezTo>
                        <a:pt x="6073" y="9917"/>
                        <a:pt x="6078" y="9946"/>
                        <a:pt x="6088" y="9975"/>
                      </a:cubicBezTo>
                      <a:cubicBezTo>
                        <a:pt x="6102" y="10044"/>
                        <a:pt x="6122" y="10112"/>
                        <a:pt x="6151" y="10185"/>
                      </a:cubicBezTo>
                      <a:cubicBezTo>
                        <a:pt x="6176" y="10244"/>
                        <a:pt x="6249" y="10278"/>
                        <a:pt x="6352" y="10278"/>
                      </a:cubicBezTo>
                      <a:lnTo>
                        <a:pt x="6356" y="10278"/>
                      </a:lnTo>
                      <a:cubicBezTo>
                        <a:pt x="6479" y="10278"/>
                        <a:pt x="6566" y="10180"/>
                        <a:pt x="6606" y="10092"/>
                      </a:cubicBezTo>
                      <a:cubicBezTo>
                        <a:pt x="6620" y="10048"/>
                        <a:pt x="6635" y="10009"/>
                        <a:pt x="6645" y="9965"/>
                      </a:cubicBezTo>
                      <a:cubicBezTo>
                        <a:pt x="6650" y="9941"/>
                        <a:pt x="6654" y="9921"/>
                        <a:pt x="6659" y="9897"/>
                      </a:cubicBezTo>
                      <a:cubicBezTo>
                        <a:pt x="6659" y="9892"/>
                        <a:pt x="6659" y="9882"/>
                        <a:pt x="6664" y="9873"/>
                      </a:cubicBezTo>
                      <a:cubicBezTo>
                        <a:pt x="6664" y="9863"/>
                        <a:pt x="6669" y="9853"/>
                        <a:pt x="6669" y="9838"/>
                      </a:cubicBezTo>
                      <a:cubicBezTo>
                        <a:pt x="6674" y="9829"/>
                        <a:pt x="6674" y="9819"/>
                        <a:pt x="6679" y="9809"/>
                      </a:cubicBezTo>
                      <a:cubicBezTo>
                        <a:pt x="6698" y="9716"/>
                        <a:pt x="6737" y="9628"/>
                        <a:pt x="6786" y="9550"/>
                      </a:cubicBezTo>
                      <a:cubicBezTo>
                        <a:pt x="6860" y="9428"/>
                        <a:pt x="6957" y="9325"/>
                        <a:pt x="7060" y="9228"/>
                      </a:cubicBezTo>
                      <a:cubicBezTo>
                        <a:pt x="7153" y="9145"/>
                        <a:pt x="7250" y="9071"/>
                        <a:pt x="7343" y="9003"/>
                      </a:cubicBezTo>
                      <a:cubicBezTo>
                        <a:pt x="7348" y="8998"/>
                        <a:pt x="7348" y="8998"/>
                        <a:pt x="7353" y="8998"/>
                      </a:cubicBezTo>
                      <a:cubicBezTo>
                        <a:pt x="7412" y="8954"/>
                        <a:pt x="7475" y="8910"/>
                        <a:pt x="7539" y="8866"/>
                      </a:cubicBezTo>
                      <a:cubicBezTo>
                        <a:pt x="7651" y="8793"/>
                        <a:pt x="7763" y="8724"/>
                        <a:pt x="7876" y="8656"/>
                      </a:cubicBezTo>
                      <a:cubicBezTo>
                        <a:pt x="7998" y="8583"/>
                        <a:pt x="8125" y="8514"/>
                        <a:pt x="8247" y="8451"/>
                      </a:cubicBezTo>
                      <a:cubicBezTo>
                        <a:pt x="8272" y="8436"/>
                        <a:pt x="8296" y="8422"/>
                        <a:pt x="8320" y="8412"/>
                      </a:cubicBezTo>
                      <a:cubicBezTo>
                        <a:pt x="8364" y="8392"/>
                        <a:pt x="8403" y="8368"/>
                        <a:pt x="8447" y="8348"/>
                      </a:cubicBezTo>
                      <a:cubicBezTo>
                        <a:pt x="8535" y="8304"/>
                        <a:pt x="8628" y="8260"/>
                        <a:pt x="8716" y="8212"/>
                      </a:cubicBezTo>
                      <a:cubicBezTo>
                        <a:pt x="8912" y="8109"/>
                        <a:pt x="9107" y="7992"/>
                        <a:pt x="9268" y="7840"/>
                      </a:cubicBezTo>
                      <a:cubicBezTo>
                        <a:pt x="9297" y="7821"/>
                        <a:pt x="9322" y="7796"/>
                        <a:pt x="9346" y="7767"/>
                      </a:cubicBezTo>
                      <a:cubicBezTo>
                        <a:pt x="9381" y="7738"/>
                        <a:pt x="9405" y="7703"/>
                        <a:pt x="9434" y="7664"/>
                      </a:cubicBezTo>
                      <a:cubicBezTo>
                        <a:pt x="9459" y="7630"/>
                        <a:pt x="9483" y="7596"/>
                        <a:pt x="9503" y="7562"/>
                      </a:cubicBezTo>
                      <a:cubicBezTo>
                        <a:pt x="9512" y="7542"/>
                        <a:pt x="9527" y="7523"/>
                        <a:pt x="9532" y="7503"/>
                      </a:cubicBezTo>
                      <a:cubicBezTo>
                        <a:pt x="9654" y="7254"/>
                        <a:pt x="9674" y="6951"/>
                        <a:pt x="9591" y="6599"/>
                      </a:cubicBezTo>
                      <a:cubicBezTo>
                        <a:pt x="9483" y="6150"/>
                        <a:pt x="9361" y="5676"/>
                        <a:pt x="9170" y="5236"/>
                      </a:cubicBezTo>
                      <a:cubicBezTo>
                        <a:pt x="9131" y="5148"/>
                        <a:pt x="9092" y="5060"/>
                        <a:pt x="9048" y="4977"/>
                      </a:cubicBezTo>
                      <a:cubicBezTo>
                        <a:pt x="8995" y="4884"/>
                        <a:pt x="8936" y="4777"/>
                        <a:pt x="8868" y="4674"/>
                      </a:cubicBezTo>
                      <a:cubicBezTo>
                        <a:pt x="8848" y="4640"/>
                        <a:pt x="8824" y="4606"/>
                        <a:pt x="8799" y="4572"/>
                      </a:cubicBezTo>
                      <a:cubicBezTo>
                        <a:pt x="8721" y="4464"/>
                        <a:pt x="8638" y="4362"/>
                        <a:pt x="8540" y="4259"/>
                      </a:cubicBezTo>
                      <a:cubicBezTo>
                        <a:pt x="8438" y="4147"/>
                        <a:pt x="8320" y="4044"/>
                        <a:pt x="8188" y="3951"/>
                      </a:cubicBezTo>
                      <a:cubicBezTo>
                        <a:pt x="8086" y="3883"/>
                        <a:pt x="7978" y="3815"/>
                        <a:pt x="7856" y="3761"/>
                      </a:cubicBezTo>
                      <a:cubicBezTo>
                        <a:pt x="7793" y="3731"/>
                        <a:pt x="7724" y="3702"/>
                        <a:pt x="7656" y="3678"/>
                      </a:cubicBezTo>
                      <a:cubicBezTo>
                        <a:pt x="7490" y="3624"/>
                        <a:pt x="7319" y="3585"/>
                        <a:pt x="7143" y="3565"/>
                      </a:cubicBezTo>
                      <a:cubicBezTo>
                        <a:pt x="6979" y="3545"/>
                        <a:pt x="6816" y="3536"/>
                        <a:pt x="6654" y="3536"/>
                      </a:cubicBezTo>
                      <a:cubicBezTo>
                        <a:pt x="6584" y="3536"/>
                        <a:pt x="6514" y="3538"/>
                        <a:pt x="6444" y="3541"/>
                      </a:cubicBezTo>
                      <a:cubicBezTo>
                        <a:pt x="6327" y="3546"/>
                        <a:pt x="6215" y="3556"/>
                        <a:pt x="6102" y="3565"/>
                      </a:cubicBezTo>
                      <a:cubicBezTo>
                        <a:pt x="5970" y="3575"/>
                        <a:pt x="5839" y="3590"/>
                        <a:pt x="5712" y="3604"/>
                      </a:cubicBezTo>
                      <a:cubicBezTo>
                        <a:pt x="5682" y="3609"/>
                        <a:pt x="5648" y="3614"/>
                        <a:pt x="5619" y="3619"/>
                      </a:cubicBezTo>
                      <a:cubicBezTo>
                        <a:pt x="5453" y="3639"/>
                        <a:pt x="5306" y="3668"/>
                        <a:pt x="5174" y="3707"/>
                      </a:cubicBezTo>
                      <a:cubicBezTo>
                        <a:pt x="5023" y="3751"/>
                        <a:pt x="4891" y="3810"/>
                        <a:pt x="4769" y="3883"/>
                      </a:cubicBezTo>
                      <a:cubicBezTo>
                        <a:pt x="4778" y="3849"/>
                        <a:pt x="4778" y="3824"/>
                        <a:pt x="4783" y="3800"/>
                      </a:cubicBezTo>
                      <a:cubicBezTo>
                        <a:pt x="4793" y="3727"/>
                        <a:pt x="4788" y="3673"/>
                        <a:pt x="4783" y="3604"/>
                      </a:cubicBezTo>
                      <a:cubicBezTo>
                        <a:pt x="4783" y="3600"/>
                        <a:pt x="4783" y="3590"/>
                        <a:pt x="4783" y="3580"/>
                      </a:cubicBezTo>
                      <a:cubicBezTo>
                        <a:pt x="5037" y="3477"/>
                        <a:pt x="5267" y="3302"/>
                        <a:pt x="5428" y="3072"/>
                      </a:cubicBezTo>
                      <a:cubicBezTo>
                        <a:pt x="5570" y="2881"/>
                        <a:pt x="5663" y="2657"/>
                        <a:pt x="5707" y="2437"/>
                      </a:cubicBezTo>
                      <a:cubicBezTo>
                        <a:pt x="5707" y="2432"/>
                        <a:pt x="5712" y="2422"/>
                        <a:pt x="5712" y="2417"/>
                      </a:cubicBezTo>
                      <a:cubicBezTo>
                        <a:pt x="5726" y="2339"/>
                        <a:pt x="5731" y="2266"/>
                        <a:pt x="5731" y="2193"/>
                      </a:cubicBezTo>
                      <a:cubicBezTo>
                        <a:pt x="5736" y="2188"/>
                        <a:pt x="5736" y="2178"/>
                        <a:pt x="5736" y="2168"/>
                      </a:cubicBezTo>
                      <a:lnTo>
                        <a:pt x="5736" y="2144"/>
                      </a:lnTo>
                      <a:cubicBezTo>
                        <a:pt x="5731" y="2105"/>
                        <a:pt x="5726" y="2066"/>
                        <a:pt x="5712" y="2026"/>
                      </a:cubicBezTo>
                      <a:cubicBezTo>
                        <a:pt x="5712" y="2022"/>
                        <a:pt x="5707" y="2017"/>
                        <a:pt x="5707" y="2007"/>
                      </a:cubicBezTo>
                      <a:cubicBezTo>
                        <a:pt x="5687" y="1963"/>
                        <a:pt x="5653" y="1914"/>
                        <a:pt x="5614" y="1875"/>
                      </a:cubicBezTo>
                      <a:cubicBezTo>
                        <a:pt x="5457" y="1719"/>
                        <a:pt x="5316" y="1597"/>
                        <a:pt x="5179" y="1499"/>
                      </a:cubicBezTo>
                      <a:cubicBezTo>
                        <a:pt x="5169" y="1489"/>
                        <a:pt x="5155" y="1479"/>
                        <a:pt x="5145" y="1469"/>
                      </a:cubicBezTo>
                      <a:cubicBezTo>
                        <a:pt x="5135" y="1421"/>
                        <a:pt x="5125" y="1367"/>
                        <a:pt x="5115" y="1318"/>
                      </a:cubicBezTo>
                      <a:cubicBezTo>
                        <a:pt x="5076" y="1074"/>
                        <a:pt x="5028" y="854"/>
                        <a:pt x="4988" y="639"/>
                      </a:cubicBezTo>
                      <a:cubicBezTo>
                        <a:pt x="4949" y="463"/>
                        <a:pt x="4915" y="282"/>
                        <a:pt x="4881" y="92"/>
                      </a:cubicBezTo>
                      <a:cubicBezTo>
                        <a:pt x="4871" y="48"/>
                        <a:pt x="4842" y="14"/>
                        <a:pt x="4798" y="4"/>
                      </a:cubicBezTo>
                      <a:cubicBezTo>
                        <a:pt x="4787" y="1"/>
                        <a:pt x="4777" y="0"/>
                        <a:pt x="4766"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15" name="Google Shape;1517;p46">
                  <a:extLst>
                    <a:ext uri="{FF2B5EF4-FFF2-40B4-BE49-F238E27FC236}">
                      <a16:creationId xmlns:a16="http://schemas.microsoft.com/office/drawing/2014/main" id="{6AC800CD-1385-694B-5CB1-081DD5FA2BEF}"/>
                    </a:ext>
                  </a:extLst>
                </p:cNvPr>
                <p:cNvSpPr/>
                <p:nvPr/>
              </p:nvSpPr>
              <p:spPr>
                <a:xfrm rot="-740020" flipH="1">
                  <a:off x="2735397" y="1726360"/>
                  <a:ext cx="650" cy="400"/>
                </a:xfrm>
                <a:custGeom>
                  <a:avLst/>
                  <a:gdLst/>
                  <a:ahLst/>
                  <a:cxnLst/>
                  <a:rect l="l" t="t" r="r" b="b"/>
                  <a:pathLst>
                    <a:path w="26" h="16" extrusionOk="0">
                      <a:moveTo>
                        <a:pt x="21" y="1"/>
                      </a:moveTo>
                      <a:cubicBezTo>
                        <a:pt x="11" y="6"/>
                        <a:pt x="6" y="6"/>
                        <a:pt x="1" y="15"/>
                      </a:cubicBezTo>
                      <a:cubicBezTo>
                        <a:pt x="6" y="11"/>
                        <a:pt x="16" y="6"/>
                        <a:pt x="25"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16" name="Google Shape;1518;p46">
                  <a:extLst>
                    <a:ext uri="{FF2B5EF4-FFF2-40B4-BE49-F238E27FC236}">
                      <a16:creationId xmlns:a16="http://schemas.microsoft.com/office/drawing/2014/main" id="{000353C6-1C57-E939-6FC1-C4E19B59E506}"/>
                    </a:ext>
                  </a:extLst>
                </p:cNvPr>
                <p:cNvSpPr/>
                <p:nvPr/>
              </p:nvSpPr>
              <p:spPr>
                <a:xfrm rot="-740020" flipH="1">
                  <a:off x="2706457" y="1665598"/>
                  <a:ext cx="30924" cy="29949"/>
                </a:xfrm>
                <a:custGeom>
                  <a:avLst/>
                  <a:gdLst/>
                  <a:ahLst/>
                  <a:cxnLst/>
                  <a:rect l="l" t="t" r="r" b="b"/>
                  <a:pathLst>
                    <a:path w="1237" h="1198" extrusionOk="0">
                      <a:moveTo>
                        <a:pt x="582" y="1"/>
                      </a:moveTo>
                      <a:cubicBezTo>
                        <a:pt x="382" y="240"/>
                        <a:pt x="167" y="514"/>
                        <a:pt x="6" y="738"/>
                      </a:cubicBezTo>
                      <a:cubicBezTo>
                        <a:pt x="6" y="742"/>
                        <a:pt x="3" y="745"/>
                        <a:pt x="2" y="748"/>
                      </a:cubicBezTo>
                      <a:lnTo>
                        <a:pt x="2" y="748"/>
                      </a:lnTo>
                      <a:cubicBezTo>
                        <a:pt x="2" y="748"/>
                        <a:pt x="1" y="748"/>
                        <a:pt x="1" y="748"/>
                      </a:cubicBezTo>
                      <a:lnTo>
                        <a:pt x="1" y="753"/>
                      </a:lnTo>
                      <a:cubicBezTo>
                        <a:pt x="1" y="751"/>
                        <a:pt x="1" y="750"/>
                        <a:pt x="2" y="748"/>
                      </a:cubicBezTo>
                      <a:lnTo>
                        <a:pt x="2" y="748"/>
                      </a:lnTo>
                      <a:cubicBezTo>
                        <a:pt x="143" y="758"/>
                        <a:pt x="289" y="777"/>
                        <a:pt x="426" y="812"/>
                      </a:cubicBezTo>
                      <a:cubicBezTo>
                        <a:pt x="592" y="851"/>
                        <a:pt x="1105" y="1100"/>
                        <a:pt x="1237" y="1197"/>
                      </a:cubicBezTo>
                      <a:cubicBezTo>
                        <a:pt x="1227" y="1149"/>
                        <a:pt x="1012" y="929"/>
                        <a:pt x="831" y="841"/>
                      </a:cubicBezTo>
                      <a:cubicBezTo>
                        <a:pt x="763" y="807"/>
                        <a:pt x="543" y="709"/>
                        <a:pt x="489" y="650"/>
                      </a:cubicBezTo>
                      <a:cubicBezTo>
                        <a:pt x="372" y="523"/>
                        <a:pt x="509" y="357"/>
                        <a:pt x="558" y="191"/>
                      </a:cubicBezTo>
                      <a:cubicBezTo>
                        <a:pt x="572" y="137"/>
                        <a:pt x="597" y="84"/>
                        <a:pt x="587" y="25"/>
                      </a:cubicBezTo>
                      <a:cubicBezTo>
                        <a:pt x="587" y="20"/>
                        <a:pt x="587" y="10"/>
                        <a:pt x="582"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17" name="Google Shape;1519;p46">
                  <a:extLst>
                    <a:ext uri="{FF2B5EF4-FFF2-40B4-BE49-F238E27FC236}">
                      <a16:creationId xmlns:a16="http://schemas.microsoft.com/office/drawing/2014/main" id="{5A73EFB7-1667-1DAB-13C8-898F7E26F456}"/>
                    </a:ext>
                  </a:extLst>
                </p:cNvPr>
                <p:cNvSpPr/>
                <p:nvPr/>
              </p:nvSpPr>
              <p:spPr>
                <a:xfrm rot="-740020" flipH="1">
                  <a:off x="2715485" y="1701421"/>
                  <a:ext cx="47524" cy="16375"/>
                </a:xfrm>
                <a:custGeom>
                  <a:avLst/>
                  <a:gdLst/>
                  <a:ahLst/>
                  <a:cxnLst/>
                  <a:rect l="l" t="t" r="r" b="b"/>
                  <a:pathLst>
                    <a:path w="1901" h="655" extrusionOk="0">
                      <a:moveTo>
                        <a:pt x="1208" y="1"/>
                      </a:moveTo>
                      <a:cubicBezTo>
                        <a:pt x="903" y="1"/>
                        <a:pt x="601" y="48"/>
                        <a:pt x="318" y="162"/>
                      </a:cubicBezTo>
                      <a:cubicBezTo>
                        <a:pt x="216" y="201"/>
                        <a:pt x="108" y="255"/>
                        <a:pt x="54" y="348"/>
                      </a:cubicBezTo>
                      <a:cubicBezTo>
                        <a:pt x="1" y="446"/>
                        <a:pt x="15" y="587"/>
                        <a:pt x="113" y="636"/>
                      </a:cubicBezTo>
                      <a:cubicBezTo>
                        <a:pt x="139" y="649"/>
                        <a:pt x="166" y="655"/>
                        <a:pt x="193" y="655"/>
                      </a:cubicBezTo>
                      <a:cubicBezTo>
                        <a:pt x="258" y="655"/>
                        <a:pt x="325" y="625"/>
                        <a:pt x="387" y="597"/>
                      </a:cubicBezTo>
                      <a:cubicBezTo>
                        <a:pt x="704" y="446"/>
                        <a:pt x="1046" y="348"/>
                        <a:pt x="1393" y="299"/>
                      </a:cubicBezTo>
                      <a:cubicBezTo>
                        <a:pt x="1476" y="289"/>
                        <a:pt x="1808" y="309"/>
                        <a:pt x="1847" y="211"/>
                      </a:cubicBezTo>
                      <a:cubicBezTo>
                        <a:pt x="1901" y="69"/>
                        <a:pt x="1588" y="26"/>
                        <a:pt x="1510" y="16"/>
                      </a:cubicBezTo>
                      <a:cubicBezTo>
                        <a:pt x="1410" y="6"/>
                        <a:pt x="1309" y="1"/>
                        <a:pt x="120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18" name="Google Shape;1520;p46">
                  <a:extLst>
                    <a:ext uri="{FF2B5EF4-FFF2-40B4-BE49-F238E27FC236}">
                      <a16:creationId xmlns:a16="http://schemas.microsoft.com/office/drawing/2014/main" id="{AFE5A04D-45C2-D8F7-BD46-1B1C0FB0F2B0}"/>
                    </a:ext>
                  </a:extLst>
                </p:cNvPr>
                <p:cNvSpPr/>
                <p:nvPr/>
              </p:nvSpPr>
              <p:spPr>
                <a:xfrm>
                  <a:off x="2708575" y="1766500"/>
                  <a:ext cx="121925" cy="78025"/>
                </a:xfrm>
                <a:custGeom>
                  <a:avLst/>
                  <a:gdLst/>
                  <a:ahLst/>
                  <a:cxnLst/>
                  <a:rect l="l" t="t" r="r" b="b"/>
                  <a:pathLst>
                    <a:path w="4877" h="3121" extrusionOk="0">
                      <a:moveTo>
                        <a:pt x="4415" y="1"/>
                      </a:moveTo>
                      <a:cubicBezTo>
                        <a:pt x="4123" y="1"/>
                        <a:pt x="3841" y="53"/>
                        <a:pt x="3616" y="229"/>
                      </a:cubicBezTo>
                      <a:cubicBezTo>
                        <a:pt x="3283" y="492"/>
                        <a:pt x="3161" y="932"/>
                        <a:pt x="2946" y="1294"/>
                      </a:cubicBezTo>
                      <a:cubicBezTo>
                        <a:pt x="2795" y="1553"/>
                        <a:pt x="2595" y="1777"/>
                        <a:pt x="2394" y="2002"/>
                      </a:cubicBezTo>
                      <a:cubicBezTo>
                        <a:pt x="2091" y="2329"/>
                        <a:pt x="1784" y="2671"/>
                        <a:pt x="1378" y="2857"/>
                      </a:cubicBezTo>
                      <a:cubicBezTo>
                        <a:pt x="1246" y="2920"/>
                        <a:pt x="1109" y="2964"/>
                        <a:pt x="968" y="2999"/>
                      </a:cubicBezTo>
                      <a:cubicBezTo>
                        <a:pt x="880" y="3018"/>
                        <a:pt x="797" y="3033"/>
                        <a:pt x="709" y="3047"/>
                      </a:cubicBezTo>
                      <a:cubicBezTo>
                        <a:pt x="582" y="3067"/>
                        <a:pt x="455" y="3077"/>
                        <a:pt x="328" y="3091"/>
                      </a:cubicBezTo>
                      <a:cubicBezTo>
                        <a:pt x="259" y="3096"/>
                        <a:pt x="191" y="3101"/>
                        <a:pt x="122" y="3111"/>
                      </a:cubicBezTo>
                      <a:cubicBezTo>
                        <a:pt x="78" y="3111"/>
                        <a:pt x="39" y="3116"/>
                        <a:pt x="0" y="3121"/>
                      </a:cubicBezTo>
                      <a:cubicBezTo>
                        <a:pt x="35" y="3121"/>
                        <a:pt x="74" y="3116"/>
                        <a:pt x="108" y="3116"/>
                      </a:cubicBezTo>
                      <a:lnTo>
                        <a:pt x="269" y="3116"/>
                      </a:lnTo>
                      <a:cubicBezTo>
                        <a:pt x="362" y="3111"/>
                        <a:pt x="455" y="3111"/>
                        <a:pt x="552" y="3106"/>
                      </a:cubicBezTo>
                      <a:cubicBezTo>
                        <a:pt x="684" y="3106"/>
                        <a:pt x="816" y="3101"/>
                        <a:pt x="953" y="3096"/>
                      </a:cubicBezTo>
                      <a:lnTo>
                        <a:pt x="1031" y="3096"/>
                      </a:lnTo>
                      <a:cubicBezTo>
                        <a:pt x="1124" y="3096"/>
                        <a:pt x="1217" y="3091"/>
                        <a:pt x="1315" y="3091"/>
                      </a:cubicBezTo>
                      <a:cubicBezTo>
                        <a:pt x="1334" y="3091"/>
                        <a:pt x="1349" y="3087"/>
                        <a:pt x="1368" y="3087"/>
                      </a:cubicBezTo>
                      <a:lnTo>
                        <a:pt x="1486" y="3087"/>
                      </a:lnTo>
                      <a:cubicBezTo>
                        <a:pt x="1534" y="3087"/>
                        <a:pt x="1588" y="3082"/>
                        <a:pt x="1637" y="3082"/>
                      </a:cubicBezTo>
                      <a:lnTo>
                        <a:pt x="1730" y="3082"/>
                      </a:lnTo>
                      <a:cubicBezTo>
                        <a:pt x="1852" y="3077"/>
                        <a:pt x="1969" y="3072"/>
                        <a:pt x="2086" y="3067"/>
                      </a:cubicBezTo>
                      <a:cubicBezTo>
                        <a:pt x="2091" y="3072"/>
                        <a:pt x="2091" y="3072"/>
                        <a:pt x="2091" y="3072"/>
                      </a:cubicBezTo>
                      <a:cubicBezTo>
                        <a:pt x="2086" y="3028"/>
                        <a:pt x="2086" y="2979"/>
                        <a:pt x="2086" y="2930"/>
                      </a:cubicBezTo>
                      <a:cubicBezTo>
                        <a:pt x="2086" y="2906"/>
                        <a:pt x="2091" y="2877"/>
                        <a:pt x="2096" y="2847"/>
                      </a:cubicBezTo>
                      <a:cubicBezTo>
                        <a:pt x="2140" y="2583"/>
                        <a:pt x="2306" y="2339"/>
                        <a:pt x="2526" y="2178"/>
                      </a:cubicBezTo>
                      <a:cubicBezTo>
                        <a:pt x="2560" y="2149"/>
                        <a:pt x="2595" y="2124"/>
                        <a:pt x="2634" y="2105"/>
                      </a:cubicBezTo>
                      <a:cubicBezTo>
                        <a:pt x="2707" y="2061"/>
                        <a:pt x="2780" y="2026"/>
                        <a:pt x="2853" y="1997"/>
                      </a:cubicBezTo>
                      <a:cubicBezTo>
                        <a:pt x="2946" y="1963"/>
                        <a:pt x="3039" y="1934"/>
                        <a:pt x="3137" y="1914"/>
                      </a:cubicBezTo>
                      <a:cubicBezTo>
                        <a:pt x="3225" y="1895"/>
                        <a:pt x="3313" y="1880"/>
                        <a:pt x="3406" y="1870"/>
                      </a:cubicBezTo>
                      <a:cubicBezTo>
                        <a:pt x="3537" y="1855"/>
                        <a:pt x="3674" y="1846"/>
                        <a:pt x="3811" y="1846"/>
                      </a:cubicBezTo>
                      <a:cubicBezTo>
                        <a:pt x="3748" y="1660"/>
                        <a:pt x="3738" y="1460"/>
                        <a:pt x="3772" y="1264"/>
                      </a:cubicBezTo>
                      <a:cubicBezTo>
                        <a:pt x="3801" y="1079"/>
                        <a:pt x="3870" y="903"/>
                        <a:pt x="3962" y="742"/>
                      </a:cubicBezTo>
                      <a:cubicBezTo>
                        <a:pt x="3987" y="702"/>
                        <a:pt x="4011" y="663"/>
                        <a:pt x="4036" y="629"/>
                      </a:cubicBezTo>
                      <a:cubicBezTo>
                        <a:pt x="4109" y="527"/>
                        <a:pt x="4197" y="434"/>
                        <a:pt x="4295" y="356"/>
                      </a:cubicBezTo>
                      <a:cubicBezTo>
                        <a:pt x="4456" y="233"/>
                        <a:pt x="4642" y="146"/>
                        <a:pt x="4837" y="97"/>
                      </a:cubicBezTo>
                      <a:cubicBezTo>
                        <a:pt x="4876" y="87"/>
                        <a:pt x="4876" y="33"/>
                        <a:pt x="4832" y="28"/>
                      </a:cubicBezTo>
                      <a:cubicBezTo>
                        <a:pt x="4694" y="13"/>
                        <a:pt x="4553" y="1"/>
                        <a:pt x="4415"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19" name="Google Shape;1521;p46">
                  <a:extLst>
                    <a:ext uri="{FF2B5EF4-FFF2-40B4-BE49-F238E27FC236}">
                      <a16:creationId xmlns:a16="http://schemas.microsoft.com/office/drawing/2014/main" id="{83601141-1CF0-D9FD-DA00-7D7055EE2CF9}"/>
                    </a:ext>
                  </a:extLst>
                </p:cNvPr>
                <p:cNvSpPr/>
                <p:nvPr/>
              </p:nvSpPr>
              <p:spPr>
                <a:xfrm rot="-740020" flipH="1">
                  <a:off x="2730499" y="1739120"/>
                  <a:ext cx="45999" cy="18800"/>
                </a:xfrm>
                <a:custGeom>
                  <a:avLst/>
                  <a:gdLst/>
                  <a:ahLst/>
                  <a:cxnLst/>
                  <a:rect l="l" t="t" r="r" b="b"/>
                  <a:pathLst>
                    <a:path w="1840" h="752" extrusionOk="0">
                      <a:moveTo>
                        <a:pt x="225" y="1"/>
                      </a:moveTo>
                      <a:cubicBezTo>
                        <a:pt x="100" y="1"/>
                        <a:pt x="1" y="133"/>
                        <a:pt x="57" y="258"/>
                      </a:cubicBezTo>
                      <a:cubicBezTo>
                        <a:pt x="57" y="258"/>
                        <a:pt x="57" y="258"/>
                        <a:pt x="57" y="263"/>
                      </a:cubicBezTo>
                      <a:cubicBezTo>
                        <a:pt x="174" y="502"/>
                        <a:pt x="413" y="673"/>
                        <a:pt x="677" y="727"/>
                      </a:cubicBezTo>
                      <a:cubicBezTo>
                        <a:pt x="752" y="744"/>
                        <a:pt x="828" y="752"/>
                        <a:pt x="904" y="752"/>
                      </a:cubicBezTo>
                      <a:cubicBezTo>
                        <a:pt x="1094" y="752"/>
                        <a:pt x="1285" y="703"/>
                        <a:pt x="1459" y="619"/>
                      </a:cubicBezTo>
                      <a:cubicBezTo>
                        <a:pt x="1591" y="556"/>
                        <a:pt x="1718" y="478"/>
                        <a:pt x="1830" y="380"/>
                      </a:cubicBezTo>
                      <a:cubicBezTo>
                        <a:pt x="1840" y="307"/>
                        <a:pt x="1840" y="253"/>
                        <a:pt x="1830" y="184"/>
                      </a:cubicBezTo>
                      <a:cubicBezTo>
                        <a:pt x="1699" y="209"/>
                        <a:pt x="1567" y="220"/>
                        <a:pt x="1435" y="220"/>
                      </a:cubicBezTo>
                      <a:cubicBezTo>
                        <a:pt x="1046" y="220"/>
                        <a:pt x="656" y="125"/>
                        <a:pt x="277" y="9"/>
                      </a:cubicBezTo>
                      <a:cubicBezTo>
                        <a:pt x="259" y="3"/>
                        <a:pt x="242" y="1"/>
                        <a:pt x="225"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nvGrpSpPr>
                <p:cNvPr id="1020" name="Google Shape;1522;p46">
                  <a:extLst>
                    <a:ext uri="{FF2B5EF4-FFF2-40B4-BE49-F238E27FC236}">
                      <a16:creationId xmlns:a16="http://schemas.microsoft.com/office/drawing/2014/main" id="{38389FFB-0EA2-CC1F-135D-A49CAB75F6E6}"/>
                    </a:ext>
                  </a:extLst>
                </p:cNvPr>
                <p:cNvGrpSpPr/>
                <p:nvPr/>
              </p:nvGrpSpPr>
              <p:grpSpPr>
                <a:xfrm>
                  <a:off x="2689385" y="1699017"/>
                  <a:ext cx="85381" cy="36065"/>
                  <a:chOff x="2679532" y="1699017"/>
                  <a:chExt cx="85381" cy="36065"/>
                </a:xfrm>
              </p:grpSpPr>
              <p:sp>
                <p:nvSpPr>
                  <p:cNvPr id="1022" name="Google Shape;1523;p46">
                    <a:extLst>
                      <a:ext uri="{FF2B5EF4-FFF2-40B4-BE49-F238E27FC236}">
                        <a16:creationId xmlns:a16="http://schemas.microsoft.com/office/drawing/2014/main" id="{B30C08CF-DB31-61F8-DBFA-9C3527C07A9D}"/>
                      </a:ext>
                    </a:extLst>
                  </p:cNvPr>
                  <p:cNvSpPr/>
                  <p:nvPr/>
                </p:nvSpPr>
                <p:spPr>
                  <a:xfrm rot="-740020" flipH="1">
                    <a:off x="2708690" y="1718156"/>
                    <a:ext cx="27149" cy="12150"/>
                  </a:xfrm>
                  <a:custGeom>
                    <a:avLst/>
                    <a:gdLst/>
                    <a:ahLst/>
                    <a:cxnLst/>
                    <a:rect l="l" t="t" r="r" b="b"/>
                    <a:pathLst>
                      <a:path w="1086" h="486" extrusionOk="0">
                        <a:moveTo>
                          <a:pt x="516" y="1"/>
                        </a:moveTo>
                        <a:cubicBezTo>
                          <a:pt x="514" y="1"/>
                          <a:pt x="511" y="1"/>
                          <a:pt x="509" y="2"/>
                        </a:cubicBezTo>
                        <a:cubicBezTo>
                          <a:pt x="489" y="2"/>
                          <a:pt x="474" y="17"/>
                          <a:pt x="470" y="31"/>
                        </a:cubicBezTo>
                        <a:cubicBezTo>
                          <a:pt x="470" y="46"/>
                          <a:pt x="465" y="61"/>
                          <a:pt x="460" y="75"/>
                        </a:cubicBezTo>
                        <a:cubicBezTo>
                          <a:pt x="396" y="251"/>
                          <a:pt x="225" y="388"/>
                          <a:pt x="40" y="398"/>
                        </a:cubicBezTo>
                        <a:cubicBezTo>
                          <a:pt x="15" y="398"/>
                          <a:pt x="1" y="422"/>
                          <a:pt x="1" y="442"/>
                        </a:cubicBezTo>
                        <a:lnTo>
                          <a:pt x="1" y="447"/>
                        </a:lnTo>
                        <a:cubicBezTo>
                          <a:pt x="1" y="466"/>
                          <a:pt x="20" y="486"/>
                          <a:pt x="40" y="486"/>
                        </a:cubicBezTo>
                        <a:lnTo>
                          <a:pt x="45" y="486"/>
                        </a:lnTo>
                        <a:cubicBezTo>
                          <a:pt x="255" y="471"/>
                          <a:pt x="445" y="329"/>
                          <a:pt x="528" y="134"/>
                        </a:cubicBezTo>
                        <a:cubicBezTo>
                          <a:pt x="633" y="251"/>
                          <a:pt x="792" y="325"/>
                          <a:pt x="948" y="325"/>
                        </a:cubicBezTo>
                        <a:cubicBezTo>
                          <a:pt x="981" y="325"/>
                          <a:pt x="1014" y="322"/>
                          <a:pt x="1046" y="315"/>
                        </a:cubicBezTo>
                        <a:cubicBezTo>
                          <a:pt x="1070" y="310"/>
                          <a:pt x="1085" y="285"/>
                          <a:pt x="1080" y="261"/>
                        </a:cubicBezTo>
                        <a:cubicBezTo>
                          <a:pt x="1075" y="242"/>
                          <a:pt x="1051" y="227"/>
                          <a:pt x="1031" y="227"/>
                        </a:cubicBezTo>
                        <a:cubicBezTo>
                          <a:pt x="1001" y="233"/>
                          <a:pt x="971" y="236"/>
                          <a:pt x="941" y="236"/>
                        </a:cubicBezTo>
                        <a:cubicBezTo>
                          <a:pt x="804" y="236"/>
                          <a:pt x="670" y="175"/>
                          <a:pt x="582" y="71"/>
                        </a:cubicBezTo>
                        <a:cubicBezTo>
                          <a:pt x="572" y="56"/>
                          <a:pt x="558" y="36"/>
                          <a:pt x="548" y="22"/>
                        </a:cubicBezTo>
                        <a:cubicBezTo>
                          <a:pt x="540" y="10"/>
                          <a:pt x="528" y="1"/>
                          <a:pt x="516"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23" name="Google Shape;1524;p46">
                    <a:extLst>
                      <a:ext uri="{FF2B5EF4-FFF2-40B4-BE49-F238E27FC236}">
                        <a16:creationId xmlns:a16="http://schemas.microsoft.com/office/drawing/2014/main" id="{AC8C1C61-0BFF-A7A9-D892-1CE2283AA464}"/>
                      </a:ext>
                    </a:extLst>
                  </p:cNvPr>
                  <p:cNvSpPr/>
                  <p:nvPr/>
                </p:nvSpPr>
                <p:spPr>
                  <a:xfrm rot="-740020" flipH="1">
                    <a:off x="2707570" y="1703260"/>
                    <a:ext cx="8075" cy="9650"/>
                  </a:xfrm>
                  <a:custGeom>
                    <a:avLst/>
                    <a:gdLst/>
                    <a:ahLst/>
                    <a:cxnLst/>
                    <a:rect l="l" t="t" r="r" b="b"/>
                    <a:pathLst>
                      <a:path w="323" h="386" extrusionOk="0">
                        <a:moveTo>
                          <a:pt x="276" y="1"/>
                        </a:moveTo>
                        <a:cubicBezTo>
                          <a:pt x="270" y="1"/>
                          <a:pt x="264" y="2"/>
                          <a:pt x="259" y="5"/>
                        </a:cubicBezTo>
                        <a:cubicBezTo>
                          <a:pt x="259" y="5"/>
                          <a:pt x="259" y="5"/>
                          <a:pt x="254" y="10"/>
                        </a:cubicBezTo>
                        <a:cubicBezTo>
                          <a:pt x="142" y="88"/>
                          <a:pt x="54" y="200"/>
                          <a:pt x="0" y="327"/>
                        </a:cubicBezTo>
                        <a:cubicBezTo>
                          <a:pt x="0" y="332"/>
                          <a:pt x="0" y="342"/>
                          <a:pt x="0" y="352"/>
                        </a:cubicBezTo>
                        <a:cubicBezTo>
                          <a:pt x="5" y="361"/>
                          <a:pt x="15" y="376"/>
                          <a:pt x="29" y="381"/>
                        </a:cubicBezTo>
                        <a:cubicBezTo>
                          <a:pt x="34" y="381"/>
                          <a:pt x="39" y="386"/>
                          <a:pt x="44" y="386"/>
                        </a:cubicBezTo>
                        <a:cubicBezTo>
                          <a:pt x="59" y="386"/>
                          <a:pt x="78" y="371"/>
                          <a:pt x="83" y="357"/>
                        </a:cubicBezTo>
                        <a:cubicBezTo>
                          <a:pt x="83" y="357"/>
                          <a:pt x="83" y="357"/>
                          <a:pt x="83" y="352"/>
                        </a:cubicBezTo>
                        <a:cubicBezTo>
                          <a:pt x="127" y="244"/>
                          <a:pt x="205" y="146"/>
                          <a:pt x="303" y="78"/>
                        </a:cubicBezTo>
                        <a:cubicBezTo>
                          <a:pt x="313" y="73"/>
                          <a:pt x="318" y="63"/>
                          <a:pt x="318" y="54"/>
                        </a:cubicBezTo>
                        <a:cubicBezTo>
                          <a:pt x="323" y="44"/>
                          <a:pt x="323" y="29"/>
                          <a:pt x="313" y="19"/>
                        </a:cubicBezTo>
                        <a:cubicBezTo>
                          <a:pt x="306" y="9"/>
                          <a:pt x="291" y="1"/>
                          <a:pt x="276"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24" name="Google Shape;1525;p46">
                    <a:extLst>
                      <a:ext uri="{FF2B5EF4-FFF2-40B4-BE49-F238E27FC236}">
                        <a16:creationId xmlns:a16="http://schemas.microsoft.com/office/drawing/2014/main" id="{E46F91F6-7E49-81DA-A5FA-4C653DBDEF08}"/>
                      </a:ext>
                    </a:extLst>
                  </p:cNvPr>
                  <p:cNvSpPr/>
                  <p:nvPr/>
                </p:nvSpPr>
                <p:spPr>
                  <a:xfrm rot="-740020" flipH="1">
                    <a:off x="2736813" y="1701862"/>
                    <a:ext cx="27249" cy="5625"/>
                  </a:xfrm>
                  <a:custGeom>
                    <a:avLst/>
                    <a:gdLst/>
                    <a:ahLst/>
                    <a:cxnLst/>
                    <a:rect l="l" t="t" r="r" b="b"/>
                    <a:pathLst>
                      <a:path w="1090" h="225" extrusionOk="0">
                        <a:moveTo>
                          <a:pt x="412" y="1"/>
                        </a:moveTo>
                        <a:cubicBezTo>
                          <a:pt x="284" y="1"/>
                          <a:pt x="157" y="16"/>
                          <a:pt x="35" y="48"/>
                        </a:cubicBezTo>
                        <a:cubicBezTo>
                          <a:pt x="10" y="53"/>
                          <a:pt x="0" y="78"/>
                          <a:pt x="5" y="97"/>
                        </a:cubicBezTo>
                        <a:cubicBezTo>
                          <a:pt x="9" y="118"/>
                          <a:pt x="29" y="132"/>
                          <a:pt x="46" y="132"/>
                        </a:cubicBezTo>
                        <a:cubicBezTo>
                          <a:pt x="49" y="132"/>
                          <a:pt x="52" y="132"/>
                          <a:pt x="54" y="131"/>
                        </a:cubicBezTo>
                        <a:cubicBezTo>
                          <a:pt x="173" y="101"/>
                          <a:pt x="296" y="85"/>
                          <a:pt x="419" y="85"/>
                        </a:cubicBezTo>
                        <a:cubicBezTo>
                          <a:pt x="629" y="85"/>
                          <a:pt x="838" y="130"/>
                          <a:pt x="1026" y="219"/>
                        </a:cubicBezTo>
                        <a:cubicBezTo>
                          <a:pt x="1031" y="224"/>
                          <a:pt x="1036" y="224"/>
                          <a:pt x="1041" y="224"/>
                        </a:cubicBezTo>
                        <a:cubicBezTo>
                          <a:pt x="1060" y="224"/>
                          <a:pt x="1075" y="214"/>
                          <a:pt x="1080" y="200"/>
                        </a:cubicBezTo>
                        <a:cubicBezTo>
                          <a:pt x="1090" y="180"/>
                          <a:pt x="1085" y="156"/>
                          <a:pt x="1060" y="146"/>
                        </a:cubicBezTo>
                        <a:cubicBezTo>
                          <a:pt x="861" y="49"/>
                          <a:pt x="636" y="1"/>
                          <a:pt x="412"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25" name="Google Shape;1526;p46">
                    <a:extLst>
                      <a:ext uri="{FF2B5EF4-FFF2-40B4-BE49-F238E27FC236}">
                        <a16:creationId xmlns:a16="http://schemas.microsoft.com/office/drawing/2014/main" id="{62A76684-6F06-8205-A38D-FB49144E825B}"/>
                      </a:ext>
                    </a:extLst>
                  </p:cNvPr>
                  <p:cNvSpPr/>
                  <p:nvPr/>
                </p:nvSpPr>
                <p:spPr>
                  <a:xfrm rot="-740020" flipH="1">
                    <a:off x="2713570" y="1709927"/>
                    <a:ext cx="16150" cy="10300"/>
                  </a:xfrm>
                  <a:custGeom>
                    <a:avLst/>
                    <a:gdLst/>
                    <a:ahLst/>
                    <a:cxnLst/>
                    <a:rect l="l" t="t" r="r" b="b"/>
                    <a:pathLst>
                      <a:path w="646" h="412" extrusionOk="0">
                        <a:moveTo>
                          <a:pt x="548" y="1"/>
                        </a:moveTo>
                        <a:cubicBezTo>
                          <a:pt x="528" y="1"/>
                          <a:pt x="514" y="1"/>
                          <a:pt x="494" y="6"/>
                        </a:cubicBezTo>
                        <a:cubicBezTo>
                          <a:pt x="416" y="11"/>
                          <a:pt x="328" y="35"/>
                          <a:pt x="245" y="55"/>
                        </a:cubicBezTo>
                        <a:cubicBezTo>
                          <a:pt x="181" y="74"/>
                          <a:pt x="118" y="89"/>
                          <a:pt x="64" y="99"/>
                        </a:cubicBezTo>
                        <a:cubicBezTo>
                          <a:pt x="35" y="103"/>
                          <a:pt x="15" y="118"/>
                          <a:pt x="10" y="142"/>
                        </a:cubicBezTo>
                        <a:cubicBezTo>
                          <a:pt x="1" y="167"/>
                          <a:pt x="10" y="196"/>
                          <a:pt x="25" y="216"/>
                        </a:cubicBezTo>
                        <a:cubicBezTo>
                          <a:pt x="137" y="318"/>
                          <a:pt x="225" y="377"/>
                          <a:pt x="294" y="401"/>
                        </a:cubicBezTo>
                        <a:cubicBezTo>
                          <a:pt x="313" y="406"/>
                          <a:pt x="333" y="411"/>
                          <a:pt x="352" y="411"/>
                        </a:cubicBezTo>
                        <a:cubicBezTo>
                          <a:pt x="377" y="411"/>
                          <a:pt x="396" y="406"/>
                          <a:pt x="416" y="397"/>
                        </a:cubicBezTo>
                        <a:cubicBezTo>
                          <a:pt x="499" y="353"/>
                          <a:pt x="562" y="245"/>
                          <a:pt x="616" y="152"/>
                        </a:cubicBezTo>
                        <a:lnTo>
                          <a:pt x="626" y="138"/>
                        </a:lnTo>
                        <a:cubicBezTo>
                          <a:pt x="646" y="108"/>
                          <a:pt x="646" y="74"/>
                          <a:pt x="626" y="45"/>
                        </a:cubicBezTo>
                        <a:cubicBezTo>
                          <a:pt x="616" y="25"/>
                          <a:pt x="597" y="15"/>
                          <a:pt x="577" y="6"/>
                        </a:cubicBezTo>
                        <a:cubicBezTo>
                          <a:pt x="567" y="1"/>
                          <a:pt x="558" y="1"/>
                          <a:pt x="548"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26" name="Google Shape;1527;p46">
                    <a:extLst>
                      <a:ext uri="{FF2B5EF4-FFF2-40B4-BE49-F238E27FC236}">
                        <a16:creationId xmlns:a16="http://schemas.microsoft.com/office/drawing/2014/main" id="{B5CB26AC-DF9F-728E-690D-7A340FBEA741}"/>
                      </a:ext>
                    </a:extLst>
                  </p:cNvPr>
                  <p:cNvSpPr/>
                  <p:nvPr/>
                </p:nvSpPr>
                <p:spPr>
                  <a:xfrm rot="-740020" flipH="1">
                    <a:off x="2733975" y="1713750"/>
                    <a:ext cx="30924" cy="3475"/>
                  </a:xfrm>
                  <a:custGeom>
                    <a:avLst/>
                    <a:gdLst/>
                    <a:ahLst/>
                    <a:cxnLst/>
                    <a:rect l="l" t="t" r="r" b="b"/>
                    <a:pathLst>
                      <a:path w="1237" h="139" extrusionOk="0">
                        <a:moveTo>
                          <a:pt x="830" y="0"/>
                        </a:moveTo>
                        <a:cubicBezTo>
                          <a:pt x="557" y="0"/>
                          <a:pt x="296" y="39"/>
                          <a:pt x="11" y="119"/>
                        </a:cubicBezTo>
                        <a:cubicBezTo>
                          <a:pt x="6" y="119"/>
                          <a:pt x="1" y="124"/>
                          <a:pt x="6" y="134"/>
                        </a:cubicBezTo>
                        <a:cubicBezTo>
                          <a:pt x="6" y="138"/>
                          <a:pt x="11" y="138"/>
                          <a:pt x="16" y="138"/>
                        </a:cubicBezTo>
                        <a:cubicBezTo>
                          <a:pt x="301" y="59"/>
                          <a:pt x="560" y="22"/>
                          <a:pt x="830" y="22"/>
                        </a:cubicBezTo>
                        <a:cubicBezTo>
                          <a:pt x="957" y="22"/>
                          <a:pt x="1086" y="30"/>
                          <a:pt x="1222" y="46"/>
                        </a:cubicBezTo>
                        <a:cubicBezTo>
                          <a:pt x="1232" y="46"/>
                          <a:pt x="1237" y="46"/>
                          <a:pt x="1237" y="36"/>
                        </a:cubicBezTo>
                        <a:cubicBezTo>
                          <a:pt x="1237" y="31"/>
                          <a:pt x="1232" y="26"/>
                          <a:pt x="1227" y="26"/>
                        </a:cubicBezTo>
                        <a:cubicBezTo>
                          <a:pt x="1089" y="9"/>
                          <a:pt x="958" y="0"/>
                          <a:pt x="830"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27" name="Google Shape;1528;p46">
                    <a:extLst>
                      <a:ext uri="{FF2B5EF4-FFF2-40B4-BE49-F238E27FC236}">
                        <a16:creationId xmlns:a16="http://schemas.microsoft.com/office/drawing/2014/main" id="{E5B60BC1-6905-9B29-00FF-AD769891852D}"/>
                      </a:ext>
                    </a:extLst>
                  </p:cNvPr>
                  <p:cNvSpPr/>
                  <p:nvPr/>
                </p:nvSpPr>
                <p:spPr>
                  <a:xfrm rot="-740020" flipH="1">
                    <a:off x="2734356" y="1716646"/>
                    <a:ext cx="27399" cy="8575"/>
                  </a:xfrm>
                  <a:custGeom>
                    <a:avLst/>
                    <a:gdLst/>
                    <a:ahLst/>
                    <a:cxnLst/>
                    <a:rect l="l" t="t" r="r" b="b"/>
                    <a:pathLst>
                      <a:path w="1096" h="343" extrusionOk="0">
                        <a:moveTo>
                          <a:pt x="1086" y="0"/>
                        </a:moveTo>
                        <a:cubicBezTo>
                          <a:pt x="670" y="20"/>
                          <a:pt x="353" y="118"/>
                          <a:pt x="11" y="323"/>
                        </a:cubicBezTo>
                        <a:cubicBezTo>
                          <a:pt x="6" y="323"/>
                          <a:pt x="1" y="333"/>
                          <a:pt x="6" y="337"/>
                        </a:cubicBezTo>
                        <a:cubicBezTo>
                          <a:pt x="6" y="337"/>
                          <a:pt x="11" y="342"/>
                          <a:pt x="16" y="342"/>
                        </a:cubicBezTo>
                        <a:cubicBezTo>
                          <a:pt x="16" y="342"/>
                          <a:pt x="16" y="342"/>
                          <a:pt x="20" y="337"/>
                        </a:cubicBezTo>
                        <a:cubicBezTo>
                          <a:pt x="358" y="137"/>
                          <a:pt x="675" y="44"/>
                          <a:pt x="1086" y="25"/>
                        </a:cubicBezTo>
                        <a:cubicBezTo>
                          <a:pt x="1090" y="25"/>
                          <a:pt x="1095" y="20"/>
                          <a:pt x="1095" y="15"/>
                        </a:cubicBezTo>
                        <a:cubicBezTo>
                          <a:pt x="1095" y="5"/>
                          <a:pt x="1090" y="5"/>
                          <a:pt x="1086"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28" name="Google Shape;1529;p46">
                    <a:extLst>
                      <a:ext uri="{FF2B5EF4-FFF2-40B4-BE49-F238E27FC236}">
                        <a16:creationId xmlns:a16="http://schemas.microsoft.com/office/drawing/2014/main" id="{7A2E1891-A07A-C00C-DC67-E899139DA486}"/>
                      </a:ext>
                    </a:extLst>
                  </p:cNvPr>
                  <p:cNvSpPr/>
                  <p:nvPr/>
                </p:nvSpPr>
                <p:spPr>
                  <a:xfrm rot="-740020" flipH="1">
                    <a:off x="2735470" y="1719759"/>
                    <a:ext cx="17375" cy="13625"/>
                  </a:xfrm>
                  <a:custGeom>
                    <a:avLst/>
                    <a:gdLst/>
                    <a:ahLst/>
                    <a:cxnLst/>
                    <a:rect l="l" t="t" r="r" b="b"/>
                    <a:pathLst>
                      <a:path w="695" h="545" extrusionOk="0">
                        <a:moveTo>
                          <a:pt x="684" y="0"/>
                        </a:moveTo>
                        <a:cubicBezTo>
                          <a:pt x="682" y="0"/>
                          <a:pt x="681" y="1"/>
                          <a:pt x="680" y="2"/>
                        </a:cubicBezTo>
                        <a:cubicBezTo>
                          <a:pt x="387" y="124"/>
                          <a:pt x="181" y="286"/>
                          <a:pt x="5" y="525"/>
                        </a:cubicBezTo>
                        <a:cubicBezTo>
                          <a:pt x="1" y="530"/>
                          <a:pt x="1" y="535"/>
                          <a:pt x="5" y="540"/>
                        </a:cubicBezTo>
                        <a:lnTo>
                          <a:pt x="15" y="540"/>
                        </a:lnTo>
                        <a:lnTo>
                          <a:pt x="15" y="545"/>
                        </a:lnTo>
                        <a:cubicBezTo>
                          <a:pt x="15" y="545"/>
                          <a:pt x="20" y="540"/>
                          <a:pt x="20" y="540"/>
                        </a:cubicBezTo>
                        <a:cubicBezTo>
                          <a:pt x="201" y="300"/>
                          <a:pt x="396" y="144"/>
                          <a:pt x="689" y="22"/>
                        </a:cubicBezTo>
                        <a:cubicBezTo>
                          <a:pt x="694" y="17"/>
                          <a:pt x="694" y="12"/>
                          <a:pt x="694" y="7"/>
                        </a:cubicBezTo>
                        <a:cubicBezTo>
                          <a:pt x="691" y="4"/>
                          <a:pt x="687" y="0"/>
                          <a:pt x="684"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29" name="Google Shape;1530;p46">
                    <a:extLst>
                      <a:ext uri="{FF2B5EF4-FFF2-40B4-BE49-F238E27FC236}">
                        <a16:creationId xmlns:a16="http://schemas.microsoft.com/office/drawing/2014/main" id="{BCF705B7-281E-9FED-3A32-1DE4B44170E0}"/>
                      </a:ext>
                    </a:extLst>
                  </p:cNvPr>
                  <p:cNvSpPr/>
                  <p:nvPr/>
                </p:nvSpPr>
                <p:spPr>
                  <a:xfrm rot="-740020" flipH="1">
                    <a:off x="2679900" y="1713087"/>
                    <a:ext cx="30324" cy="6725"/>
                  </a:xfrm>
                  <a:custGeom>
                    <a:avLst/>
                    <a:gdLst/>
                    <a:ahLst/>
                    <a:cxnLst/>
                    <a:rect l="l" t="t" r="r" b="b"/>
                    <a:pathLst>
                      <a:path w="1213" h="269" extrusionOk="0">
                        <a:moveTo>
                          <a:pt x="1198" y="0"/>
                        </a:moveTo>
                        <a:cubicBezTo>
                          <a:pt x="763" y="5"/>
                          <a:pt x="406" y="78"/>
                          <a:pt x="6" y="249"/>
                        </a:cubicBezTo>
                        <a:cubicBezTo>
                          <a:pt x="1" y="254"/>
                          <a:pt x="1" y="259"/>
                          <a:pt x="1" y="264"/>
                        </a:cubicBezTo>
                        <a:cubicBezTo>
                          <a:pt x="6" y="269"/>
                          <a:pt x="6" y="269"/>
                          <a:pt x="10" y="269"/>
                        </a:cubicBezTo>
                        <a:lnTo>
                          <a:pt x="15" y="269"/>
                        </a:lnTo>
                        <a:cubicBezTo>
                          <a:pt x="411" y="98"/>
                          <a:pt x="763" y="25"/>
                          <a:pt x="1198" y="20"/>
                        </a:cubicBezTo>
                        <a:cubicBezTo>
                          <a:pt x="1207" y="20"/>
                          <a:pt x="1212" y="15"/>
                          <a:pt x="1212" y="10"/>
                        </a:cubicBezTo>
                        <a:cubicBezTo>
                          <a:pt x="1212" y="5"/>
                          <a:pt x="1207" y="0"/>
                          <a:pt x="1198"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30" name="Google Shape;1531;p46">
                    <a:extLst>
                      <a:ext uri="{FF2B5EF4-FFF2-40B4-BE49-F238E27FC236}">
                        <a16:creationId xmlns:a16="http://schemas.microsoft.com/office/drawing/2014/main" id="{4E681DD3-4945-14CE-3B7A-0222A383EBBC}"/>
                      </a:ext>
                    </a:extLst>
                  </p:cNvPr>
                  <p:cNvSpPr/>
                  <p:nvPr/>
                </p:nvSpPr>
                <p:spPr>
                  <a:xfrm rot="-740020" flipH="1">
                    <a:off x="2682875" y="1719214"/>
                    <a:ext cx="28499" cy="2450"/>
                  </a:xfrm>
                  <a:custGeom>
                    <a:avLst/>
                    <a:gdLst/>
                    <a:ahLst/>
                    <a:cxnLst/>
                    <a:rect l="l" t="t" r="r" b="b"/>
                    <a:pathLst>
                      <a:path w="1140" h="98" extrusionOk="0">
                        <a:moveTo>
                          <a:pt x="571" y="1"/>
                        </a:moveTo>
                        <a:cubicBezTo>
                          <a:pt x="391" y="1"/>
                          <a:pt x="209" y="25"/>
                          <a:pt x="11" y="73"/>
                        </a:cubicBezTo>
                        <a:cubicBezTo>
                          <a:pt x="6" y="73"/>
                          <a:pt x="1" y="78"/>
                          <a:pt x="1" y="83"/>
                        </a:cubicBezTo>
                        <a:cubicBezTo>
                          <a:pt x="6" y="88"/>
                          <a:pt x="11" y="93"/>
                          <a:pt x="16" y="93"/>
                        </a:cubicBezTo>
                        <a:cubicBezTo>
                          <a:pt x="211" y="45"/>
                          <a:pt x="390" y="22"/>
                          <a:pt x="566" y="22"/>
                        </a:cubicBezTo>
                        <a:cubicBezTo>
                          <a:pt x="752" y="22"/>
                          <a:pt x="934" y="48"/>
                          <a:pt x="1129" y="98"/>
                        </a:cubicBezTo>
                        <a:cubicBezTo>
                          <a:pt x="1134" y="98"/>
                          <a:pt x="1139" y="98"/>
                          <a:pt x="1139" y="93"/>
                        </a:cubicBezTo>
                        <a:cubicBezTo>
                          <a:pt x="1139" y="83"/>
                          <a:pt x="1139" y="78"/>
                          <a:pt x="1134" y="78"/>
                        </a:cubicBezTo>
                        <a:cubicBezTo>
                          <a:pt x="939" y="26"/>
                          <a:pt x="756" y="1"/>
                          <a:pt x="571"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31" name="Google Shape;1532;p46">
                    <a:extLst>
                      <a:ext uri="{FF2B5EF4-FFF2-40B4-BE49-F238E27FC236}">
                        <a16:creationId xmlns:a16="http://schemas.microsoft.com/office/drawing/2014/main" id="{454A9529-C747-3ED1-881A-E91799897D96}"/>
                      </a:ext>
                    </a:extLst>
                  </p:cNvPr>
                  <p:cNvSpPr/>
                  <p:nvPr/>
                </p:nvSpPr>
                <p:spPr>
                  <a:xfrm rot="-740020" flipH="1">
                    <a:off x="2691816" y="1722090"/>
                    <a:ext cx="20300" cy="8450"/>
                  </a:xfrm>
                  <a:custGeom>
                    <a:avLst/>
                    <a:gdLst/>
                    <a:ahLst/>
                    <a:cxnLst/>
                    <a:rect l="l" t="t" r="r" b="b"/>
                    <a:pathLst>
                      <a:path w="812" h="338" extrusionOk="0">
                        <a:moveTo>
                          <a:pt x="15" y="1"/>
                        </a:moveTo>
                        <a:cubicBezTo>
                          <a:pt x="5" y="1"/>
                          <a:pt x="0" y="5"/>
                          <a:pt x="0" y="10"/>
                        </a:cubicBezTo>
                        <a:cubicBezTo>
                          <a:pt x="0" y="15"/>
                          <a:pt x="5" y="20"/>
                          <a:pt x="10" y="20"/>
                        </a:cubicBezTo>
                        <a:cubicBezTo>
                          <a:pt x="323" y="59"/>
                          <a:pt x="557" y="152"/>
                          <a:pt x="792" y="333"/>
                        </a:cubicBezTo>
                        <a:cubicBezTo>
                          <a:pt x="797" y="333"/>
                          <a:pt x="797" y="338"/>
                          <a:pt x="802" y="338"/>
                        </a:cubicBezTo>
                        <a:cubicBezTo>
                          <a:pt x="802" y="338"/>
                          <a:pt x="806" y="333"/>
                          <a:pt x="806" y="333"/>
                        </a:cubicBezTo>
                        <a:cubicBezTo>
                          <a:pt x="811" y="328"/>
                          <a:pt x="811" y="318"/>
                          <a:pt x="806" y="318"/>
                        </a:cubicBezTo>
                        <a:cubicBezTo>
                          <a:pt x="567" y="132"/>
                          <a:pt x="333" y="40"/>
                          <a:pt x="15"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sp>
              <p:nvSpPr>
                <p:cNvPr id="1021" name="Google Shape;1533;p46">
                  <a:extLst>
                    <a:ext uri="{FF2B5EF4-FFF2-40B4-BE49-F238E27FC236}">
                      <a16:creationId xmlns:a16="http://schemas.microsoft.com/office/drawing/2014/main" id="{0FCA4A46-676D-40F8-66B1-72011690B19B}"/>
                    </a:ext>
                  </a:extLst>
                </p:cNvPr>
                <p:cNvSpPr/>
                <p:nvPr/>
              </p:nvSpPr>
              <p:spPr>
                <a:xfrm rot="-740020" flipH="1">
                  <a:off x="2757365" y="1661334"/>
                  <a:ext cx="21575" cy="24349"/>
                </a:xfrm>
                <a:custGeom>
                  <a:avLst/>
                  <a:gdLst/>
                  <a:ahLst/>
                  <a:cxnLst/>
                  <a:rect l="l" t="t" r="r" b="b"/>
                  <a:pathLst>
                    <a:path w="863" h="974" extrusionOk="0">
                      <a:moveTo>
                        <a:pt x="58" y="0"/>
                      </a:moveTo>
                      <a:cubicBezTo>
                        <a:pt x="28" y="0"/>
                        <a:pt x="0" y="26"/>
                        <a:pt x="0" y="63"/>
                      </a:cubicBezTo>
                      <a:lnTo>
                        <a:pt x="29" y="825"/>
                      </a:lnTo>
                      <a:cubicBezTo>
                        <a:pt x="29" y="883"/>
                        <a:pt x="44" y="952"/>
                        <a:pt x="98" y="971"/>
                      </a:cubicBezTo>
                      <a:cubicBezTo>
                        <a:pt x="104" y="973"/>
                        <a:pt x="110" y="974"/>
                        <a:pt x="116" y="974"/>
                      </a:cubicBezTo>
                      <a:cubicBezTo>
                        <a:pt x="162" y="974"/>
                        <a:pt x="204" y="926"/>
                        <a:pt x="230" y="879"/>
                      </a:cubicBezTo>
                      <a:cubicBezTo>
                        <a:pt x="254" y="825"/>
                        <a:pt x="279" y="761"/>
                        <a:pt x="337" y="747"/>
                      </a:cubicBezTo>
                      <a:cubicBezTo>
                        <a:pt x="353" y="743"/>
                        <a:pt x="374" y="741"/>
                        <a:pt x="397" y="741"/>
                      </a:cubicBezTo>
                      <a:cubicBezTo>
                        <a:pt x="458" y="741"/>
                        <a:pt x="537" y="751"/>
                        <a:pt x="610" y="751"/>
                      </a:cubicBezTo>
                      <a:cubicBezTo>
                        <a:pt x="748" y="751"/>
                        <a:pt x="863" y="716"/>
                        <a:pt x="772" y="512"/>
                      </a:cubicBezTo>
                      <a:cubicBezTo>
                        <a:pt x="694" y="341"/>
                        <a:pt x="308" y="146"/>
                        <a:pt x="88" y="9"/>
                      </a:cubicBezTo>
                      <a:cubicBezTo>
                        <a:pt x="78" y="3"/>
                        <a:pt x="68" y="0"/>
                        <a:pt x="58" y="0"/>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sp>
            <p:nvSpPr>
              <p:cNvPr id="1011" name="Google Shape;1534;p46">
                <a:extLst>
                  <a:ext uri="{FF2B5EF4-FFF2-40B4-BE49-F238E27FC236}">
                    <a16:creationId xmlns:a16="http://schemas.microsoft.com/office/drawing/2014/main" id="{031DCBAC-36A5-810D-D534-CD688E49BA66}"/>
                  </a:ext>
                </a:extLst>
              </p:cNvPr>
              <p:cNvSpPr/>
              <p:nvPr/>
            </p:nvSpPr>
            <p:spPr>
              <a:xfrm>
                <a:off x="2140024" y="1382875"/>
                <a:ext cx="2507620" cy="366749"/>
              </a:xfrm>
              <a:custGeom>
                <a:avLst/>
                <a:gdLst/>
                <a:ahLst/>
                <a:cxnLst/>
                <a:rect l="l" t="t" r="r" b="b"/>
                <a:pathLst>
                  <a:path w="64265" h="9399" extrusionOk="0">
                    <a:moveTo>
                      <a:pt x="49477" y="1"/>
                    </a:moveTo>
                    <a:cubicBezTo>
                      <a:pt x="48240" y="1"/>
                      <a:pt x="46838" y="518"/>
                      <a:pt x="45914" y="1308"/>
                    </a:cubicBezTo>
                    <a:cubicBezTo>
                      <a:pt x="45344" y="893"/>
                      <a:pt x="44581" y="678"/>
                      <a:pt x="43819" y="678"/>
                    </a:cubicBezTo>
                    <a:cubicBezTo>
                      <a:pt x="43242" y="678"/>
                      <a:pt x="42667" y="801"/>
                      <a:pt x="42177" y="1054"/>
                    </a:cubicBezTo>
                    <a:cubicBezTo>
                      <a:pt x="41796" y="849"/>
                      <a:pt x="41385" y="712"/>
                      <a:pt x="40956" y="653"/>
                    </a:cubicBezTo>
                    <a:cubicBezTo>
                      <a:pt x="40750" y="621"/>
                      <a:pt x="40542" y="605"/>
                      <a:pt x="40331" y="605"/>
                    </a:cubicBezTo>
                    <a:cubicBezTo>
                      <a:pt x="40185" y="605"/>
                      <a:pt x="40038" y="613"/>
                      <a:pt x="39890" y="629"/>
                    </a:cubicBezTo>
                    <a:cubicBezTo>
                      <a:pt x="39192" y="702"/>
                      <a:pt x="38493" y="956"/>
                      <a:pt x="37863" y="1371"/>
                    </a:cubicBezTo>
                    <a:cubicBezTo>
                      <a:pt x="37229" y="1040"/>
                      <a:pt x="36520" y="875"/>
                      <a:pt x="35788" y="875"/>
                    </a:cubicBezTo>
                    <a:cubicBezTo>
                      <a:pt x="34957" y="875"/>
                      <a:pt x="34098" y="1087"/>
                      <a:pt x="33290" y="1508"/>
                    </a:cubicBezTo>
                    <a:cubicBezTo>
                      <a:pt x="33158" y="1450"/>
                      <a:pt x="33021" y="1415"/>
                      <a:pt x="32880" y="1401"/>
                    </a:cubicBezTo>
                    <a:cubicBezTo>
                      <a:pt x="32335" y="772"/>
                      <a:pt x="31639" y="438"/>
                      <a:pt x="30870" y="438"/>
                    </a:cubicBezTo>
                    <a:cubicBezTo>
                      <a:pt x="30701" y="438"/>
                      <a:pt x="30529" y="455"/>
                      <a:pt x="30354" y="487"/>
                    </a:cubicBezTo>
                    <a:cubicBezTo>
                      <a:pt x="29548" y="639"/>
                      <a:pt x="28864" y="1059"/>
                      <a:pt x="28204" y="1469"/>
                    </a:cubicBezTo>
                    <a:lnTo>
                      <a:pt x="28097" y="1537"/>
                    </a:lnTo>
                    <a:cubicBezTo>
                      <a:pt x="27440" y="1024"/>
                      <a:pt x="26600" y="756"/>
                      <a:pt x="25764" y="756"/>
                    </a:cubicBezTo>
                    <a:cubicBezTo>
                      <a:pt x="25202" y="756"/>
                      <a:pt x="24641" y="877"/>
                      <a:pt x="24140" y="1127"/>
                    </a:cubicBezTo>
                    <a:lnTo>
                      <a:pt x="24091" y="1152"/>
                    </a:lnTo>
                    <a:cubicBezTo>
                      <a:pt x="23959" y="1221"/>
                      <a:pt x="23821" y="1291"/>
                      <a:pt x="23698" y="1291"/>
                    </a:cubicBezTo>
                    <a:cubicBezTo>
                      <a:pt x="23675" y="1291"/>
                      <a:pt x="23653" y="1289"/>
                      <a:pt x="23631" y="1283"/>
                    </a:cubicBezTo>
                    <a:cubicBezTo>
                      <a:pt x="23519" y="1259"/>
                      <a:pt x="23421" y="1156"/>
                      <a:pt x="23319" y="1049"/>
                    </a:cubicBezTo>
                    <a:cubicBezTo>
                      <a:pt x="23275" y="1000"/>
                      <a:pt x="23226" y="951"/>
                      <a:pt x="23182" y="907"/>
                    </a:cubicBezTo>
                    <a:cubicBezTo>
                      <a:pt x="22971" y="719"/>
                      <a:pt x="22653" y="615"/>
                      <a:pt x="22297" y="615"/>
                    </a:cubicBezTo>
                    <a:cubicBezTo>
                      <a:pt x="22200" y="615"/>
                      <a:pt x="22101" y="623"/>
                      <a:pt x="22000" y="639"/>
                    </a:cubicBezTo>
                    <a:cubicBezTo>
                      <a:pt x="21643" y="692"/>
                      <a:pt x="21340" y="829"/>
                      <a:pt x="21130" y="1024"/>
                    </a:cubicBezTo>
                    <a:cubicBezTo>
                      <a:pt x="20754" y="360"/>
                      <a:pt x="19909" y="67"/>
                      <a:pt x="19195" y="13"/>
                    </a:cubicBezTo>
                    <a:cubicBezTo>
                      <a:pt x="19091" y="5"/>
                      <a:pt x="18985" y="1"/>
                      <a:pt x="18878" y="1"/>
                    </a:cubicBezTo>
                    <a:cubicBezTo>
                      <a:pt x="18465" y="1"/>
                      <a:pt x="18034" y="60"/>
                      <a:pt x="17603" y="165"/>
                    </a:cubicBezTo>
                    <a:cubicBezTo>
                      <a:pt x="17275" y="248"/>
                      <a:pt x="16953" y="355"/>
                      <a:pt x="16640" y="492"/>
                    </a:cubicBezTo>
                    <a:cubicBezTo>
                      <a:pt x="16323" y="634"/>
                      <a:pt x="16020" y="795"/>
                      <a:pt x="15746" y="976"/>
                    </a:cubicBezTo>
                    <a:cubicBezTo>
                      <a:pt x="15590" y="1083"/>
                      <a:pt x="15443" y="1191"/>
                      <a:pt x="15306" y="1308"/>
                    </a:cubicBezTo>
                    <a:cubicBezTo>
                      <a:pt x="15140" y="1191"/>
                      <a:pt x="14964" y="1088"/>
                      <a:pt x="14774" y="1000"/>
                    </a:cubicBezTo>
                    <a:cubicBezTo>
                      <a:pt x="14301" y="789"/>
                      <a:pt x="13757" y="681"/>
                      <a:pt x="13213" y="681"/>
                    </a:cubicBezTo>
                    <a:cubicBezTo>
                      <a:pt x="12837" y="681"/>
                      <a:pt x="12460" y="733"/>
                      <a:pt x="12106" y="839"/>
                    </a:cubicBezTo>
                    <a:cubicBezTo>
                      <a:pt x="11916" y="893"/>
                      <a:pt x="11735" y="966"/>
                      <a:pt x="11564" y="1054"/>
                    </a:cubicBezTo>
                    <a:cubicBezTo>
                      <a:pt x="11530" y="1029"/>
                      <a:pt x="11491" y="1015"/>
                      <a:pt x="11457" y="1000"/>
                    </a:cubicBezTo>
                    <a:cubicBezTo>
                      <a:pt x="10927" y="736"/>
                      <a:pt x="10338" y="605"/>
                      <a:pt x="9737" y="605"/>
                    </a:cubicBezTo>
                    <a:cubicBezTo>
                      <a:pt x="8892" y="605"/>
                      <a:pt x="8023" y="863"/>
                      <a:pt x="7255" y="1371"/>
                    </a:cubicBezTo>
                    <a:cubicBezTo>
                      <a:pt x="6621" y="1040"/>
                      <a:pt x="5912" y="875"/>
                      <a:pt x="5180" y="875"/>
                    </a:cubicBezTo>
                    <a:cubicBezTo>
                      <a:pt x="4349" y="875"/>
                      <a:pt x="3490" y="1087"/>
                      <a:pt x="2682" y="1508"/>
                    </a:cubicBezTo>
                    <a:cubicBezTo>
                      <a:pt x="2492" y="1424"/>
                      <a:pt x="2286" y="1383"/>
                      <a:pt x="2079" y="1383"/>
                    </a:cubicBezTo>
                    <a:cubicBezTo>
                      <a:pt x="1618" y="1383"/>
                      <a:pt x="1154" y="1586"/>
                      <a:pt x="860" y="1958"/>
                    </a:cubicBezTo>
                    <a:cubicBezTo>
                      <a:pt x="459" y="2475"/>
                      <a:pt x="445" y="3233"/>
                      <a:pt x="801" y="3751"/>
                    </a:cubicBezTo>
                    <a:cubicBezTo>
                      <a:pt x="303" y="4171"/>
                      <a:pt x="0" y="4816"/>
                      <a:pt x="10" y="5475"/>
                    </a:cubicBezTo>
                    <a:cubicBezTo>
                      <a:pt x="20" y="6061"/>
                      <a:pt x="147" y="6824"/>
                      <a:pt x="655" y="7268"/>
                    </a:cubicBezTo>
                    <a:cubicBezTo>
                      <a:pt x="606" y="7346"/>
                      <a:pt x="577" y="7439"/>
                      <a:pt x="567" y="7537"/>
                    </a:cubicBezTo>
                    <a:cubicBezTo>
                      <a:pt x="552" y="7752"/>
                      <a:pt x="630" y="7981"/>
                      <a:pt x="777" y="8133"/>
                    </a:cubicBezTo>
                    <a:cubicBezTo>
                      <a:pt x="1016" y="8387"/>
                      <a:pt x="1358" y="8475"/>
                      <a:pt x="1661" y="8524"/>
                    </a:cubicBezTo>
                    <a:cubicBezTo>
                      <a:pt x="2135" y="8597"/>
                      <a:pt x="2572" y="8635"/>
                      <a:pt x="2980" y="8635"/>
                    </a:cubicBezTo>
                    <a:cubicBezTo>
                      <a:pt x="3548" y="8635"/>
                      <a:pt x="4062" y="8562"/>
                      <a:pt x="4549" y="8411"/>
                    </a:cubicBezTo>
                    <a:cubicBezTo>
                      <a:pt x="4824" y="8730"/>
                      <a:pt x="5241" y="8920"/>
                      <a:pt x="5666" y="8920"/>
                    </a:cubicBezTo>
                    <a:cubicBezTo>
                      <a:pt x="5671" y="8920"/>
                      <a:pt x="5677" y="8920"/>
                      <a:pt x="5682" y="8919"/>
                    </a:cubicBezTo>
                    <a:cubicBezTo>
                      <a:pt x="6083" y="8910"/>
                      <a:pt x="6469" y="8729"/>
                      <a:pt x="6732" y="8436"/>
                    </a:cubicBezTo>
                    <a:cubicBezTo>
                      <a:pt x="7327" y="9012"/>
                      <a:pt x="8208" y="9336"/>
                      <a:pt x="9196" y="9336"/>
                    </a:cubicBezTo>
                    <a:cubicBezTo>
                      <a:pt x="9271" y="9336"/>
                      <a:pt x="9348" y="9334"/>
                      <a:pt x="9424" y="9330"/>
                    </a:cubicBezTo>
                    <a:cubicBezTo>
                      <a:pt x="10255" y="9291"/>
                      <a:pt x="11041" y="8993"/>
                      <a:pt x="11804" y="8700"/>
                    </a:cubicBezTo>
                    <a:cubicBezTo>
                      <a:pt x="11955" y="8641"/>
                      <a:pt x="12102" y="8582"/>
                      <a:pt x="12253" y="8529"/>
                    </a:cubicBezTo>
                    <a:cubicBezTo>
                      <a:pt x="12414" y="8617"/>
                      <a:pt x="12575" y="8695"/>
                      <a:pt x="12742" y="8763"/>
                    </a:cubicBezTo>
                    <a:cubicBezTo>
                      <a:pt x="12849" y="8802"/>
                      <a:pt x="12957" y="8841"/>
                      <a:pt x="13069" y="8871"/>
                    </a:cubicBezTo>
                    <a:cubicBezTo>
                      <a:pt x="13490" y="9000"/>
                      <a:pt x="13930" y="9064"/>
                      <a:pt x="14370" y="9064"/>
                    </a:cubicBezTo>
                    <a:cubicBezTo>
                      <a:pt x="15376" y="9064"/>
                      <a:pt x="16383" y="8731"/>
                      <a:pt x="17168" y="8089"/>
                    </a:cubicBezTo>
                    <a:cubicBezTo>
                      <a:pt x="17681" y="8729"/>
                      <a:pt x="18443" y="9144"/>
                      <a:pt x="19259" y="9237"/>
                    </a:cubicBezTo>
                    <a:cubicBezTo>
                      <a:pt x="19308" y="9242"/>
                      <a:pt x="19357" y="9252"/>
                      <a:pt x="19410" y="9252"/>
                    </a:cubicBezTo>
                    <a:cubicBezTo>
                      <a:pt x="19469" y="9257"/>
                      <a:pt x="19528" y="9257"/>
                      <a:pt x="19586" y="9257"/>
                    </a:cubicBezTo>
                    <a:cubicBezTo>
                      <a:pt x="19608" y="9257"/>
                      <a:pt x="19629" y="9257"/>
                      <a:pt x="19650" y="9257"/>
                    </a:cubicBezTo>
                    <a:cubicBezTo>
                      <a:pt x="20467" y="9257"/>
                      <a:pt x="21144" y="8984"/>
                      <a:pt x="21682" y="8450"/>
                    </a:cubicBezTo>
                    <a:cubicBezTo>
                      <a:pt x="22571" y="9081"/>
                      <a:pt x="23656" y="9398"/>
                      <a:pt x="24731" y="9398"/>
                    </a:cubicBezTo>
                    <a:cubicBezTo>
                      <a:pt x="25644" y="9398"/>
                      <a:pt x="26548" y="9169"/>
                      <a:pt x="27340" y="8705"/>
                    </a:cubicBezTo>
                    <a:cubicBezTo>
                      <a:pt x="27744" y="9058"/>
                      <a:pt x="28278" y="9235"/>
                      <a:pt x="28811" y="9235"/>
                    </a:cubicBezTo>
                    <a:cubicBezTo>
                      <a:pt x="29333" y="9235"/>
                      <a:pt x="29855" y="9065"/>
                      <a:pt x="30256" y="8724"/>
                    </a:cubicBezTo>
                    <a:cubicBezTo>
                      <a:pt x="30444" y="8773"/>
                      <a:pt x="30637" y="8797"/>
                      <a:pt x="30829" y="8797"/>
                    </a:cubicBezTo>
                    <a:cubicBezTo>
                      <a:pt x="31250" y="8797"/>
                      <a:pt x="31670" y="8683"/>
                      <a:pt x="32039" y="8475"/>
                    </a:cubicBezTo>
                    <a:cubicBezTo>
                      <a:pt x="32118" y="8494"/>
                      <a:pt x="32196" y="8509"/>
                      <a:pt x="32274" y="8524"/>
                    </a:cubicBezTo>
                    <a:cubicBezTo>
                      <a:pt x="32746" y="8599"/>
                      <a:pt x="33183" y="8637"/>
                      <a:pt x="33591" y="8637"/>
                    </a:cubicBezTo>
                    <a:cubicBezTo>
                      <a:pt x="34159" y="8637"/>
                      <a:pt x="34673" y="8564"/>
                      <a:pt x="35156" y="8416"/>
                    </a:cubicBezTo>
                    <a:cubicBezTo>
                      <a:pt x="35436" y="8730"/>
                      <a:pt x="35849" y="8920"/>
                      <a:pt x="36274" y="8920"/>
                    </a:cubicBezTo>
                    <a:cubicBezTo>
                      <a:pt x="36279" y="8920"/>
                      <a:pt x="36284" y="8920"/>
                      <a:pt x="36290" y="8919"/>
                    </a:cubicBezTo>
                    <a:cubicBezTo>
                      <a:pt x="36690" y="8910"/>
                      <a:pt x="37076" y="8729"/>
                      <a:pt x="37345" y="8436"/>
                    </a:cubicBezTo>
                    <a:cubicBezTo>
                      <a:pt x="37939" y="9016"/>
                      <a:pt x="38815" y="9336"/>
                      <a:pt x="39805" y="9336"/>
                    </a:cubicBezTo>
                    <a:cubicBezTo>
                      <a:pt x="39882" y="9336"/>
                      <a:pt x="39959" y="9334"/>
                      <a:pt x="40037" y="9330"/>
                    </a:cubicBezTo>
                    <a:cubicBezTo>
                      <a:pt x="40868" y="9291"/>
                      <a:pt x="41654" y="8993"/>
                      <a:pt x="42416" y="8700"/>
                    </a:cubicBezTo>
                    <a:cubicBezTo>
                      <a:pt x="42563" y="8641"/>
                      <a:pt x="42714" y="8587"/>
                      <a:pt x="42861" y="8529"/>
                    </a:cubicBezTo>
                    <a:cubicBezTo>
                      <a:pt x="43022" y="8617"/>
                      <a:pt x="43183" y="8695"/>
                      <a:pt x="43349" y="8763"/>
                    </a:cubicBezTo>
                    <a:cubicBezTo>
                      <a:pt x="43462" y="8802"/>
                      <a:pt x="43569" y="8846"/>
                      <a:pt x="43677" y="8876"/>
                    </a:cubicBezTo>
                    <a:cubicBezTo>
                      <a:pt x="44097" y="9003"/>
                      <a:pt x="44535" y="9065"/>
                      <a:pt x="44974" y="9065"/>
                    </a:cubicBezTo>
                    <a:cubicBezTo>
                      <a:pt x="45983" y="9065"/>
                      <a:pt x="46992" y="8733"/>
                      <a:pt x="47776" y="8089"/>
                    </a:cubicBezTo>
                    <a:cubicBezTo>
                      <a:pt x="48289" y="8734"/>
                      <a:pt x="49051" y="9149"/>
                      <a:pt x="49867" y="9237"/>
                    </a:cubicBezTo>
                    <a:cubicBezTo>
                      <a:pt x="49920" y="9247"/>
                      <a:pt x="49969" y="9252"/>
                      <a:pt x="50023" y="9252"/>
                    </a:cubicBezTo>
                    <a:cubicBezTo>
                      <a:pt x="50065" y="9255"/>
                      <a:pt x="50106" y="9259"/>
                      <a:pt x="50146" y="9259"/>
                    </a:cubicBezTo>
                    <a:cubicBezTo>
                      <a:pt x="50162" y="9259"/>
                      <a:pt x="50178" y="9258"/>
                      <a:pt x="50194" y="9257"/>
                    </a:cubicBezTo>
                    <a:cubicBezTo>
                      <a:pt x="50222" y="9257"/>
                      <a:pt x="50249" y="9258"/>
                      <a:pt x="50277" y="9258"/>
                    </a:cubicBezTo>
                    <a:cubicBezTo>
                      <a:pt x="51085" y="9258"/>
                      <a:pt x="51761" y="8980"/>
                      <a:pt x="52295" y="8450"/>
                    </a:cubicBezTo>
                    <a:cubicBezTo>
                      <a:pt x="53184" y="9081"/>
                      <a:pt x="54264" y="9398"/>
                      <a:pt x="55339" y="9398"/>
                    </a:cubicBezTo>
                    <a:cubicBezTo>
                      <a:pt x="56252" y="9398"/>
                      <a:pt x="57161" y="9174"/>
                      <a:pt x="57952" y="8705"/>
                    </a:cubicBezTo>
                    <a:cubicBezTo>
                      <a:pt x="58358" y="9058"/>
                      <a:pt x="58892" y="9235"/>
                      <a:pt x="59427" y="9235"/>
                    </a:cubicBezTo>
                    <a:cubicBezTo>
                      <a:pt x="59948" y="9235"/>
                      <a:pt x="60468" y="9067"/>
                      <a:pt x="60869" y="8729"/>
                    </a:cubicBezTo>
                    <a:cubicBezTo>
                      <a:pt x="61056" y="8778"/>
                      <a:pt x="61248" y="8802"/>
                      <a:pt x="61441" y="8802"/>
                    </a:cubicBezTo>
                    <a:cubicBezTo>
                      <a:pt x="62190" y="8802"/>
                      <a:pt x="62941" y="8444"/>
                      <a:pt x="63380" y="7830"/>
                    </a:cubicBezTo>
                    <a:cubicBezTo>
                      <a:pt x="63937" y="7068"/>
                      <a:pt x="63971" y="6027"/>
                      <a:pt x="63493" y="5255"/>
                    </a:cubicBezTo>
                    <a:cubicBezTo>
                      <a:pt x="63937" y="4806"/>
                      <a:pt x="64201" y="4195"/>
                      <a:pt x="64235" y="3565"/>
                    </a:cubicBezTo>
                    <a:cubicBezTo>
                      <a:pt x="64264" y="2891"/>
                      <a:pt x="63839" y="1831"/>
                      <a:pt x="63610" y="1533"/>
                    </a:cubicBezTo>
                    <a:cubicBezTo>
                      <a:pt x="63047" y="816"/>
                      <a:pt x="62307" y="438"/>
                      <a:pt x="61483" y="438"/>
                    </a:cubicBezTo>
                    <a:cubicBezTo>
                      <a:pt x="61312" y="438"/>
                      <a:pt x="61138" y="454"/>
                      <a:pt x="60962" y="487"/>
                    </a:cubicBezTo>
                    <a:cubicBezTo>
                      <a:pt x="60156" y="639"/>
                      <a:pt x="59472" y="1059"/>
                      <a:pt x="58812" y="1469"/>
                    </a:cubicBezTo>
                    <a:lnTo>
                      <a:pt x="58700" y="1537"/>
                    </a:lnTo>
                    <a:cubicBezTo>
                      <a:pt x="58046" y="1024"/>
                      <a:pt x="57207" y="756"/>
                      <a:pt x="56372" y="756"/>
                    </a:cubicBezTo>
                    <a:cubicBezTo>
                      <a:pt x="55810" y="756"/>
                      <a:pt x="55249" y="877"/>
                      <a:pt x="54747" y="1127"/>
                    </a:cubicBezTo>
                    <a:lnTo>
                      <a:pt x="54699" y="1152"/>
                    </a:lnTo>
                    <a:cubicBezTo>
                      <a:pt x="54567" y="1221"/>
                      <a:pt x="54428" y="1291"/>
                      <a:pt x="54306" y="1291"/>
                    </a:cubicBezTo>
                    <a:cubicBezTo>
                      <a:pt x="54283" y="1291"/>
                      <a:pt x="54261" y="1289"/>
                      <a:pt x="54239" y="1283"/>
                    </a:cubicBezTo>
                    <a:cubicBezTo>
                      <a:pt x="54127" y="1259"/>
                      <a:pt x="54029" y="1156"/>
                      <a:pt x="53927" y="1044"/>
                    </a:cubicBezTo>
                    <a:cubicBezTo>
                      <a:pt x="53883" y="1000"/>
                      <a:pt x="53839" y="951"/>
                      <a:pt x="53785" y="907"/>
                    </a:cubicBezTo>
                    <a:cubicBezTo>
                      <a:pt x="53577" y="719"/>
                      <a:pt x="53261" y="615"/>
                      <a:pt x="52905" y="615"/>
                    </a:cubicBezTo>
                    <a:cubicBezTo>
                      <a:pt x="52808" y="615"/>
                      <a:pt x="52709" y="623"/>
                      <a:pt x="52608" y="639"/>
                    </a:cubicBezTo>
                    <a:cubicBezTo>
                      <a:pt x="52251" y="687"/>
                      <a:pt x="51948" y="829"/>
                      <a:pt x="51738" y="1024"/>
                    </a:cubicBezTo>
                    <a:cubicBezTo>
                      <a:pt x="51362" y="360"/>
                      <a:pt x="50521" y="67"/>
                      <a:pt x="49803" y="13"/>
                    </a:cubicBezTo>
                    <a:cubicBezTo>
                      <a:pt x="49696" y="5"/>
                      <a:pt x="49587" y="1"/>
                      <a:pt x="49477"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1012" name="Google Shape;1535;p46">
                <a:extLst>
                  <a:ext uri="{FF2B5EF4-FFF2-40B4-BE49-F238E27FC236}">
                    <a16:creationId xmlns:a16="http://schemas.microsoft.com/office/drawing/2014/main" id="{178B7AA3-91BD-AFEC-A1C7-CF692399AE15}"/>
                  </a:ext>
                </a:extLst>
              </p:cNvPr>
              <p:cNvSpPr/>
              <p:nvPr/>
            </p:nvSpPr>
            <p:spPr>
              <a:xfrm>
                <a:off x="3679387" y="1303290"/>
                <a:ext cx="629900" cy="497725"/>
              </a:xfrm>
              <a:custGeom>
                <a:avLst/>
                <a:gdLst/>
                <a:ahLst/>
                <a:cxnLst/>
                <a:rect l="l" t="t" r="r" b="b"/>
                <a:pathLst>
                  <a:path w="25196" h="19909" extrusionOk="0">
                    <a:moveTo>
                      <a:pt x="2" y="19156"/>
                    </a:moveTo>
                    <a:cubicBezTo>
                      <a:pt x="-138" y="16991"/>
                      <a:pt x="9399" y="5424"/>
                      <a:pt x="13598" y="2470"/>
                    </a:cubicBezTo>
                    <a:cubicBezTo>
                      <a:pt x="17797" y="-484"/>
                      <a:pt x="25054" y="-735"/>
                      <a:pt x="25194" y="1430"/>
                    </a:cubicBezTo>
                    <a:cubicBezTo>
                      <a:pt x="25334" y="3595"/>
                      <a:pt x="18636" y="12507"/>
                      <a:pt x="14437" y="15461"/>
                    </a:cubicBezTo>
                    <a:cubicBezTo>
                      <a:pt x="10238" y="18415"/>
                      <a:pt x="142" y="21321"/>
                      <a:pt x="2" y="19156"/>
                    </a:cubicBezTo>
                    <a:close/>
                  </a:path>
                </a:pathLst>
              </a:custGeom>
              <a:solidFill>
                <a:srgbClr val="BB5320"/>
              </a:solidFill>
              <a:ln>
                <a:noFill/>
              </a:ln>
            </p:spPr>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5738BD76-6AF5-1A46-6C0E-B748D023E48A}"/>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2095BF67-E155-B058-62AF-D2AF6749FEC0}"/>
              </a:ext>
            </a:extLst>
          </p:cNvPr>
          <p:cNvSpPr/>
          <p:nvPr/>
        </p:nvSpPr>
        <p:spPr>
          <a:xfrm>
            <a:off x="9809544" y="5555848"/>
            <a:ext cx="3298785" cy="20197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897593-93C8-4C04-320A-3047DA467949}"/>
              </a:ext>
            </a:extLst>
          </p:cNvPr>
          <p:cNvSpPr txBox="1"/>
          <p:nvPr/>
        </p:nvSpPr>
        <p:spPr>
          <a:xfrm>
            <a:off x="0" y="0"/>
            <a:ext cx="12192000" cy="769441"/>
          </a:xfrm>
          <a:prstGeom prst="rect">
            <a:avLst/>
          </a:prstGeom>
          <a:noFill/>
        </p:spPr>
        <p:txBody>
          <a:bodyPr wrap="square" rtlCol="0">
            <a:spAutoFit/>
          </a:bodyPr>
          <a:lstStyle/>
          <a:p>
            <a:pPr algn="ctr" rtl="1"/>
            <a:r>
              <a:rPr lang="ar-EG" sz="4400" b="1" dirty="0">
                <a:solidFill>
                  <a:srgbClr val="7030A0"/>
                </a:solidFill>
                <a:latin typeface="Alnaseeb" panose="00000500000000000000" pitchFamily="50" charset="-78"/>
                <a:cs typeface="Alnaseeb" panose="00000500000000000000" pitchFamily="50" charset="-78"/>
              </a:rPr>
              <a:t>نتائج التجربه</a:t>
            </a:r>
          </a:p>
        </p:txBody>
      </p:sp>
      <p:sp>
        <p:nvSpPr>
          <p:cNvPr id="26" name="TextBox 25">
            <a:extLst>
              <a:ext uri="{FF2B5EF4-FFF2-40B4-BE49-F238E27FC236}">
                <a16:creationId xmlns:a16="http://schemas.microsoft.com/office/drawing/2014/main" id="{17F31F32-3F31-8A99-6E87-3E6A2FF8CA5E}"/>
              </a:ext>
            </a:extLst>
          </p:cNvPr>
          <p:cNvSpPr txBox="1"/>
          <p:nvPr/>
        </p:nvSpPr>
        <p:spPr>
          <a:xfrm>
            <a:off x="0" y="986594"/>
            <a:ext cx="12192000" cy="3347070"/>
          </a:xfrm>
          <a:prstGeom prst="rect">
            <a:avLst/>
          </a:prstGeom>
          <a:noFill/>
        </p:spPr>
        <p:txBody>
          <a:bodyPr wrap="square" rtlCol="0">
            <a:spAutoFit/>
          </a:bodyPr>
          <a:lstStyle/>
          <a:p>
            <a:pPr algn="ctr" rtl="1">
              <a:lnSpc>
                <a:spcPct val="150000"/>
              </a:lnSpc>
            </a:pPr>
            <a:r>
              <a:rPr lang="ar-EG" sz="3600" dirty="0">
                <a:latin typeface="Alnaseeb" panose="00000500000000000000" pitchFamily="50" charset="-78"/>
                <a:cs typeface="Alnaseeb" panose="00000500000000000000" pitchFamily="50" charset="-78"/>
              </a:rPr>
              <a:t>•  فى المحاوله الأولى يظهر القط عدم رضاه ومن ثم يقوم بحركات عشوائيه تؤدى فى النهايه الى فتح الباب.</a:t>
            </a:r>
          </a:p>
          <a:p>
            <a:pPr algn="ctr" rtl="1">
              <a:lnSpc>
                <a:spcPct val="150000"/>
              </a:lnSpc>
            </a:pPr>
            <a:r>
              <a:rPr lang="ar-EG" sz="3600" dirty="0">
                <a:latin typeface="Alnaseeb" panose="00000500000000000000" pitchFamily="50" charset="-78"/>
                <a:cs typeface="Alnaseeb" panose="00000500000000000000" pitchFamily="50" charset="-78"/>
              </a:rPr>
              <a:t>•  فى المرات التاليه تقل الحركات العشوائية تدريجيا حتى ينتهى الأمر بأن لا يفعلها الحيوان.</a:t>
            </a:r>
          </a:p>
          <a:p>
            <a:pPr algn="ctr" rtl="1">
              <a:lnSpc>
                <a:spcPct val="150000"/>
              </a:lnSpc>
            </a:pPr>
            <a:r>
              <a:rPr lang="ar-EG" sz="3600" dirty="0">
                <a:latin typeface="Alnaseeb" panose="00000500000000000000" pitchFamily="50" charset="-78"/>
                <a:cs typeface="Alnaseeb" panose="00000500000000000000" pitchFamily="50" charset="-78"/>
              </a:rPr>
              <a:t>•  وجد أن عدد </a:t>
            </a:r>
            <a:r>
              <a:rPr lang="ar-EG" sz="3600" dirty="0">
                <a:solidFill>
                  <a:srgbClr val="5F4AC2"/>
                </a:solidFill>
                <a:latin typeface="Alnaseeb" panose="00000500000000000000" pitchFamily="50" charset="-78"/>
                <a:cs typeface="Alnaseeb" panose="00000500000000000000" pitchFamily="50" charset="-78"/>
              </a:rPr>
              <a:t>(٢٢)  </a:t>
            </a:r>
            <a:r>
              <a:rPr lang="ar-EG" sz="3600" dirty="0">
                <a:latin typeface="Alnaseeb" panose="00000500000000000000" pitchFamily="50" charset="-78"/>
                <a:cs typeface="Alnaseeb" panose="00000500000000000000" pitchFamily="50" charset="-78"/>
              </a:rPr>
              <a:t>محاوله كافيه لتعلم القط التغلب على هذا النوع من المشكلات</a:t>
            </a:r>
          </a:p>
        </p:txBody>
      </p:sp>
      <p:sp>
        <p:nvSpPr>
          <p:cNvPr id="28" name="Rectangle 27">
            <a:extLst>
              <a:ext uri="{FF2B5EF4-FFF2-40B4-BE49-F238E27FC236}">
                <a16:creationId xmlns:a16="http://schemas.microsoft.com/office/drawing/2014/main" id="{97B1DC77-D51A-1B42-A5A2-ED9CD2B65737}"/>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036E1A3-302B-1FC1-0F42-6ED60F76B6B8}"/>
              </a:ext>
            </a:extLst>
          </p:cNvPr>
          <p:cNvSpPr/>
          <p:nvPr/>
        </p:nvSpPr>
        <p:spPr>
          <a:xfrm>
            <a:off x="103617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oogle Shape;1511;p46">
            <a:extLst>
              <a:ext uri="{FF2B5EF4-FFF2-40B4-BE49-F238E27FC236}">
                <a16:creationId xmlns:a16="http://schemas.microsoft.com/office/drawing/2014/main" id="{748F6DF3-2608-D9BB-828A-58E662318CD4}"/>
              </a:ext>
            </a:extLst>
          </p:cNvPr>
          <p:cNvGrpSpPr/>
          <p:nvPr/>
        </p:nvGrpSpPr>
        <p:grpSpPr>
          <a:xfrm>
            <a:off x="4503906" y="4379542"/>
            <a:ext cx="3184192" cy="2584689"/>
            <a:chOff x="6821344" y="1401125"/>
            <a:chExt cx="1561746" cy="1267709"/>
          </a:xfrm>
        </p:grpSpPr>
        <p:sp>
          <p:nvSpPr>
            <p:cNvPr id="33" name="Google Shape;1512;p46">
              <a:extLst>
                <a:ext uri="{FF2B5EF4-FFF2-40B4-BE49-F238E27FC236}">
                  <a16:creationId xmlns:a16="http://schemas.microsoft.com/office/drawing/2014/main" id="{D17BEBD6-D552-1DFF-D31A-59015A880EBF}"/>
                </a:ext>
              </a:extLst>
            </p:cNvPr>
            <p:cNvSpPr/>
            <p:nvPr/>
          </p:nvSpPr>
          <p:spPr>
            <a:xfrm>
              <a:off x="7196685" y="1653773"/>
              <a:ext cx="139825" cy="214575"/>
            </a:xfrm>
            <a:custGeom>
              <a:avLst/>
              <a:gdLst/>
              <a:ahLst/>
              <a:cxnLst/>
              <a:rect l="l" t="t" r="r" b="b"/>
              <a:pathLst>
                <a:path w="5593" h="8583" extrusionOk="0">
                  <a:moveTo>
                    <a:pt x="4780" y="49"/>
                  </a:moveTo>
                  <a:cubicBezTo>
                    <a:pt x="3926" y="-501"/>
                    <a:pt x="-56" y="3728"/>
                    <a:pt x="1" y="5124"/>
                  </a:cubicBezTo>
                  <a:cubicBezTo>
                    <a:pt x="59" y="6520"/>
                    <a:pt x="4329" y="9271"/>
                    <a:pt x="5125" y="8425"/>
                  </a:cubicBezTo>
                  <a:cubicBezTo>
                    <a:pt x="5922" y="7579"/>
                    <a:pt x="5634" y="599"/>
                    <a:pt x="4780" y="49"/>
                  </a:cubicBezTo>
                  <a:close/>
                </a:path>
              </a:pathLst>
            </a:custGeom>
            <a:solidFill>
              <a:srgbClr val="BB5320"/>
            </a:solidFill>
            <a:ln>
              <a:noFill/>
            </a:ln>
          </p:spPr>
        </p:sp>
        <p:grpSp>
          <p:nvGrpSpPr>
            <p:cNvPr id="34" name="Google Shape;1513;p46">
              <a:extLst>
                <a:ext uri="{FF2B5EF4-FFF2-40B4-BE49-F238E27FC236}">
                  <a16:creationId xmlns:a16="http://schemas.microsoft.com/office/drawing/2014/main" id="{C769A1CD-3E5C-A285-4082-F7EE2139B176}"/>
                </a:ext>
              </a:extLst>
            </p:cNvPr>
            <p:cNvGrpSpPr/>
            <p:nvPr/>
          </p:nvGrpSpPr>
          <p:grpSpPr>
            <a:xfrm>
              <a:off x="6821344" y="1401125"/>
              <a:ext cx="1561746" cy="1267709"/>
              <a:chOff x="2140024" y="1008"/>
              <a:chExt cx="2507620" cy="2035499"/>
            </a:xfrm>
          </p:grpSpPr>
          <p:grpSp>
            <p:nvGrpSpPr>
              <p:cNvPr id="35" name="Google Shape;1514;p46">
                <a:extLst>
                  <a:ext uri="{FF2B5EF4-FFF2-40B4-BE49-F238E27FC236}">
                    <a16:creationId xmlns:a16="http://schemas.microsoft.com/office/drawing/2014/main" id="{DE3FC40C-18DE-2022-33FB-CE25E5B8891B}"/>
                  </a:ext>
                </a:extLst>
              </p:cNvPr>
              <p:cNvGrpSpPr/>
              <p:nvPr/>
            </p:nvGrpSpPr>
            <p:grpSpPr>
              <a:xfrm>
                <a:off x="2435986" y="1008"/>
                <a:ext cx="1915694" cy="2035499"/>
                <a:chOff x="2656300" y="1649125"/>
                <a:chExt cx="241850" cy="256975"/>
              </a:xfrm>
            </p:grpSpPr>
            <p:sp>
              <p:nvSpPr>
                <p:cNvPr id="38" name="Google Shape;1515;p46">
                  <a:extLst>
                    <a:ext uri="{FF2B5EF4-FFF2-40B4-BE49-F238E27FC236}">
                      <a16:creationId xmlns:a16="http://schemas.microsoft.com/office/drawing/2014/main" id="{CAC5E454-D89D-9791-1A6C-35C08844B3AA}"/>
                    </a:ext>
                  </a:extLst>
                </p:cNvPr>
                <p:cNvSpPr/>
                <p:nvPr/>
              </p:nvSpPr>
              <p:spPr>
                <a:xfrm>
                  <a:off x="2721276" y="1684969"/>
                  <a:ext cx="76875" cy="57600"/>
                </a:xfrm>
                <a:custGeom>
                  <a:avLst/>
                  <a:gdLst/>
                  <a:ahLst/>
                  <a:cxnLst/>
                  <a:rect l="l" t="t" r="r" b="b"/>
                  <a:pathLst>
                    <a:path w="3075" h="2304" extrusionOk="0">
                      <a:moveTo>
                        <a:pt x="14" y="490"/>
                      </a:moveTo>
                      <a:cubicBezTo>
                        <a:pt x="100" y="125"/>
                        <a:pt x="872" y="113"/>
                        <a:pt x="1270" y="47"/>
                      </a:cubicBezTo>
                      <a:cubicBezTo>
                        <a:pt x="1668" y="-19"/>
                        <a:pt x="2103" y="-11"/>
                        <a:pt x="2403" y="96"/>
                      </a:cubicBezTo>
                      <a:cubicBezTo>
                        <a:pt x="2703" y="203"/>
                        <a:pt x="3039" y="404"/>
                        <a:pt x="3068" y="687"/>
                      </a:cubicBezTo>
                      <a:cubicBezTo>
                        <a:pt x="3097" y="970"/>
                        <a:pt x="2962" y="1537"/>
                        <a:pt x="2576" y="1796"/>
                      </a:cubicBezTo>
                      <a:cubicBezTo>
                        <a:pt x="2190" y="2055"/>
                        <a:pt x="1180" y="2457"/>
                        <a:pt x="753" y="2239"/>
                      </a:cubicBezTo>
                      <a:cubicBezTo>
                        <a:pt x="326" y="2021"/>
                        <a:pt x="-72" y="855"/>
                        <a:pt x="14" y="490"/>
                      </a:cubicBezTo>
                      <a:close/>
                    </a:path>
                  </a:pathLst>
                </a:custGeom>
                <a:solidFill>
                  <a:srgbClr val="BB5320"/>
                </a:solidFill>
                <a:ln>
                  <a:noFill/>
                </a:ln>
              </p:spPr>
            </p:sp>
            <p:sp>
              <p:nvSpPr>
                <p:cNvPr id="39" name="Google Shape;1516;p46">
                  <a:extLst>
                    <a:ext uri="{FF2B5EF4-FFF2-40B4-BE49-F238E27FC236}">
                      <a16:creationId xmlns:a16="http://schemas.microsoft.com/office/drawing/2014/main" id="{DF72C3CF-CFC1-C57A-81D3-751485D4D6B5}"/>
                    </a:ext>
                  </a:extLst>
                </p:cNvPr>
                <p:cNvSpPr/>
                <p:nvPr/>
              </p:nvSpPr>
              <p:spPr>
                <a:xfrm>
                  <a:off x="2656300" y="1649125"/>
                  <a:ext cx="241850" cy="256975"/>
                </a:xfrm>
                <a:custGeom>
                  <a:avLst/>
                  <a:gdLst/>
                  <a:ahLst/>
                  <a:cxnLst/>
                  <a:rect l="l" t="t" r="r" b="b"/>
                  <a:pathLst>
                    <a:path w="9674" h="10279" extrusionOk="0">
                      <a:moveTo>
                        <a:pt x="3473" y="1945"/>
                      </a:moveTo>
                      <a:cubicBezTo>
                        <a:pt x="3504" y="1945"/>
                        <a:pt x="3535" y="1946"/>
                        <a:pt x="3567" y="1948"/>
                      </a:cubicBezTo>
                      <a:cubicBezTo>
                        <a:pt x="3596" y="1948"/>
                        <a:pt x="3625" y="1948"/>
                        <a:pt x="3650" y="1953"/>
                      </a:cubicBezTo>
                      <a:cubicBezTo>
                        <a:pt x="3674" y="1958"/>
                        <a:pt x="3699" y="1958"/>
                        <a:pt x="3723" y="1963"/>
                      </a:cubicBezTo>
                      <a:cubicBezTo>
                        <a:pt x="3733" y="1963"/>
                        <a:pt x="3738" y="1963"/>
                        <a:pt x="3748" y="1968"/>
                      </a:cubicBezTo>
                      <a:cubicBezTo>
                        <a:pt x="3772" y="1973"/>
                        <a:pt x="3796" y="1973"/>
                        <a:pt x="3816" y="1982"/>
                      </a:cubicBezTo>
                      <a:cubicBezTo>
                        <a:pt x="3928" y="2007"/>
                        <a:pt x="4036" y="2041"/>
                        <a:pt x="4133" y="2090"/>
                      </a:cubicBezTo>
                      <a:cubicBezTo>
                        <a:pt x="4158" y="2100"/>
                        <a:pt x="4168" y="2124"/>
                        <a:pt x="4158" y="2144"/>
                      </a:cubicBezTo>
                      <a:cubicBezTo>
                        <a:pt x="4148" y="2158"/>
                        <a:pt x="4133" y="2168"/>
                        <a:pt x="4119" y="2168"/>
                      </a:cubicBezTo>
                      <a:cubicBezTo>
                        <a:pt x="4109" y="2168"/>
                        <a:pt x="4104" y="2168"/>
                        <a:pt x="4099" y="2163"/>
                      </a:cubicBezTo>
                      <a:cubicBezTo>
                        <a:pt x="4075" y="2153"/>
                        <a:pt x="4055" y="2144"/>
                        <a:pt x="4031" y="2134"/>
                      </a:cubicBezTo>
                      <a:cubicBezTo>
                        <a:pt x="3992" y="2119"/>
                        <a:pt x="3948" y="2105"/>
                        <a:pt x="3909" y="2090"/>
                      </a:cubicBezTo>
                      <a:cubicBezTo>
                        <a:pt x="3894" y="2090"/>
                        <a:pt x="3884" y="2085"/>
                        <a:pt x="3870" y="2080"/>
                      </a:cubicBezTo>
                      <a:cubicBezTo>
                        <a:pt x="3845" y="2075"/>
                        <a:pt x="3821" y="2070"/>
                        <a:pt x="3801" y="2066"/>
                      </a:cubicBezTo>
                      <a:cubicBezTo>
                        <a:pt x="3777" y="2061"/>
                        <a:pt x="3752" y="2056"/>
                        <a:pt x="3733" y="2051"/>
                      </a:cubicBezTo>
                      <a:cubicBezTo>
                        <a:pt x="3718" y="2046"/>
                        <a:pt x="3699" y="2046"/>
                        <a:pt x="3684" y="2041"/>
                      </a:cubicBezTo>
                      <a:cubicBezTo>
                        <a:pt x="3669" y="2041"/>
                        <a:pt x="3650" y="2036"/>
                        <a:pt x="3630" y="2036"/>
                      </a:cubicBezTo>
                      <a:cubicBezTo>
                        <a:pt x="3583" y="2032"/>
                        <a:pt x="3536" y="2030"/>
                        <a:pt x="3488" y="2030"/>
                      </a:cubicBezTo>
                      <a:cubicBezTo>
                        <a:pt x="3367" y="2030"/>
                        <a:pt x="3246" y="2044"/>
                        <a:pt x="3127" y="2075"/>
                      </a:cubicBezTo>
                      <a:cubicBezTo>
                        <a:pt x="3125" y="2076"/>
                        <a:pt x="3122" y="2076"/>
                        <a:pt x="3119" y="2076"/>
                      </a:cubicBezTo>
                      <a:cubicBezTo>
                        <a:pt x="3102" y="2076"/>
                        <a:pt x="3082" y="2062"/>
                        <a:pt x="3078" y="2041"/>
                      </a:cubicBezTo>
                      <a:cubicBezTo>
                        <a:pt x="3073" y="2022"/>
                        <a:pt x="3083" y="1997"/>
                        <a:pt x="3108" y="1992"/>
                      </a:cubicBezTo>
                      <a:cubicBezTo>
                        <a:pt x="3225" y="1961"/>
                        <a:pt x="3348" y="1945"/>
                        <a:pt x="3473" y="1945"/>
                      </a:cubicBezTo>
                      <a:close/>
                      <a:moveTo>
                        <a:pt x="5284" y="1670"/>
                      </a:moveTo>
                      <a:cubicBezTo>
                        <a:pt x="5297" y="1670"/>
                        <a:pt x="5309" y="1675"/>
                        <a:pt x="5316" y="1684"/>
                      </a:cubicBezTo>
                      <a:cubicBezTo>
                        <a:pt x="5326" y="1699"/>
                        <a:pt x="5326" y="1709"/>
                        <a:pt x="5321" y="1724"/>
                      </a:cubicBezTo>
                      <a:cubicBezTo>
                        <a:pt x="5321" y="1728"/>
                        <a:pt x="5311" y="1738"/>
                        <a:pt x="5306" y="1743"/>
                      </a:cubicBezTo>
                      <a:cubicBezTo>
                        <a:pt x="5286" y="1758"/>
                        <a:pt x="5267" y="1772"/>
                        <a:pt x="5252" y="1787"/>
                      </a:cubicBezTo>
                      <a:lnTo>
                        <a:pt x="5238" y="1802"/>
                      </a:lnTo>
                      <a:cubicBezTo>
                        <a:pt x="5238" y="1802"/>
                        <a:pt x="5233" y="1802"/>
                        <a:pt x="5233" y="1807"/>
                      </a:cubicBezTo>
                      <a:cubicBezTo>
                        <a:pt x="5228" y="1811"/>
                        <a:pt x="5223" y="1816"/>
                        <a:pt x="5213" y="1821"/>
                      </a:cubicBezTo>
                      <a:cubicBezTo>
                        <a:pt x="5208" y="1831"/>
                        <a:pt x="5199" y="1841"/>
                        <a:pt x="5194" y="1846"/>
                      </a:cubicBezTo>
                      <a:cubicBezTo>
                        <a:pt x="5184" y="1855"/>
                        <a:pt x="5179" y="1865"/>
                        <a:pt x="5169" y="1870"/>
                      </a:cubicBezTo>
                      <a:cubicBezTo>
                        <a:pt x="5159" y="1885"/>
                        <a:pt x="5155" y="1895"/>
                        <a:pt x="5145" y="1904"/>
                      </a:cubicBezTo>
                      <a:cubicBezTo>
                        <a:pt x="5140" y="1919"/>
                        <a:pt x="5130" y="1929"/>
                        <a:pt x="5125" y="1939"/>
                      </a:cubicBezTo>
                      <a:cubicBezTo>
                        <a:pt x="5120" y="1948"/>
                        <a:pt x="5115" y="1958"/>
                        <a:pt x="5111" y="1968"/>
                      </a:cubicBezTo>
                      <a:cubicBezTo>
                        <a:pt x="5101" y="1987"/>
                        <a:pt x="5091" y="2002"/>
                        <a:pt x="5086" y="2022"/>
                      </a:cubicBezTo>
                      <a:cubicBezTo>
                        <a:pt x="5096" y="2022"/>
                        <a:pt x="5106" y="2026"/>
                        <a:pt x="5115" y="2036"/>
                      </a:cubicBezTo>
                      <a:cubicBezTo>
                        <a:pt x="5120" y="2041"/>
                        <a:pt x="5130" y="2051"/>
                        <a:pt x="5135" y="2056"/>
                      </a:cubicBezTo>
                      <a:cubicBezTo>
                        <a:pt x="5150" y="2085"/>
                        <a:pt x="5150" y="2119"/>
                        <a:pt x="5135" y="2149"/>
                      </a:cubicBezTo>
                      <a:lnTo>
                        <a:pt x="5125" y="2163"/>
                      </a:lnTo>
                      <a:cubicBezTo>
                        <a:pt x="5071" y="2256"/>
                        <a:pt x="5003" y="2368"/>
                        <a:pt x="4925" y="2408"/>
                      </a:cubicBezTo>
                      <a:cubicBezTo>
                        <a:pt x="5010" y="2513"/>
                        <a:pt x="5148" y="2578"/>
                        <a:pt x="5285" y="2578"/>
                      </a:cubicBezTo>
                      <a:cubicBezTo>
                        <a:pt x="5313" y="2578"/>
                        <a:pt x="5342" y="2575"/>
                        <a:pt x="5370" y="2569"/>
                      </a:cubicBezTo>
                      <a:cubicBezTo>
                        <a:pt x="5373" y="2568"/>
                        <a:pt x="5376" y="2568"/>
                        <a:pt x="5379" y="2568"/>
                      </a:cubicBezTo>
                      <a:cubicBezTo>
                        <a:pt x="5400" y="2568"/>
                        <a:pt x="5419" y="2582"/>
                        <a:pt x="5423" y="2603"/>
                      </a:cubicBezTo>
                      <a:cubicBezTo>
                        <a:pt x="5428" y="2627"/>
                        <a:pt x="5413" y="2647"/>
                        <a:pt x="5389" y="2652"/>
                      </a:cubicBezTo>
                      <a:cubicBezTo>
                        <a:pt x="5356" y="2659"/>
                        <a:pt x="5321" y="2662"/>
                        <a:pt x="5287" y="2662"/>
                      </a:cubicBezTo>
                      <a:cubicBezTo>
                        <a:pt x="5130" y="2662"/>
                        <a:pt x="4970" y="2592"/>
                        <a:pt x="4866" y="2476"/>
                      </a:cubicBezTo>
                      <a:cubicBezTo>
                        <a:pt x="4783" y="2671"/>
                        <a:pt x="4593" y="2813"/>
                        <a:pt x="4388" y="2823"/>
                      </a:cubicBezTo>
                      <a:lnTo>
                        <a:pt x="4383" y="2823"/>
                      </a:lnTo>
                      <a:cubicBezTo>
                        <a:pt x="4363" y="2823"/>
                        <a:pt x="4344" y="2808"/>
                        <a:pt x="4339" y="2784"/>
                      </a:cubicBezTo>
                      <a:lnTo>
                        <a:pt x="4344" y="2784"/>
                      </a:lnTo>
                      <a:cubicBezTo>
                        <a:pt x="4344" y="2759"/>
                        <a:pt x="4358" y="2740"/>
                        <a:pt x="4383" y="2735"/>
                      </a:cubicBezTo>
                      <a:cubicBezTo>
                        <a:pt x="4568" y="2725"/>
                        <a:pt x="4739" y="2588"/>
                        <a:pt x="4803" y="2412"/>
                      </a:cubicBezTo>
                      <a:cubicBezTo>
                        <a:pt x="4734" y="2388"/>
                        <a:pt x="4646" y="2329"/>
                        <a:pt x="4534" y="2222"/>
                      </a:cubicBezTo>
                      <a:cubicBezTo>
                        <a:pt x="4515" y="2207"/>
                        <a:pt x="4510" y="2178"/>
                        <a:pt x="4519" y="2153"/>
                      </a:cubicBezTo>
                      <a:cubicBezTo>
                        <a:pt x="4519" y="2149"/>
                        <a:pt x="4519" y="2144"/>
                        <a:pt x="4524" y="2144"/>
                      </a:cubicBezTo>
                      <a:cubicBezTo>
                        <a:pt x="4524" y="2139"/>
                        <a:pt x="4529" y="2139"/>
                        <a:pt x="4529" y="2134"/>
                      </a:cubicBezTo>
                      <a:cubicBezTo>
                        <a:pt x="4534" y="2124"/>
                        <a:pt x="4544" y="2119"/>
                        <a:pt x="4554" y="2114"/>
                      </a:cubicBezTo>
                      <a:cubicBezTo>
                        <a:pt x="4559" y="2114"/>
                        <a:pt x="4563" y="2110"/>
                        <a:pt x="4568" y="2110"/>
                      </a:cubicBezTo>
                      <a:cubicBezTo>
                        <a:pt x="4578" y="2110"/>
                        <a:pt x="4583" y="2105"/>
                        <a:pt x="4593" y="2105"/>
                      </a:cubicBezTo>
                      <a:lnTo>
                        <a:pt x="4598" y="2105"/>
                      </a:lnTo>
                      <a:cubicBezTo>
                        <a:pt x="4632" y="2100"/>
                        <a:pt x="4666" y="2090"/>
                        <a:pt x="4705" y="2080"/>
                      </a:cubicBezTo>
                      <a:lnTo>
                        <a:pt x="4710" y="2080"/>
                      </a:lnTo>
                      <a:cubicBezTo>
                        <a:pt x="4725" y="2075"/>
                        <a:pt x="4739" y="2070"/>
                        <a:pt x="4754" y="2066"/>
                      </a:cubicBezTo>
                      <a:cubicBezTo>
                        <a:pt x="4837" y="2046"/>
                        <a:pt x="4920" y="2022"/>
                        <a:pt x="5003" y="2017"/>
                      </a:cubicBezTo>
                      <a:cubicBezTo>
                        <a:pt x="5003" y="2007"/>
                        <a:pt x="5003" y="2002"/>
                        <a:pt x="5008" y="1992"/>
                      </a:cubicBezTo>
                      <a:cubicBezTo>
                        <a:pt x="5018" y="1963"/>
                        <a:pt x="5028" y="1934"/>
                        <a:pt x="5047" y="1909"/>
                      </a:cubicBezTo>
                      <a:cubicBezTo>
                        <a:pt x="5047" y="1904"/>
                        <a:pt x="5052" y="1899"/>
                        <a:pt x="5057" y="1890"/>
                      </a:cubicBezTo>
                      <a:cubicBezTo>
                        <a:pt x="5062" y="1885"/>
                        <a:pt x="5067" y="1875"/>
                        <a:pt x="5071" y="1865"/>
                      </a:cubicBezTo>
                      <a:cubicBezTo>
                        <a:pt x="5081" y="1851"/>
                        <a:pt x="5091" y="1836"/>
                        <a:pt x="5106" y="1821"/>
                      </a:cubicBezTo>
                      <a:cubicBezTo>
                        <a:pt x="5106" y="1816"/>
                        <a:pt x="5106" y="1816"/>
                        <a:pt x="5106" y="1816"/>
                      </a:cubicBezTo>
                      <a:cubicBezTo>
                        <a:pt x="5120" y="1802"/>
                        <a:pt x="5130" y="1787"/>
                        <a:pt x="5145" y="1777"/>
                      </a:cubicBezTo>
                      <a:cubicBezTo>
                        <a:pt x="5155" y="1763"/>
                        <a:pt x="5164" y="1753"/>
                        <a:pt x="5174" y="1743"/>
                      </a:cubicBezTo>
                      <a:cubicBezTo>
                        <a:pt x="5184" y="1733"/>
                        <a:pt x="5194" y="1724"/>
                        <a:pt x="5203" y="1719"/>
                      </a:cubicBezTo>
                      <a:cubicBezTo>
                        <a:pt x="5218" y="1704"/>
                        <a:pt x="5238" y="1689"/>
                        <a:pt x="5257" y="1675"/>
                      </a:cubicBezTo>
                      <a:lnTo>
                        <a:pt x="5262" y="1675"/>
                      </a:lnTo>
                      <a:cubicBezTo>
                        <a:pt x="5269" y="1671"/>
                        <a:pt x="5276" y="1670"/>
                        <a:pt x="5284" y="1670"/>
                      </a:cubicBezTo>
                      <a:close/>
                      <a:moveTo>
                        <a:pt x="4766" y="0"/>
                      </a:moveTo>
                      <a:cubicBezTo>
                        <a:pt x="4733" y="0"/>
                        <a:pt x="4703" y="12"/>
                        <a:pt x="4681" y="38"/>
                      </a:cubicBezTo>
                      <a:cubicBezTo>
                        <a:pt x="4622" y="111"/>
                        <a:pt x="4554" y="189"/>
                        <a:pt x="4485" y="268"/>
                      </a:cubicBezTo>
                      <a:cubicBezTo>
                        <a:pt x="4290" y="512"/>
                        <a:pt x="4075" y="786"/>
                        <a:pt x="3914" y="1005"/>
                      </a:cubicBezTo>
                      <a:cubicBezTo>
                        <a:pt x="3909" y="1010"/>
                        <a:pt x="3909" y="1015"/>
                        <a:pt x="3904" y="1020"/>
                      </a:cubicBezTo>
                      <a:cubicBezTo>
                        <a:pt x="3904" y="1025"/>
                        <a:pt x="3904" y="1025"/>
                        <a:pt x="3904" y="1030"/>
                      </a:cubicBezTo>
                      <a:cubicBezTo>
                        <a:pt x="3801" y="1035"/>
                        <a:pt x="3674" y="1044"/>
                        <a:pt x="3523" y="1064"/>
                      </a:cubicBezTo>
                      <a:cubicBezTo>
                        <a:pt x="3479" y="1074"/>
                        <a:pt x="3430" y="1079"/>
                        <a:pt x="3381" y="1088"/>
                      </a:cubicBezTo>
                      <a:cubicBezTo>
                        <a:pt x="3166" y="859"/>
                        <a:pt x="2639" y="556"/>
                        <a:pt x="2326" y="370"/>
                      </a:cubicBezTo>
                      <a:cubicBezTo>
                        <a:pt x="2272" y="341"/>
                        <a:pt x="2228" y="317"/>
                        <a:pt x="2194" y="297"/>
                      </a:cubicBezTo>
                      <a:cubicBezTo>
                        <a:pt x="2169" y="282"/>
                        <a:pt x="2143" y="275"/>
                        <a:pt x="2116" y="275"/>
                      </a:cubicBezTo>
                      <a:cubicBezTo>
                        <a:pt x="2090" y="275"/>
                        <a:pt x="2064" y="282"/>
                        <a:pt x="2042" y="297"/>
                      </a:cubicBezTo>
                      <a:cubicBezTo>
                        <a:pt x="1994" y="326"/>
                        <a:pt x="1964" y="375"/>
                        <a:pt x="1969" y="429"/>
                      </a:cubicBezTo>
                      <a:cubicBezTo>
                        <a:pt x="1989" y="913"/>
                        <a:pt x="2033" y="1289"/>
                        <a:pt x="2101" y="1640"/>
                      </a:cubicBezTo>
                      <a:cubicBezTo>
                        <a:pt x="2091" y="1670"/>
                        <a:pt x="2082" y="1699"/>
                        <a:pt x="2077" y="1733"/>
                      </a:cubicBezTo>
                      <a:cubicBezTo>
                        <a:pt x="2042" y="1870"/>
                        <a:pt x="2023" y="2036"/>
                        <a:pt x="2023" y="2207"/>
                      </a:cubicBezTo>
                      <a:cubicBezTo>
                        <a:pt x="2023" y="2285"/>
                        <a:pt x="2028" y="2373"/>
                        <a:pt x="2038" y="2456"/>
                      </a:cubicBezTo>
                      <a:cubicBezTo>
                        <a:pt x="2057" y="2618"/>
                        <a:pt x="2091" y="2779"/>
                        <a:pt x="2140" y="2920"/>
                      </a:cubicBezTo>
                      <a:cubicBezTo>
                        <a:pt x="2189" y="3048"/>
                        <a:pt x="2248" y="3165"/>
                        <a:pt x="2321" y="3253"/>
                      </a:cubicBezTo>
                      <a:cubicBezTo>
                        <a:pt x="2135" y="3541"/>
                        <a:pt x="2003" y="3829"/>
                        <a:pt x="1925" y="4122"/>
                      </a:cubicBezTo>
                      <a:cubicBezTo>
                        <a:pt x="1886" y="4254"/>
                        <a:pt x="1862" y="4391"/>
                        <a:pt x="1847" y="4528"/>
                      </a:cubicBezTo>
                      <a:cubicBezTo>
                        <a:pt x="1842" y="4582"/>
                        <a:pt x="1837" y="4635"/>
                        <a:pt x="1832" y="4689"/>
                      </a:cubicBezTo>
                      <a:cubicBezTo>
                        <a:pt x="1828" y="4767"/>
                        <a:pt x="1828" y="4850"/>
                        <a:pt x="1832" y="4938"/>
                      </a:cubicBezTo>
                      <a:cubicBezTo>
                        <a:pt x="1832" y="5080"/>
                        <a:pt x="1847" y="5222"/>
                        <a:pt x="1867" y="5378"/>
                      </a:cubicBezTo>
                      <a:cubicBezTo>
                        <a:pt x="1876" y="5441"/>
                        <a:pt x="1891" y="5505"/>
                        <a:pt x="1901" y="5573"/>
                      </a:cubicBezTo>
                      <a:cubicBezTo>
                        <a:pt x="1915" y="5637"/>
                        <a:pt x="1930" y="5700"/>
                        <a:pt x="1945" y="5764"/>
                      </a:cubicBezTo>
                      <a:cubicBezTo>
                        <a:pt x="1979" y="5915"/>
                        <a:pt x="2023" y="6067"/>
                        <a:pt x="2077" y="6213"/>
                      </a:cubicBezTo>
                      <a:cubicBezTo>
                        <a:pt x="2101" y="6291"/>
                        <a:pt x="2130" y="6375"/>
                        <a:pt x="2160" y="6453"/>
                      </a:cubicBezTo>
                      <a:cubicBezTo>
                        <a:pt x="2150" y="6458"/>
                        <a:pt x="2135" y="6458"/>
                        <a:pt x="2126" y="6458"/>
                      </a:cubicBezTo>
                      <a:cubicBezTo>
                        <a:pt x="1925" y="6497"/>
                        <a:pt x="1725" y="6526"/>
                        <a:pt x="1529" y="6555"/>
                      </a:cubicBezTo>
                      <a:cubicBezTo>
                        <a:pt x="1305" y="6590"/>
                        <a:pt x="1075" y="6629"/>
                        <a:pt x="846" y="6668"/>
                      </a:cubicBezTo>
                      <a:cubicBezTo>
                        <a:pt x="670" y="6702"/>
                        <a:pt x="484" y="6736"/>
                        <a:pt x="318" y="6829"/>
                      </a:cubicBezTo>
                      <a:cubicBezTo>
                        <a:pt x="132" y="6936"/>
                        <a:pt x="15" y="7112"/>
                        <a:pt x="0" y="7288"/>
                      </a:cubicBezTo>
                      <a:lnTo>
                        <a:pt x="5" y="7288"/>
                      </a:lnTo>
                      <a:cubicBezTo>
                        <a:pt x="0" y="7361"/>
                        <a:pt x="20" y="7440"/>
                        <a:pt x="59" y="7508"/>
                      </a:cubicBezTo>
                      <a:cubicBezTo>
                        <a:pt x="78" y="7503"/>
                        <a:pt x="98" y="7498"/>
                        <a:pt x="118" y="7498"/>
                      </a:cubicBezTo>
                      <a:cubicBezTo>
                        <a:pt x="128" y="7497"/>
                        <a:pt x="139" y="7497"/>
                        <a:pt x="149" y="7497"/>
                      </a:cubicBezTo>
                      <a:cubicBezTo>
                        <a:pt x="231" y="7497"/>
                        <a:pt x="312" y="7529"/>
                        <a:pt x="377" y="7576"/>
                      </a:cubicBezTo>
                      <a:cubicBezTo>
                        <a:pt x="381" y="7581"/>
                        <a:pt x="386" y="7586"/>
                        <a:pt x="391" y="7591"/>
                      </a:cubicBezTo>
                      <a:cubicBezTo>
                        <a:pt x="425" y="7615"/>
                        <a:pt x="450" y="7650"/>
                        <a:pt x="474" y="7684"/>
                      </a:cubicBezTo>
                      <a:cubicBezTo>
                        <a:pt x="683" y="7594"/>
                        <a:pt x="914" y="7549"/>
                        <a:pt x="1146" y="7549"/>
                      </a:cubicBezTo>
                      <a:cubicBezTo>
                        <a:pt x="1479" y="7549"/>
                        <a:pt x="1815" y="7640"/>
                        <a:pt x="2091" y="7816"/>
                      </a:cubicBezTo>
                      <a:cubicBezTo>
                        <a:pt x="2126" y="7816"/>
                        <a:pt x="2160" y="7811"/>
                        <a:pt x="2199" y="7811"/>
                      </a:cubicBezTo>
                      <a:cubicBezTo>
                        <a:pt x="2204" y="7806"/>
                        <a:pt x="2204" y="7806"/>
                        <a:pt x="2209" y="7801"/>
                      </a:cubicBezTo>
                      <a:cubicBezTo>
                        <a:pt x="2337" y="7701"/>
                        <a:pt x="2508" y="7647"/>
                        <a:pt x="2695" y="7647"/>
                      </a:cubicBezTo>
                      <a:cubicBezTo>
                        <a:pt x="2736" y="7647"/>
                        <a:pt x="2777" y="7649"/>
                        <a:pt x="2819" y="7655"/>
                      </a:cubicBezTo>
                      <a:cubicBezTo>
                        <a:pt x="2902" y="7664"/>
                        <a:pt x="2980" y="7679"/>
                        <a:pt x="3054" y="7694"/>
                      </a:cubicBezTo>
                      <a:cubicBezTo>
                        <a:pt x="3186" y="7713"/>
                        <a:pt x="3298" y="7747"/>
                        <a:pt x="3401" y="7786"/>
                      </a:cubicBezTo>
                      <a:lnTo>
                        <a:pt x="3459" y="7786"/>
                      </a:lnTo>
                      <a:cubicBezTo>
                        <a:pt x="3469" y="7786"/>
                        <a:pt x="3484" y="7782"/>
                        <a:pt x="3498" y="7782"/>
                      </a:cubicBezTo>
                      <a:lnTo>
                        <a:pt x="3577" y="7782"/>
                      </a:lnTo>
                      <a:cubicBezTo>
                        <a:pt x="3757" y="7650"/>
                        <a:pt x="3972" y="7572"/>
                        <a:pt x="4187" y="7542"/>
                      </a:cubicBezTo>
                      <a:cubicBezTo>
                        <a:pt x="4244" y="7534"/>
                        <a:pt x="4300" y="7530"/>
                        <a:pt x="4357" y="7530"/>
                      </a:cubicBezTo>
                      <a:cubicBezTo>
                        <a:pt x="4541" y="7530"/>
                        <a:pt x="4724" y="7572"/>
                        <a:pt x="4881" y="7655"/>
                      </a:cubicBezTo>
                      <a:cubicBezTo>
                        <a:pt x="4901" y="7664"/>
                        <a:pt x="4915" y="7674"/>
                        <a:pt x="4935" y="7684"/>
                      </a:cubicBezTo>
                      <a:cubicBezTo>
                        <a:pt x="5033" y="7651"/>
                        <a:pt x="5136" y="7634"/>
                        <a:pt x="5239" y="7634"/>
                      </a:cubicBezTo>
                      <a:cubicBezTo>
                        <a:pt x="5423" y="7634"/>
                        <a:pt x="5607" y="7686"/>
                        <a:pt x="5760" y="7786"/>
                      </a:cubicBezTo>
                      <a:lnTo>
                        <a:pt x="5785" y="7806"/>
                      </a:lnTo>
                      <a:cubicBezTo>
                        <a:pt x="5830" y="7838"/>
                        <a:pt x="5880" y="7870"/>
                        <a:pt x="5927" y="7870"/>
                      </a:cubicBezTo>
                      <a:cubicBezTo>
                        <a:pt x="5930" y="7870"/>
                        <a:pt x="5933" y="7870"/>
                        <a:pt x="5936" y="7870"/>
                      </a:cubicBezTo>
                      <a:cubicBezTo>
                        <a:pt x="5985" y="7865"/>
                        <a:pt x="6024" y="7830"/>
                        <a:pt x="6068" y="7796"/>
                      </a:cubicBezTo>
                      <a:lnTo>
                        <a:pt x="6078" y="7786"/>
                      </a:lnTo>
                      <a:cubicBezTo>
                        <a:pt x="6185" y="7699"/>
                        <a:pt x="6317" y="7625"/>
                        <a:pt x="6459" y="7567"/>
                      </a:cubicBezTo>
                      <a:cubicBezTo>
                        <a:pt x="6681" y="7480"/>
                        <a:pt x="6932" y="7433"/>
                        <a:pt x="7177" y="7433"/>
                      </a:cubicBezTo>
                      <a:cubicBezTo>
                        <a:pt x="7321" y="7433"/>
                        <a:pt x="7464" y="7449"/>
                        <a:pt x="7597" y="7484"/>
                      </a:cubicBezTo>
                      <a:cubicBezTo>
                        <a:pt x="7661" y="7498"/>
                        <a:pt x="7719" y="7518"/>
                        <a:pt x="7783" y="7542"/>
                      </a:cubicBezTo>
                      <a:cubicBezTo>
                        <a:pt x="7803" y="7547"/>
                        <a:pt x="7812" y="7572"/>
                        <a:pt x="7807" y="7596"/>
                      </a:cubicBezTo>
                      <a:cubicBezTo>
                        <a:pt x="7798" y="7615"/>
                        <a:pt x="7446" y="7841"/>
                        <a:pt x="7409" y="7841"/>
                      </a:cubicBezTo>
                      <a:cubicBezTo>
                        <a:pt x="7408" y="7841"/>
                        <a:pt x="7407" y="7840"/>
                        <a:pt x="7407" y="7840"/>
                      </a:cubicBezTo>
                      <a:cubicBezTo>
                        <a:pt x="7128" y="8016"/>
                        <a:pt x="6781" y="8275"/>
                        <a:pt x="6508" y="8593"/>
                      </a:cubicBezTo>
                      <a:cubicBezTo>
                        <a:pt x="6498" y="8607"/>
                        <a:pt x="6483" y="8622"/>
                        <a:pt x="6474" y="8637"/>
                      </a:cubicBezTo>
                      <a:cubicBezTo>
                        <a:pt x="6376" y="8754"/>
                        <a:pt x="6288" y="8881"/>
                        <a:pt x="6220" y="9018"/>
                      </a:cubicBezTo>
                      <a:cubicBezTo>
                        <a:pt x="6210" y="9032"/>
                        <a:pt x="6200" y="9047"/>
                        <a:pt x="6195" y="9066"/>
                      </a:cubicBezTo>
                      <a:cubicBezTo>
                        <a:pt x="6185" y="9081"/>
                        <a:pt x="6181" y="9096"/>
                        <a:pt x="6171" y="9110"/>
                      </a:cubicBezTo>
                      <a:cubicBezTo>
                        <a:pt x="6166" y="9130"/>
                        <a:pt x="6156" y="9145"/>
                        <a:pt x="6151" y="9164"/>
                      </a:cubicBezTo>
                      <a:cubicBezTo>
                        <a:pt x="6146" y="9179"/>
                        <a:pt x="6137" y="9198"/>
                        <a:pt x="6132" y="9213"/>
                      </a:cubicBezTo>
                      <a:cubicBezTo>
                        <a:pt x="6127" y="9228"/>
                        <a:pt x="6122" y="9237"/>
                        <a:pt x="6117" y="9252"/>
                      </a:cubicBezTo>
                      <a:cubicBezTo>
                        <a:pt x="6112" y="9262"/>
                        <a:pt x="6112" y="9272"/>
                        <a:pt x="6107" y="9281"/>
                      </a:cubicBezTo>
                      <a:cubicBezTo>
                        <a:pt x="6102" y="9301"/>
                        <a:pt x="6097" y="9316"/>
                        <a:pt x="6093" y="9335"/>
                      </a:cubicBezTo>
                      <a:cubicBezTo>
                        <a:pt x="6093" y="9340"/>
                        <a:pt x="6093" y="9345"/>
                        <a:pt x="6088" y="9355"/>
                      </a:cubicBezTo>
                      <a:cubicBezTo>
                        <a:pt x="6083" y="9374"/>
                        <a:pt x="6078" y="9394"/>
                        <a:pt x="6078" y="9413"/>
                      </a:cubicBezTo>
                      <a:cubicBezTo>
                        <a:pt x="6073" y="9418"/>
                        <a:pt x="6073" y="9428"/>
                        <a:pt x="6073" y="9433"/>
                      </a:cubicBezTo>
                      <a:cubicBezTo>
                        <a:pt x="6068" y="9457"/>
                        <a:pt x="6063" y="9482"/>
                        <a:pt x="6058" y="9501"/>
                      </a:cubicBezTo>
                      <a:cubicBezTo>
                        <a:pt x="6058" y="9506"/>
                        <a:pt x="6058" y="9506"/>
                        <a:pt x="6058" y="9511"/>
                      </a:cubicBezTo>
                      <a:cubicBezTo>
                        <a:pt x="6058" y="9526"/>
                        <a:pt x="6058" y="9540"/>
                        <a:pt x="6058" y="9555"/>
                      </a:cubicBezTo>
                      <a:cubicBezTo>
                        <a:pt x="6053" y="9570"/>
                        <a:pt x="6053" y="9584"/>
                        <a:pt x="6053" y="9599"/>
                      </a:cubicBezTo>
                      <a:cubicBezTo>
                        <a:pt x="6044" y="9692"/>
                        <a:pt x="6053" y="9790"/>
                        <a:pt x="6068" y="9892"/>
                      </a:cubicBezTo>
                      <a:cubicBezTo>
                        <a:pt x="6073" y="9917"/>
                        <a:pt x="6078" y="9946"/>
                        <a:pt x="6088" y="9975"/>
                      </a:cubicBezTo>
                      <a:cubicBezTo>
                        <a:pt x="6102" y="10044"/>
                        <a:pt x="6122" y="10112"/>
                        <a:pt x="6151" y="10185"/>
                      </a:cubicBezTo>
                      <a:cubicBezTo>
                        <a:pt x="6176" y="10244"/>
                        <a:pt x="6249" y="10278"/>
                        <a:pt x="6352" y="10278"/>
                      </a:cubicBezTo>
                      <a:lnTo>
                        <a:pt x="6356" y="10278"/>
                      </a:lnTo>
                      <a:cubicBezTo>
                        <a:pt x="6479" y="10278"/>
                        <a:pt x="6566" y="10180"/>
                        <a:pt x="6606" y="10092"/>
                      </a:cubicBezTo>
                      <a:cubicBezTo>
                        <a:pt x="6620" y="10048"/>
                        <a:pt x="6635" y="10009"/>
                        <a:pt x="6645" y="9965"/>
                      </a:cubicBezTo>
                      <a:cubicBezTo>
                        <a:pt x="6650" y="9941"/>
                        <a:pt x="6654" y="9921"/>
                        <a:pt x="6659" y="9897"/>
                      </a:cubicBezTo>
                      <a:cubicBezTo>
                        <a:pt x="6659" y="9892"/>
                        <a:pt x="6659" y="9882"/>
                        <a:pt x="6664" y="9873"/>
                      </a:cubicBezTo>
                      <a:cubicBezTo>
                        <a:pt x="6664" y="9863"/>
                        <a:pt x="6669" y="9853"/>
                        <a:pt x="6669" y="9838"/>
                      </a:cubicBezTo>
                      <a:cubicBezTo>
                        <a:pt x="6674" y="9829"/>
                        <a:pt x="6674" y="9819"/>
                        <a:pt x="6679" y="9809"/>
                      </a:cubicBezTo>
                      <a:cubicBezTo>
                        <a:pt x="6698" y="9716"/>
                        <a:pt x="6737" y="9628"/>
                        <a:pt x="6786" y="9550"/>
                      </a:cubicBezTo>
                      <a:cubicBezTo>
                        <a:pt x="6860" y="9428"/>
                        <a:pt x="6957" y="9325"/>
                        <a:pt x="7060" y="9228"/>
                      </a:cubicBezTo>
                      <a:cubicBezTo>
                        <a:pt x="7153" y="9145"/>
                        <a:pt x="7250" y="9071"/>
                        <a:pt x="7343" y="9003"/>
                      </a:cubicBezTo>
                      <a:cubicBezTo>
                        <a:pt x="7348" y="8998"/>
                        <a:pt x="7348" y="8998"/>
                        <a:pt x="7353" y="8998"/>
                      </a:cubicBezTo>
                      <a:cubicBezTo>
                        <a:pt x="7412" y="8954"/>
                        <a:pt x="7475" y="8910"/>
                        <a:pt x="7539" y="8866"/>
                      </a:cubicBezTo>
                      <a:cubicBezTo>
                        <a:pt x="7651" y="8793"/>
                        <a:pt x="7763" y="8724"/>
                        <a:pt x="7876" y="8656"/>
                      </a:cubicBezTo>
                      <a:cubicBezTo>
                        <a:pt x="7998" y="8583"/>
                        <a:pt x="8125" y="8514"/>
                        <a:pt x="8247" y="8451"/>
                      </a:cubicBezTo>
                      <a:cubicBezTo>
                        <a:pt x="8272" y="8436"/>
                        <a:pt x="8296" y="8422"/>
                        <a:pt x="8320" y="8412"/>
                      </a:cubicBezTo>
                      <a:cubicBezTo>
                        <a:pt x="8364" y="8392"/>
                        <a:pt x="8403" y="8368"/>
                        <a:pt x="8447" y="8348"/>
                      </a:cubicBezTo>
                      <a:cubicBezTo>
                        <a:pt x="8535" y="8304"/>
                        <a:pt x="8628" y="8260"/>
                        <a:pt x="8716" y="8212"/>
                      </a:cubicBezTo>
                      <a:cubicBezTo>
                        <a:pt x="8912" y="8109"/>
                        <a:pt x="9107" y="7992"/>
                        <a:pt x="9268" y="7840"/>
                      </a:cubicBezTo>
                      <a:cubicBezTo>
                        <a:pt x="9297" y="7821"/>
                        <a:pt x="9322" y="7796"/>
                        <a:pt x="9346" y="7767"/>
                      </a:cubicBezTo>
                      <a:cubicBezTo>
                        <a:pt x="9381" y="7738"/>
                        <a:pt x="9405" y="7703"/>
                        <a:pt x="9434" y="7664"/>
                      </a:cubicBezTo>
                      <a:cubicBezTo>
                        <a:pt x="9459" y="7630"/>
                        <a:pt x="9483" y="7596"/>
                        <a:pt x="9503" y="7562"/>
                      </a:cubicBezTo>
                      <a:cubicBezTo>
                        <a:pt x="9512" y="7542"/>
                        <a:pt x="9527" y="7523"/>
                        <a:pt x="9532" y="7503"/>
                      </a:cubicBezTo>
                      <a:cubicBezTo>
                        <a:pt x="9654" y="7254"/>
                        <a:pt x="9674" y="6951"/>
                        <a:pt x="9591" y="6599"/>
                      </a:cubicBezTo>
                      <a:cubicBezTo>
                        <a:pt x="9483" y="6150"/>
                        <a:pt x="9361" y="5676"/>
                        <a:pt x="9170" y="5236"/>
                      </a:cubicBezTo>
                      <a:cubicBezTo>
                        <a:pt x="9131" y="5148"/>
                        <a:pt x="9092" y="5060"/>
                        <a:pt x="9048" y="4977"/>
                      </a:cubicBezTo>
                      <a:cubicBezTo>
                        <a:pt x="8995" y="4884"/>
                        <a:pt x="8936" y="4777"/>
                        <a:pt x="8868" y="4674"/>
                      </a:cubicBezTo>
                      <a:cubicBezTo>
                        <a:pt x="8848" y="4640"/>
                        <a:pt x="8824" y="4606"/>
                        <a:pt x="8799" y="4572"/>
                      </a:cubicBezTo>
                      <a:cubicBezTo>
                        <a:pt x="8721" y="4464"/>
                        <a:pt x="8638" y="4362"/>
                        <a:pt x="8540" y="4259"/>
                      </a:cubicBezTo>
                      <a:cubicBezTo>
                        <a:pt x="8438" y="4147"/>
                        <a:pt x="8320" y="4044"/>
                        <a:pt x="8188" y="3951"/>
                      </a:cubicBezTo>
                      <a:cubicBezTo>
                        <a:pt x="8086" y="3883"/>
                        <a:pt x="7978" y="3815"/>
                        <a:pt x="7856" y="3761"/>
                      </a:cubicBezTo>
                      <a:cubicBezTo>
                        <a:pt x="7793" y="3731"/>
                        <a:pt x="7724" y="3702"/>
                        <a:pt x="7656" y="3678"/>
                      </a:cubicBezTo>
                      <a:cubicBezTo>
                        <a:pt x="7490" y="3624"/>
                        <a:pt x="7319" y="3585"/>
                        <a:pt x="7143" y="3565"/>
                      </a:cubicBezTo>
                      <a:cubicBezTo>
                        <a:pt x="6979" y="3545"/>
                        <a:pt x="6816" y="3536"/>
                        <a:pt x="6654" y="3536"/>
                      </a:cubicBezTo>
                      <a:cubicBezTo>
                        <a:pt x="6584" y="3536"/>
                        <a:pt x="6514" y="3538"/>
                        <a:pt x="6444" y="3541"/>
                      </a:cubicBezTo>
                      <a:cubicBezTo>
                        <a:pt x="6327" y="3546"/>
                        <a:pt x="6215" y="3556"/>
                        <a:pt x="6102" y="3565"/>
                      </a:cubicBezTo>
                      <a:cubicBezTo>
                        <a:pt x="5970" y="3575"/>
                        <a:pt x="5839" y="3590"/>
                        <a:pt x="5712" y="3604"/>
                      </a:cubicBezTo>
                      <a:cubicBezTo>
                        <a:pt x="5682" y="3609"/>
                        <a:pt x="5648" y="3614"/>
                        <a:pt x="5619" y="3619"/>
                      </a:cubicBezTo>
                      <a:cubicBezTo>
                        <a:pt x="5453" y="3639"/>
                        <a:pt x="5306" y="3668"/>
                        <a:pt x="5174" y="3707"/>
                      </a:cubicBezTo>
                      <a:cubicBezTo>
                        <a:pt x="5023" y="3751"/>
                        <a:pt x="4891" y="3810"/>
                        <a:pt x="4769" y="3883"/>
                      </a:cubicBezTo>
                      <a:cubicBezTo>
                        <a:pt x="4778" y="3849"/>
                        <a:pt x="4778" y="3824"/>
                        <a:pt x="4783" y="3800"/>
                      </a:cubicBezTo>
                      <a:cubicBezTo>
                        <a:pt x="4793" y="3727"/>
                        <a:pt x="4788" y="3673"/>
                        <a:pt x="4783" y="3604"/>
                      </a:cubicBezTo>
                      <a:cubicBezTo>
                        <a:pt x="4783" y="3600"/>
                        <a:pt x="4783" y="3590"/>
                        <a:pt x="4783" y="3580"/>
                      </a:cubicBezTo>
                      <a:cubicBezTo>
                        <a:pt x="5037" y="3477"/>
                        <a:pt x="5267" y="3302"/>
                        <a:pt x="5428" y="3072"/>
                      </a:cubicBezTo>
                      <a:cubicBezTo>
                        <a:pt x="5570" y="2881"/>
                        <a:pt x="5663" y="2657"/>
                        <a:pt x="5707" y="2437"/>
                      </a:cubicBezTo>
                      <a:cubicBezTo>
                        <a:pt x="5707" y="2432"/>
                        <a:pt x="5712" y="2422"/>
                        <a:pt x="5712" y="2417"/>
                      </a:cubicBezTo>
                      <a:cubicBezTo>
                        <a:pt x="5726" y="2339"/>
                        <a:pt x="5731" y="2266"/>
                        <a:pt x="5731" y="2193"/>
                      </a:cubicBezTo>
                      <a:cubicBezTo>
                        <a:pt x="5736" y="2188"/>
                        <a:pt x="5736" y="2178"/>
                        <a:pt x="5736" y="2168"/>
                      </a:cubicBezTo>
                      <a:lnTo>
                        <a:pt x="5736" y="2144"/>
                      </a:lnTo>
                      <a:cubicBezTo>
                        <a:pt x="5731" y="2105"/>
                        <a:pt x="5726" y="2066"/>
                        <a:pt x="5712" y="2026"/>
                      </a:cubicBezTo>
                      <a:cubicBezTo>
                        <a:pt x="5712" y="2022"/>
                        <a:pt x="5707" y="2017"/>
                        <a:pt x="5707" y="2007"/>
                      </a:cubicBezTo>
                      <a:cubicBezTo>
                        <a:pt x="5687" y="1963"/>
                        <a:pt x="5653" y="1914"/>
                        <a:pt x="5614" y="1875"/>
                      </a:cubicBezTo>
                      <a:cubicBezTo>
                        <a:pt x="5457" y="1719"/>
                        <a:pt x="5316" y="1597"/>
                        <a:pt x="5179" y="1499"/>
                      </a:cubicBezTo>
                      <a:cubicBezTo>
                        <a:pt x="5169" y="1489"/>
                        <a:pt x="5155" y="1479"/>
                        <a:pt x="5145" y="1469"/>
                      </a:cubicBezTo>
                      <a:cubicBezTo>
                        <a:pt x="5135" y="1421"/>
                        <a:pt x="5125" y="1367"/>
                        <a:pt x="5115" y="1318"/>
                      </a:cubicBezTo>
                      <a:cubicBezTo>
                        <a:pt x="5076" y="1074"/>
                        <a:pt x="5028" y="854"/>
                        <a:pt x="4988" y="639"/>
                      </a:cubicBezTo>
                      <a:cubicBezTo>
                        <a:pt x="4949" y="463"/>
                        <a:pt x="4915" y="282"/>
                        <a:pt x="4881" y="92"/>
                      </a:cubicBezTo>
                      <a:cubicBezTo>
                        <a:pt x="4871" y="48"/>
                        <a:pt x="4842" y="14"/>
                        <a:pt x="4798" y="4"/>
                      </a:cubicBezTo>
                      <a:cubicBezTo>
                        <a:pt x="4787" y="1"/>
                        <a:pt x="4777" y="0"/>
                        <a:pt x="4766"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0" name="Google Shape;1517;p46">
                  <a:extLst>
                    <a:ext uri="{FF2B5EF4-FFF2-40B4-BE49-F238E27FC236}">
                      <a16:creationId xmlns:a16="http://schemas.microsoft.com/office/drawing/2014/main" id="{F84447AD-88A3-68BF-4D03-AEBBE65A79C0}"/>
                    </a:ext>
                  </a:extLst>
                </p:cNvPr>
                <p:cNvSpPr/>
                <p:nvPr/>
              </p:nvSpPr>
              <p:spPr>
                <a:xfrm rot="-740020" flipH="1">
                  <a:off x="2735397" y="1726360"/>
                  <a:ext cx="650" cy="400"/>
                </a:xfrm>
                <a:custGeom>
                  <a:avLst/>
                  <a:gdLst/>
                  <a:ahLst/>
                  <a:cxnLst/>
                  <a:rect l="l" t="t" r="r" b="b"/>
                  <a:pathLst>
                    <a:path w="26" h="16" extrusionOk="0">
                      <a:moveTo>
                        <a:pt x="21" y="1"/>
                      </a:moveTo>
                      <a:cubicBezTo>
                        <a:pt x="11" y="6"/>
                        <a:pt x="6" y="6"/>
                        <a:pt x="1" y="15"/>
                      </a:cubicBezTo>
                      <a:cubicBezTo>
                        <a:pt x="6" y="11"/>
                        <a:pt x="16" y="6"/>
                        <a:pt x="25"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1" name="Google Shape;1518;p46">
                  <a:extLst>
                    <a:ext uri="{FF2B5EF4-FFF2-40B4-BE49-F238E27FC236}">
                      <a16:creationId xmlns:a16="http://schemas.microsoft.com/office/drawing/2014/main" id="{27F78514-D737-B65D-D0A5-F15032897BBA}"/>
                    </a:ext>
                  </a:extLst>
                </p:cNvPr>
                <p:cNvSpPr/>
                <p:nvPr/>
              </p:nvSpPr>
              <p:spPr>
                <a:xfrm rot="-740020" flipH="1">
                  <a:off x="2706457" y="1665598"/>
                  <a:ext cx="30924" cy="29949"/>
                </a:xfrm>
                <a:custGeom>
                  <a:avLst/>
                  <a:gdLst/>
                  <a:ahLst/>
                  <a:cxnLst/>
                  <a:rect l="l" t="t" r="r" b="b"/>
                  <a:pathLst>
                    <a:path w="1237" h="1198" extrusionOk="0">
                      <a:moveTo>
                        <a:pt x="582" y="1"/>
                      </a:moveTo>
                      <a:cubicBezTo>
                        <a:pt x="382" y="240"/>
                        <a:pt x="167" y="514"/>
                        <a:pt x="6" y="738"/>
                      </a:cubicBezTo>
                      <a:cubicBezTo>
                        <a:pt x="6" y="742"/>
                        <a:pt x="3" y="745"/>
                        <a:pt x="2" y="748"/>
                      </a:cubicBezTo>
                      <a:lnTo>
                        <a:pt x="2" y="748"/>
                      </a:lnTo>
                      <a:cubicBezTo>
                        <a:pt x="2" y="748"/>
                        <a:pt x="1" y="748"/>
                        <a:pt x="1" y="748"/>
                      </a:cubicBezTo>
                      <a:lnTo>
                        <a:pt x="1" y="753"/>
                      </a:lnTo>
                      <a:cubicBezTo>
                        <a:pt x="1" y="751"/>
                        <a:pt x="1" y="750"/>
                        <a:pt x="2" y="748"/>
                      </a:cubicBezTo>
                      <a:lnTo>
                        <a:pt x="2" y="748"/>
                      </a:lnTo>
                      <a:cubicBezTo>
                        <a:pt x="143" y="758"/>
                        <a:pt x="289" y="777"/>
                        <a:pt x="426" y="812"/>
                      </a:cubicBezTo>
                      <a:cubicBezTo>
                        <a:pt x="592" y="851"/>
                        <a:pt x="1105" y="1100"/>
                        <a:pt x="1237" y="1197"/>
                      </a:cubicBezTo>
                      <a:cubicBezTo>
                        <a:pt x="1227" y="1149"/>
                        <a:pt x="1012" y="929"/>
                        <a:pt x="831" y="841"/>
                      </a:cubicBezTo>
                      <a:cubicBezTo>
                        <a:pt x="763" y="807"/>
                        <a:pt x="543" y="709"/>
                        <a:pt x="489" y="650"/>
                      </a:cubicBezTo>
                      <a:cubicBezTo>
                        <a:pt x="372" y="523"/>
                        <a:pt x="509" y="357"/>
                        <a:pt x="558" y="191"/>
                      </a:cubicBezTo>
                      <a:cubicBezTo>
                        <a:pt x="572" y="137"/>
                        <a:pt x="597" y="84"/>
                        <a:pt x="587" y="25"/>
                      </a:cubicBezTo>
                      <a:cubicBezTo>
                        <a:pt x="587" y="20"/>
                        <a:pt x="587" y="10"/>
                        <a:pt x="582"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2" name="Google Shape;1519;p46">
                  <a:extLst>
                    <a:ext uri="{FF2B5EF4-FFF2-40B4-BE49-F238E27FC236}">
                      <a16:creationId xmlns:a16="http://schemas.microsoft.com/office/drawing/2014/main" id="{F359189A-FDAA-46C9-41CF-CE7CF23A15F7}"/>
                    </a:ext>
                  </a:extLst>
                </p:cNvPr>
                <p:cNvSpPr/>
                <p:nvPr/>
              </p:nvSpPr>
              <p:spPr>
                <a:xfrm rot="-740020" flipH="1">
                  <a:off x="2715485" y="1701421"/>
                  <a:ext cx="47524" cy="16375"/>
                </a:xfrm>
                <a:custGeom>
                  <a:avLst/>
                  <a:gdLst/>
                  <a:ahLst/>
                  <a:cxnLst/>
                  <a:rect l="l" t="t" r="r" b="b"/>
                  <a:pathLst>
                    <a:path w="1901" h="655" extrusionOk="0">
                      <a:moveTo>
                        <a:pt x="1208" y="1"/>
                      </a:moveTo>
                      <a:cubicBezTo>
                        <a:pt x="903" y="1"/>
                        <a:pt x="601" y="48"/>
                        <a:pt x="318" y="162"/>
                      </a:cubicBezTo>
                      <a:cubicBezTo>
                        <a:pt x="216" y="201"/>
                        <a:pt x="108" y="255"/>
                        <a:pt x="54" y="348"/>
                      </a:cubicBezTo>
                      <a:cubicBezTo>
                        <a:pt x="1" y="446"/>
                        <a:pt x="15" y="587"/>
                        <a:pt x="113" y="636"/>
                      </a:cubicBezTo>
                      <a:cubicBezTo>
                        <a:pt x="139" y="649"/>
                        <a:pt x="166" y="655"/>
                        <a:pt x="193" y="655"/>
                      </a:cubicBezTo>
                      <a:cubicBezTo>
                        <a:pt x="258" y="655"/>
                        <a:pt x="325" y="625"/>
                        <a:pt x="387" y="597"/>
                      </a:cubicBezTo>
                      <a:cubicBezTo>
                        <a:pt x="704" y="446"/>
                        <a:pt x="1046" y="348"/>
                        <a:pt x="1393" y="299"/>
                      </a:cubicBezTo>
                      <a:cubicBezTo>
                        <a:pt x="1476" y="289"/>
                        <a:pt x="1808" y="309"/>
                        <a:pt x="1847" y="211"/>
                      </a:cubicBezTo>
                      <a:cubicBezTo>
                        <a:pt x="1901" y="69"/>
                        <a:pt x="1588" y="26"/>
                        <a:pt x="1510" y="16"/>
                      </a:cubicBezTo>
                      <a:cubicBezTo>
                        <a:pt x="1410" y="6"/>
                        <a:pt x="1309" y="1"/>
                        <a:pt x="120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3" name="Google Shape;1520;p46">
                  <a:extLst>
                    <a:ext uri="{FF2B5EF4-FFF2-40B4-BE49-F238E27FC236}">
                      <a16:creationId xmlns:a16="http://schemas.microsoft.com/office/drawing/2014/main" id="{4A99FC31-2650-C4BE-8681-EA9F3D86C8DF}"/>
                    </a:ext>
                  </a:extLst>
                </p:cNvPr>
                <p:cNvSpPr/>
                <p:nvPr/>
              </p:nvSpPr>
              <p:spPr>
                <a:xfrm>
                  <a:off x="2708575" y="1766500"/>
                  <a:ext cx="121925" cy="78025"/>
                </a:xfrm>
                <a:custGeom>
                  <a:avLst/>
                  <a:gdLst/>
                  <a:ahLst/>
                  <a:cxnLst/>
                  <a:rect l="l" t="t" r="r" b="b"/>
                  <a:pathLst>
                    <a:path w="4877" h="3121" extrusionOk="0">
                      <a:moveTo>
                        <a:pt x="4415" y="1"/>
                      </a:moveTo>
                      <a:cubicBezTo>
                        <a:pt x="4123" y="1"/>
                        <a:pt x="3841" y="53"/>
                        <a:pt x="3616" y="229"/>
                      </a:cubicBezTo>
                      <a:cubicBezTo>
                        <a:pt x="3283" y="492"/>
                        <a:pt x="3161" y="932"/>
                        <a:pt x="2946" y="1294"/>
                      </a:cubicBezTo>
                      <a:cubicBezTo>
                        <a:pt x="2795" y="1553"/>
                        <a:pt x="2595" y="1777"/>
                        <a:pt x="2394" y="2002"/>
                      </a:cubicBezTo>
                      <a:cubicBezTo>
                        <a:pt x="2091" y="2329"/>
                        <a:pt x="1784" y="2671"/>
                        <a:pt x="1378" y="2857"/>
                      </a:cubicBezTo>
                      <a:cubicBezTo>
                        <a:pt x="1246" y="2920"/>
                        <a:pt x="1109" y="2964"/>
                        <a:pt x="968" y="2999"/>
                      </a:cubicBezTo>
                      <a:cubicBezTo>
                        <a:pt x="880" y="3018"/>
                        <a:pt x="797" y="3033"/>
                        <a:pt x="709" y="3047"/>
                      </a:cubicBezTo>
                      <a:cubicBezTo>
                        <a:pt x="582" y="3067"/>
                        <a:pt x="455" y="3077"/>
                        <a:pt x="328" y="3091"/>
                      </a:cubicBezTo>
                      <a:cubicBezTo>
                        <a:pt x="259" y="3096"/>
                        <a:pt x="191" y="3101"/>
                        <a:pt x="122" y="3111"/>
                      </a:cubicBezTo>
                      <a:cubicBezTo>
                        <a:pt x="78" y="3111"/>
                        <a:pt x="39" y="3116"/>
                        <a:pt x="0" y="3121"/>
                      </a:cubicBezTo>
                      <a:cubicBezTo>
                        <a:pt x="35" y="3121"/>
                        <a:pt x="74" y="3116"/>
                        <a:pt x="108" y="3116"/>
                      </a:cubicBezTo>
                      <a:lnTo>
                        <a:pt x="269" y="3116"/>
                      </a:lnTo>
                      <a:cubicBezTo>
                        <a:pt x="362" y="3111"/>
                        <a:pt x="455" y="3111"/>
                        <a:pt x="552" y="3106"/>
                      </a:cubicBezTo>
                      <a:cubicBezTo>
                        <a:pt x="684" y="3106"/>
                        <a:pt x="816" y="3101"/>
                        <a:pt x="953" y="3096"/>
                      </a:cubicBezTo>
                      <a:lnTo>
                        <a:pt x="1031" y="3096"/>
                      </a:lnTo>
                      <a:cubicBezTo>
                        <a:pt x="1124" y="3096"/>
                        <a:pt x="1217" y="3091"/>
                        <a:pt x="1315" y="3091"/>
                      </a:cubicBezTo>
                      <a:cubicBezTo>
                        <a:pt x="1334" y="3091"/>
                        <a:pt x="1349" y="3087"/>
                        <a:pt x="1368" y="3087"/>
                      </a:cubicBezTo>
                      <a:lnTo>
                        <a:pt x="1486" y="3087"/>
                      </a:lnTo>
                      <a:cubicBezTo>
                        <a:pt x="1534" y="3087"/>
                        <a:pt x="1588" y="3082"/>
                        <a:pt x="1637" y="3082"/>
                      </a:cubicBezTo>
                      <a:lnTo>
                        <a:pt x="1730" y="3082"/>
                      </a:lnTo>
                      <a:cubicBezTo>
                        <a:pt x="1852" y="3077"/>
                        <a:pt x="1969" y="3072"/>
                        <a:pt x="2086" y="3067"/>
                      </a:cubicBezTo>
                      <a:cubicBezTo>
                        <a:pt x="2091" y="3072"/>
                        <a:pt x="2091" y="3072"/>
                        <a:pt x="2091" y="3072"/>
                      </a:cubicBezTo>
                      <a:cubicBezTo>
                        <a:pt x="2086" y="3028"/>
                        <a:pt x="2086" y="2979"/>
                        <a:pt x="2086" y="2930"/>
                      </a:cubicBezTo>
                      <a:cubicBezTo>
                        <a:pt x="2086" y="2906"/>
                        <a:pt x="2091" y="2877"/>
                        <a:pt x="2096" y="2847"/>
                      </a:cubicBezTo>
                      <a:cubicBezTo>
                        <a:pt x="2140" y="2583"/>
                        <a:pt x="2306" y="2339"/>
                        <a:pt x="2526" y="2178"/>
                      </a:cubicBezTo>
                      <a:cubicBezTo>
                        <a:pt x="2560" y="2149"/>
                        <a:pt x="2595" y="2124"/>
                        <a:pt x="2634" y="2105"/>
                      </a:cubicBezTo>
                      <a:cubicBezTo>
                        <a:pt x="2707" y="2061"/>
                        <a:pt x="2780" y="2026"/>
                        <a:pt x="2853" y="1997"/>
                      </a:cubicBezTo>
                      <a:cubicBezTo>
                        <a:pt x="2946" y="1963"/>
                        <a:pt x="3039" y="1934"/>
                        <a:pt x="3137" y="1914"/>
                      </a:cubicBezTo>
                      <a:cubicBezTo>
                        <a:pt x="3225" y="1895"/>
                        <a:pt x="3313" y="1880"/>
                        <a:pt x="3406" y="1870"/>
                      </a:cubicBezTo>
                      <a:cubicBezTo>
                        <a:pt x="3537" y="1855"/>
                        <a:pt x="3674" y="1846"/>
                        <a:pt x="3811" y="1846"/>
                      </a:cubicBezTo>
                      <a:cubicBezTo>
                        <a:pt x="3748" y="1660"/>
                        <a:pt x="3738" y="1460"/>
                        <a:pt x="3772" y="1264"/>
                      </a:cubicBezTo>
                      <a:cubicBezTo>
                        <a:pt x="3801" y="1079"/>
                        <a:pt x="3870" y="903"/>
                        <a:pt x="3962" y="742"/>
                      </a:cubicBezTo>
                      <a:cubicBezTo>
                        <a:pt x="3987" y="702"/>
                        <a:pt x="4011" y="663"/>
                        <a:pt x="4036" y="629"/>
                      </a:cubicBezTo>
                      <a:cubicBezTo>
                        <a:pt x="4109" y="527"/>
                        <a:pt x="4197" y="434"/>
                        <a:pt x="4295" y="356"/>
                      </a:cubicBezTo>
                      <a:cubicBezTo>
                        <a:pt x="4456" y="233"/>
                        <a:pt x="4642" y="146"/>
                        <a:pt x="4837" y="97"/>
                      </a:cubicBezTo>
                      <a:cubicBezTo>
                        <a:pt x="4876" y="87"/>
                        <a:pt x="4876" y="33"/>
                        <a:pt x="4832" y="28"/>
                      </a:cubicBezTo>
                      <a:cubicBezTo>
                        <a:pt x="4694" y="13"/>
                        <a:pt x="4553" y="1"/>
                        <a:pt x="4415"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4" name="Google Shape;1521;p46">
                  <a:extLst>
                    <a:ext uri="{FF2B5EF4-FFF2-40B4-BE49-F238E27FC236}">
                      <a16:creationId xmlns:a16="http://schemas.microsoft.com/office/drawing/2014/main" id="{79492159-A1F3-65AD-6D64-EB6895F3B0AE}"/>
                    </a:ext>
                  </a:extLst>
                </p:cNvPr>
                <p:cNvSpPr/>
                <p:nvPr/>
              </p:nvSpPr>
              <p:spPr>
                <a:xfrm rot="-740020" flipH="1">
                  <a:off x="2730499" y="1739120"/>
                  <a:ext cx="45999" cy="18800"/>
                </a:xfrm>
                <a:custGeom>
                  <a:avLst/>
                  <a:gdLst/>
                  <a:ahLst/>
                  <a:cxnLst/>
                  <a:rect l="l" t="t" r="r" b="b"/>
                  <a:pathLst>
                    <a:path w="1840" h="752" extrusionOk="0">
                      <a:moveTo>
                        <a:pt x="225" y="1"/>
                      </a:moveTo>
                      <a:cubicBezTo>
                        <a:pt x="100" y="1"/>
                        <a:pt x="1" y="133"/>
                        <a:pt x="57" y="258"/>
                      </a:cubicBezTo>
                      <a:cubicBezTo>
                        <a:pt x="57" y="258"/>
                        <a:pt x="57" y="258"/>
                        <a:pt x="57" y="263"/>
                      </a:cubicBezTo>
                      <a:cubicBezTo>
                        <a:pt x="174" y="502"/>
                        <a:pt x="413" y="673"/>
                        <a:pt x="677" y="727"/>
                      </a:cubicBezTo>
                      <a:cubicBezTo>
                        <a:pt x="752" y="744"/>
                        <a:pt x="828" y="752"/>
                        <a:pt x="904" y="752"/>
                      </a:cubicBezTo>
                      <a:cubicBezTo>
                        <a:pt x="1094" y="752"/>
                        <a:pt x="1285" y="703"/>
                        <a:pt x="1459" y="619"/>
                      </a:cubicBezTo>
                      <a:cubicBezTo>
                        <a:pt x="1591" y="556"/>
                        <a:pt x="1718" y="478"/>
                        <a:pt x="1830" y="380"/>
                      </a:cubicBezTo>
                      <a:cubicBezTo>
                        <a:pt x="1840" y="307"/>
                        <a:pt x="1840" y="253"/>
                        <a:pt x="1830" y="184"/>
                      </a:cubicBezTo>
                      <a:cubicBezTo>
                        <a:pt x="1699" y="209"/>
                        <a:pt x="1567" y="220"/>
                        <a:pt x="1435" y="220"/>
                      </a:cubicBezTo>
                      <a:cubicBezTo>
                        <a:pt x="1046" y="220"/>
                        <a:pt x="656" y="125"/>
                        <a:pt x="277" y="9"/>
                      </a:cubicBezTo>
                      <a:cubicBezTo>
                        <a:pt x="259" y="3"/>
                        <a:pt x="242" y="1"/>
                        <a:pt x="225"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nvGrpSpPr>
                <p:cNvPr id="45" name="Google Shape;1522;p46">
                  <a:extLst>
                    <a:ext uri="{FF2B5EF4-FFF2-40B4-BE49-F238E27FC236}">
                      <a16:creationId xmlns:a16="http://schemas.microsoft.com/office/drawing/2014/main" id="{B72FDB2B-3E86-E4CE-8B8A-A576553B9674}"/>
                    </a:ext>
                  </a:extLst>
                </p:cNvPr>
                <p:cNvGrpSpPr/>
                <p:nvPr/>
              </p:nvGrpSpPr>
              <p:grpSpPr>
                <a:xfrm>
                  <a:off x="2689385" y="1699017"/>
                  <a:ext cx="85381" cy="36065"/>
                  <a:chOff x="2679532" y="1699017"/>
                  <a:chExt cx="85381" cy="36065"/>
                </a:xfrm>
              </p:grpSpPr>
              <p:sp>
                <p:nvSpPr>
                  <p:cNvPr id="47" name="Google Shape;1523;p46">
                    <a:extLst>
                      <a:ext uri="{FF2B5EF4-FFF2-40B4-BE49-F238E27FC236}">
                        <a16:creationId xmlns:a16="http://schemas.microsoft.com/office/drawing/2014/main" id="{254942EA-245C-2BF2-7D09-87D93D9E26A7}"/>
                      </a:ext>
                    </a:extLst>
                  </p:cNvPr>
                  <p:cNvSpPr/>
                  <p:nvPr/>
                </p:nvSpPr>
                <p:spPr>
                  <a:xfrm rot="-740020" flipH="1">
                    <a:off x="2708690" y="1718156"/>
                    <a:ext cx="27149" cy="12150"/>
                  </a:xfrm>
                  <a:custGeom>
                    <a:avLst/>
                    <a:gdLst/>
                    <a:ahLst/>
                    <a:cxnLst/>
                    <a:rect l="l" t="t" r="r" b="b"/>
                    <a:pathLst>
                      <a:path w="1086" h="486" extrusionOk="0">
                        <a:moveTo>
                          <a:pt x="516" y="1"/>
                        </a:moveTo>
                        <a:cubicBezTo>
                          <a:pt x="514" y="1"/>
                          <a:pt x="511" y="1"/>
                          <a:pt x="509" y="2"/>
                        </a:cubicBezTo>
                        <a:cubicBezTo>
                          <a:pt x="489" y="2"/>
                          <a:pt x="474" y="17"/>
                          <a:pt x="470" y="31"/>
                        </a:cubicBezTo>
                        <a:cubicBezTo>
                          <a:pt x="470" y="46"/>
                          <a:pt x="465" y="61"/>
                          <a:pt x="460" y="75"/>
                        </a:cubicBezTo>
                        <a:cubicBezTo>
                          <a:pt x="396" y="251"/>
                          <a:pt x="225" y="388"/>
                          <a:pt x="40" y="398"/>
                        </a:cubicBezTo>
                        <a:cubicBezTo>
                          <a:pt x="15" y="398"/>
                          <a:pt x="1" y="422"/>
                          <a:pt x="1" y="442"/>
                        </a:cubicBezTo>
                        <a:lnTo>
                          <a:pt x="1" y="447"/>
                        </a:lnTo>
                        <a:cubicBezTo>
                          <a:pt x="1" y="466"/>
                          <a:pt x="20" y="486"/>
                          <a:pt x="40" y="486"/>
                        </a:cubicBezTo>
                        <a:lnTo>
                          <a:pt x="45" y="486"/>
                        </a:lnTo>
                        <a:cubicBezTo>
                          <a:pt x="255" y="471"/>
                          <a:pt x="445" y="329"/>
                          <a:pt x="528" y="134"/>
                        </a:cubicBezTo>
                        <a:cubicBezTo>
                          <a:pt x="633" y="251"/>
                          <a:pt x="792" y="325"/>
                          <a:pt x="948" y="325"/>
                        </a:cubicBezTo>
                        <a:cubicBezTo>
                          <a:pt x="981" y="325"/>
                          <a:pt x="1014" y="322"/>
                          <a:pt x="1046" y="315"/>
                        </a:cubicBezTo>
                        <a:cubicBezTo>
                          <a:pt x="1070" y="310"/>
                          <a:pt x="1085" y="285"/>
                          <a:pt x="1080" y="261"/>
                        </a:cubicBezTo>
                        <a:cubicBezTo>
                          <a:pt x="1075" y="242"/>
                          <a:pt x="1051" y="227"/>
                          <a:pt x="1031" y="227"/>
                        </a:cubicBezTo>
                        <a:cubicBezTo>
                          <a:pt x="1001" y="233"/>
                          <a:pt x="971" y="236"/>
                          <a:pt x="941" y="236"/>
                        </a:cubicBezTo>
                        <a:cubicBezTo>
                          <a:pt x="804" y="236"/>
                          <a:pt x="670" y="175"/>
                          <a:pt x="582" y="71"/>
                        </a:cubicBezTo>
                        <a:cubicBezTo>
                          <a:pt x="572" y="56"/>
                          <a:pt x="558" y="36"/>
                          <a:pt x="548" y="22"/>
                        </a:cubicBezTo>
                        <a:cubicBezTo>
                          <a:pt x="540" y="10"/>
                          <a:pt x="528" y="1"/>
                          <a:pt x="516"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8" name="Google Shape;1524;p46">
                    <a:extLst>
                      <a:ext uri="{FF2B5EF4-FFF2-40B4-BE49-F238E27FC236}">
                        <a16:creationId xmlns:a16="http://schemas.microsoft.com/office/drawing/2014/main" id="{B5B983FD-782C-6C2E-011D-B5004C5E9774}"/>
                      </a:ext>
                    </a:extLst>
                  </p:cNvPr>
                  <p:cNvSpPr/>
                  <p:nvPr/>
                </p:nvSpPr>
                <p:spPr>
                  <a:xfrm rot="-740020" flipH="1">
                    <a:off x="2707570" y="1703260"/>
                    <a:ext cx="8075" cy="9650"/>
                  </a:xfrm>
                  <a:custGeom>
                    <a:avLst/>
                    <a:gdLst/>
                    <a:ahLst/>
                    <a:cxnLst/>
                    <a:rect l="l" t="t" r="r" b="b"/>
                    <a:pathLst>
                      <a:path w="323" h="386" extrusionOk="0">
                        <a:moveTo>
                          <a:pt x="276" y="1"/>
                        </a:moveTo>
                        <a:cubicBezTo>
                          <a:pt x="270" y="1"/>
                          <a:pt x="264" y="2"/>
                          <a:pt x="259" y="5"/>
                        </a:cubicBezTo>
                        <a:cubicBezTo>
                          <a:pt x="259" y="5"/>
                          <a:pt x="259" y="5"/>
                          <a:pt x="254" y="10"/>
                        </a:cubicBezTo>
                        <a:cubicBezTo>
                          <a:pt x="142" y="88"/>
                          <a:pt x="54" y="200"/>
                          <a:pt x="0" y="327"/>
                        </a:cubicBezTo>
                        <a:cubicBezTo>
                          <a:pt x="0" y="332"/>
                          <a:pt x="0" y="342"/>
                          <a:pt x="0" y="352"/>
                        </a:cubicBezTo>
                        <a:cubicBezTo>
                          <a:pt x="5" y="361"/>
                          <a:pt x="15" y="376"/>
                          <a:pt x="29" y="381"/>
                        </a:cubicBezTo>
                        <a:cubicBezTo>
                          <a:pt x="34" y="381"/>
                          <a:pt x="39" y="386"/>
                          <a:pt x="44" y="386"/>
                        </a:cubicBezTo>
                        <a:cubicBezTo>
                          <a:pt x="59" y="386"/>
                          <a:pt x="78" y="371"/>
                          <a:pt x="83" y="357"/>
                        </a:cubicBezTo>
                        <a:cubicBezTo>
                          <a:pt x="83" y="357"/>
                          <a:pt x="83" y="357"/>
                          <a:pt x="83" y="352"/>
                        </a:cubicBezTo>
                        <a:cubicBezTo>
                          <a:pt x="127" y="244"/>
                          <a:pt x="205" y="146"/>
                          <a:pt x="303" y="78"/>
                        </a:cubicBezTo>
                        <a:cubicBezTo>
                          <a:pt x="313" y="73"/>
                          <a:pt x="318" y="63"/>
                          <a:pt x="318" y="54"/>
                        </a:cubicBezTo>
                        <a:cubicBezTo>
                          <a:pt x="323" y="44"/>
                          <a:pt x="323" y="29"/>
                          <a:pt x="313" y="19"/>
                        </a:cubicBezTo>
                        <a:cubicBezTo>
                          <a:pt x="306" y="9"/>
                          <a:pt x="291" y="1"/>
                          <a:pt x="276"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9" name="Google Shape;1525;p46">
                    <a:extLst>
                      <a:ext uri="{FF2B5EF4-FFF2-40B4-BE49-F238E27FC236}">
                        <a16:creationId xmlns:a16="http://schemas.microsoft.com/office/drawing/2014/main" id="{F5F2B6D0-8A40-F8F0-40FF-23F20CA1CB77}"/>
                      </a:ext>
                    </a:extLst>
                  </p:cNvPr>
                  <p:cNvSpPr/>
                  <p:nvPr/>
                </p:nvSpPr>
                <p:spPr>
                  <a:xfrm rot="-740020" flipH="1">
                    <a:off x="2736813" y="1701862"/>
                    <a:ext cx="27249" cy="5625"/>
                  </a:xfrm>
                  <a:custGeom>
                    <a:avLst/>
                    <a:gdLst/>
                    <a:ahLst/>
                    <a:cxnLst/>
                    <a:rect l="l" t="t" r="r" b="b"/>
                    <a:pathLst>
                      <a:path w="1090" h="225" extrusionOk="0">
                        <a:moveTo>
                          <a:pt x="412" y="1"/>
                        </a:moveTo>
                        <a:cubicBezTo>
                          <a:pt x="284" y="1"/>
                          <a:pt x="157" y="16"/>
                          <a:pt x="35" y="48"/>
                        </a:cubicBezTo>
                        <a:cubicBezTo>
                          <a:pt x="10" y="53"/>
                          <a:pt x="0" y="78"/>
                          <a:pt x="5" y="97"/>
                        </a:cubicBezTo>
                        <a:cubicBezTo>
                          <a:pt x="9" y="118"/>
                          <a:pt x="29" y="132"/>
                          <a:pt x="46" y="132"/>
                        </a:cubicBezTo>
                        <a:cubicBezTo>
                          <a:pt x="49" y="132"/>
                          <a:pt x="52" y="132"/>
                          <a:pt x="54" y="131"/>
                        </a:cubicBezTo>
                        <a:cubicBezTo>
                          <a:pt x="173" y="101"/>
                          <a:pt x="296" y="85"/>
                          <a:pt x="419" y="85"/>
                        </a:cubicBezTo>
                        <a:cubicBezTo>
                          <a:pt x="629" y="85"/>
                          <a:pt x="838" y="130"/>
                          <a:pt x="1026" y="219"/>
                        </a:cubicBezTo>
                        <a:cubicBezTo>
                          <a:pt x="1031" y="224"/>
                          <a:pt x="1036" y="224"/>
                          <a:pt x="1041" y="224"/>
                        </a:cubicBezTo>
                        <a:cubicBezTo>
                          <a:pt x="1060" y="224"/>
                          <a:pt x="1075" y="214"/>
                          <a:pt x="1080" y="200"/>
                        </a:cubicBezTo>
                        <a:cubicBezTo>
                          <a:pt x="1090" y="180"/>
                          <a:pt x="1085" y="156"/>
                          <a:pt x="1060" y="146"/>
                        </a:cubicBezTo>
                        <a:cubicBezTo>
                          <a:pt x="861" y="49"/>
                          <a:pt x="636" y="1"/>
                          <a:pt x="412"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0" name="Google Shape;1526;p46">
                    <a:extLst>
                      <a:ext uri="{FF2B5EF4-FFF2-40B4-BE49-F238E27FC236}">
                        <a16:creationId xmlns:a16="http://schemas.microsoft.com/office/drawing/2014/main" id="{8A0AD87D-E286-A827-D8C1-507D349F9F58}"/>
                      </a:ext>
                    </a:extLst>
                  </p:cNvPr>
                  <p:cNvSpPr/>
                  <p:nvPr/>
                </p:nvSpPr>
                <p:spPr>
                  <a:xfrm rot="-740020" flipH="1">
                    <a:off x="2713570" y="1709927"/>
                    <a:ext cx="16150" cy="10300"/>
                  </a:xfrm>
                  <a:custGeom>
                    <a:avLst/>
                    <a:gdLst/>
                    <a:ahLst/>
                    <a:cxnLst/>
                    <a:rect l="l" t="t" r="r" b="b"/>
                    <a:pathLst>
                      <a:path w="646" h="412" extrusionOk="0">
                        <a:moveTo>
                          <a:pt x="548" y="1"/>
                        </a:moveTo>
                        <a:cubicBezTo>
                          <a:pt x="528" y="1"/>
                          <a:pt x="514" y="1"/>
                          <a:pt x="494" y="6"/>
                        </a:cubicBezTo>
                        <a:cubicBezTo>
                          <a:pt x="416" y="11"/>
                          <a:pt x="328" y="35"/>
                          <a:pt x="245" y="55"/>
                        </a:cubicBezTo>
                        <a:cubicBezTo>
                          <a:pt x="181" y="74"/>
                          <a:pt x="118" y="89"/>
                          <a:pt x="64" y="99"/>
                        </a:cubicBezTo>
                        <a:cubicBezTo>
                          <a:pt x="35" y="103"/>
                          <a:pt x="15" y="118"/>
                          <a:pt x="10" y="142"/>
                        </a:cubicBezTo>
                        <a:cubicBezTo>
                          <a:pt x="1" y="167"/>
                          <a:pt x="10" y="196"/>
                          <a:pt x="25" y="216"/>
                        </a:cubicBezTo>
                        <a:cubicBezTo>
                          <a:pt x="137" y="318"/>
                          <a:pt x="225" y="377"/>
                          <a:pt x="294" y="401"/>
                        </a:cubicBezTo>
                        <a:cubicBezTo>
                          <a:pt x="313" y="406"/>
                          <a:pt x="333" y="411"/>
                          <a:pt x="352" y="411"/>
                        </a:cubicBezTo>
                        <a:cubicBezTo>
                          <a:pt x="377" y="411"/>
                          <a:pt x="396" y="406"/>
                          <a:pt x="416" y="397"/>
                        </a:cubicBezTo>
                        <a:cubicBezTo>
                          <a:pt x="499" y="353"/>
                          <a:pt x="562" y="245"/>
                          <a:pt x="616" y="152"/>
                        </a:cubicBezTo>
                        <a:lnTo>
                          <a:pt x="626" y="138"/>
                        </a:lnTo>
                        <a:cubicBezTo>
                          <a:pt x="646" y="108"/>
                          <a:pt x="646" y="74"/>
                          <a:pt x="626" y="45"/>
                        </a:cubicBezTo>
                        <a:cubicBezTo>
                          <a:pt x="616" y="25"/>
                          <a:pt x="597" y="15"/>
                          <a:pt x="577" y="6"/>
                        </a:cubicBezTo>
                        <a:cubicBezTo>
                          <a:pt x="567" y="1"/>
                          <a:pt x="558" y="1"/>
                          <a:pt x="548"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1" name="Google Shape;1527;p46">
                    <a:extLst>
                      <a:ext uri="{FF2B5EF4-FFF2-40B4-BE49-F238E27FC236}">
                        <a16:creationId xmlns:a16="http://schemas.microsoft.com/office/drawing/2014/main" id="{55EEEDA7-8EC7-18D8-7707-7F7C2722764D}"/>
                      </a:ext>
                    </a:extLst>
                  </p:cNvPr>
                  <p:cNvSpPr/>
                  <p:nvPr/>
                </p:nvSpPr>
                <p:spPr>
                  <a:xfrm rot="-740020" flipH="1">
                    <a:off x="2733975" y="1713750"/>
                    <a:ext cx="30924" cy="3475"/>
                  </a:xfrm>
                  <a:custGeom>
                    <a:avLst/>
                    <a:gdLst/>
                    <a:ahLst/>
                    <a:cxnLst/>
                    <a:rect l="l" t="t" r="r" b="b"/>
                    <a:pathLst>
                      <a:path w="1237" h="139" extrusionOk="0">
                        <a:moveTo>
                          <a:pt x="830" y="0"/>
                        </a:moveTo>
                        <a:cubicBezTo>
                          <a:pt x="557" y="0"/>
                          <a:pt x="296" y="39"/>
                          <a:pt x="11" y="119"/>
                        </a:cubicBezTo>
                        <a:cubicBezTo>
                          <a:pt x="6" y="119"/>
                          <a:pt x="1" y="124"/>
                          <a:pt x="6" y="134"/>
                        </a:cubicBezTo>
                        <a:cubicBezTo>
                          <a:pt x="6" y="138"/>
                          <a:pt x="11" y="138"/>
                          <a:pt x="16" y="138"/>
                        </a:cubicBezTo>
                        <a:cubicBezTo>
                          <a:pt x="301" y="59"/>
                          <a:pt x="560" y="22"/>
                          <a:pt x="830" y="22"/>
                        </a:cubicBezTo>
                        <a:cubicBezTo>
                          <a:pt x="957" y="22"/>
                          <a:pt x="1086" y="30"/>
                          <a:pt x="1222" y="46"/>
                        </a:cubicBezTo>
                        <a:cubicBezTo>
                          <a:pt x="1232" y="46"/>
                          <a:pt x="1237" y="46"/>
                          <a:pt x="1237" y="36"/>
                        </a:cubicBezTo>
                        <a:cubicBezTo>
                          <a:pt x="1237" y="31"/>
                          <a:pt x="1232" y="26"/>
                          <a:pt x="1227" y="26"/>
                        </a:cubicBezTo>
                        <a:cubicBezTo>
                          <a:pt x="1089" y="9"/>
                          <a:pt x="958" y="0"/>
                          <a:pt x="830"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2" name="Google Shape;1528;p46">
                    <a:extLst>
                      <a:ext uri="{FF2B5EF4-FFF2-40B4-BE49-F238E27FC236}">
                        <a16:creationId xmlns:a16="http://schemas.microsoft.com/office/drawing/2014/main" id="{0141DC4B-5263-C484-71EC-497ADE8B1E3A}"/>
                      </a:ext>
                    </a:extLst>
                  </p:cNvPr>
                  <p:cNvSpPr/>
                  <p:nvPr/>
                </p:nvSpPr>
                <p:spPr>
                  <a:xfrm rot="-740020" flipH="1">
                    <a:off x="2734356" y="1716646"/>
                    <a:ext cx="27399" cy="8575"/>
                  </a:xfrm>
                  <a:custGeom>
                    <a:avLst/>
                    <a:gdLst/>
                    <a:ahLst/>
                    <a:cxnLst/>
                    <a:rect l="l" t="t" r="r" b="b"/>
                    <a:pathLst>
                      <a:path w="1096" h="343" extrusionOk="0">
                        <a:moveTo>
                          <a:pt x="1086" y="0"/>
                        </a:moveTo>
                        <a:cubicBezTo>
                          <a:pt x="670" y="20"/>
                          <a:pt x="353" y="118"/>
                          <a:pt x="11" y="323"/>
                        </a:cubicBezTo>
                        <a:cubicBezTo>
                          <a:pt x="6" y="323"/>
                          <a:pt x="1" y="333"/>
                          <a:pt x="6" y="337"/>
                        </a:cubicBezTo>
                        <a:cubicBezTo>
                          <a:pt x="6" y="337"/>
                          <a:pt x="11" y="342"/>
                          <a:pt x="16" y="342"/>
                        </a:cubicBezTo>
                        <a:cubicBezTo>
                          <a:pt x="16" y="342"/>
                          <a:pt x="16" y="342"/>
                          <a:pt x="20" y="337"/>
                        </a:cubicBezTo>
                        <a:cubicBezTo>
                          <a:pt x="358" y="137"/>
                          <a:pt x="675" y="44"/>
                          <a:pt x="1086" y="25"/>
                        </a:cubicBezTo>
                        <a:cubicBezTo>
                          <a:pt x="1090" y="25"/>
                          <a:pt x="1095" y="20"/>
                          <a:pt x="1095" y="15"/>
                        </a:cubicBezTo>
                        <a:cubicBezTo>
                          <a:pt x="1095" y="5"/>
                          <a:pt x="1090" y="5"/>
                          <a:pt x="1086"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3" name="Google Shape;1529;p46">
                    <a:extLst>
                      <a:ext uri="{FF2B5EF4-FFF2-40B4-BE49-F238E27FC236}">
                        <a16:creationId xmlns:a16="http://schemas.microsoft.com/office/drawing/2014/main" id="{922B71F1-8C65-EFCB-8B75-BC18E7B2A320}"/>
                      </a:ext>
                    </a:extLst>
                  </p:cNvPr>
                  <p:cNvSpPr/>
                  <p:nvPr/>
                </p:nvSpPr>
                <p:spPr>
                  <a:xfrm rot="-740020" flipH="1">
                    <a:off x="2735470" y="1719759"/>
                    <a:ext cx="17375" cy="13625"/>
                  </a:xfrm>
                  <a:custGeom>
                    <a:avLst/>
                    <a:gdLst/>
                    <a:ahLst/>
                    <a:cxnLst/>
                    <a:rect l="l" t="t" r="r" b="b"/>
                    <a:pathLst>
                      <a:path w="695" h="545" extrusionOk="0">
                        <a:moveTo>
                          <a:pt x="684" y="0"/>
                        </a:moveTo>
                        <a:cubicBezTo>
                          <a:pt x="682" y="0"/>
                          <a:pt x="681" y="1"/>
                          <a:pt x="680" y="2"/>
                        </a:cubicBezTo>
                        <a:cubicBezTo>
                          <a:pt x="387" y="124"/>
                          <a:pt x="181" y="286"/>
                          <a:pt x="5" y="525"/>
                        </a:cubicBezTo>
                        <a:cubicBezTo>
                          <a:pt x="1" y="530"/>
                          <a:pt x="1" y="535"/>
                          <a:pt x="5" y="540"/>
                        </a:cubicBezTo>
                        <a:lnTo>
                          <a:pt x="15" y="540"/>
                        </a:lnTo>
                        <a:lnTo>
                          <a:pt x="15" y="545"/>
                        </a:lnTo>
                        <a:cubicBezTo>
                          <a:pt x="15" y="545"/>
                          <a:pt x="20" y="540"/>
                          <a:pt x="20" y="540"/>
                        </a:cubicBezTo>
                        <a:cubicBezTo>
                          <a:pt x="201" y="300"/>
                          <a:pt x="396" y="144"/>
                          <a:pt x="689" y="22"/>
                        </a:cubicBezTo>
                        <a:cubicBezTo>
                          <a:pt x="694" y="17"/>
                          <a:pt x="694" y="12"/>
                          <a:pt x="694" y="7"/>
                        </a:cubicBezTo>
                        <a:cubicBezTo>
                          <a:pt x="691" y="4"/>
                          <a:pt x="687" y="0"/>
                          <a:pt x="684"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4" name="Google Shape;1530;p46">
                    <a:extLst>
                      <a:ext uri="{FF2B5EF4-FFF2-40B4-BE49-F238E27FC236}">
                        <a16:creationId xmlns:a16="http://schemas.microsoft.com/office/drawing/2014/main" id="{4F39A5F1-3B87-58A7-298E-0FFD485C9824}"/>
                      </a:ext>
                    </a:extLst>
                  </p:cNvPr>
                  <p:cNvSpPr/>
                  <p:nvPr/>
                </p:nvSpPr>
                <p:spPr>
                  <a:xfrm rot="-740020" flipH="1">
                    <a:off x="2679900" y="1713087"/>
                    <a:ext cx="30324" cy="6725"/>
                  </a:xfrm>
                  <a:custGeom>
                    <a:avLst/>
                    <a:gdLst/>
                    <a:ahLst/>
                    <a:cxnLst/>
                    <a:rect l="l" t="t" r="r" b="b"/>
                    <a:pathLst>
                      <a:path w="1213" h="269" extrusionOk="0">
                        <a:moveTo>
                          <a:pt x="1198" y="0"/>
                        </a:moveTo>
                        <a:cubicBezTo>
                          <a:pt x="763" y="5"/>
                          <a:pt x="406" y="78"/>
                          <a:pt x="6" y="249"/>
                        </a:cubicBezTo>
                        <a:cubicBezTo>
                          <a:pt x="1" y="254"/>
                          <a:pt x="1" y="259"/>
                          <a:pt x="1" y="264"/>
                        </a:cubicBezTo>
                        <a:cubicBezTo>
                          <a:pt x="6" y="269"/>
                          <a:pt x="6" y="269"/>
                          <a:pt x="10" y="269"/>
                        </a:cubicBezTo>
                        <a:lnTo>
                          <a:pt x="15" y="269"/>
                        </a:lnTo>
                        <a:cubicBezTo>
                          <a:pt x="411" y="98"/>
                          <a:pt x="763" y="25"/>
                          <a:pt x="1198" y="20"/>
                        </a:cubicBezTo>
                        <a:cubicBezTo>
                          <a:pt x="1207" y="20"/>
                          <a:pt x="1212" y="15"/>
                          <a:pt x="1212" y="10"/>
                        </a:cubicBezTo>
                        <a:cubicBezTo>
                          <a:pt x="1212" y="5"/>
                          <a:pt x="1207" y="0"/>
                          <a:pt x="1198"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5" name="Google Shape;1531;p46">
                    <a:extLst>
                      <a:ext uri="{FF2B5EF4-FFF2-40B4-BE49-F238E27FC236}">
                        <a16:creationId xmlns:a16="http://schemas.microsoft.com/office/drawing/2014/main" id="{61369FD1-D22F-9643-DB04-0DD5C8A7E049}"/>
                      </a:ext>
                    </a:extLst>
                  </p:cNvPr>
                  <p:cNvSpPr/>
                  <p:nvPr/>
                </p:nvSpPr>
                <p:spPr>
                  <a:xfrm rot="-740020" flipH="1">
                    <a:off x="2682875" y="1719214"/>
                    <a:ext cx="28499" cy="2450"/>
                  </a:xfrm>
                  <a:custGeom>
                    <a:avLst/>
                    <a:gdLst/>
                    <a:ahLst/>
                    <a:cxnLst/>
                    <a:rect l="l" t="t" r="r" b="b"/>
                    <a:pathLst>
                      <a:path w="1140" h="98" extrusionOk="0">
                        <a:moveTo>
                          <a:pt x="571" y="1"/>
                        </a:moveTo>
                        <a:cubicBezTo>
                          <a:pt x="391" y="1"/>
                          <a:pt x="209" y="25"/>
                          <a:pt x="11" y="73"/>
                        </a:cubicBezTo>
                        <a:cubicBezTo>
                          <a:pt x="6" y="73"/>
                          <a:pt x="1" y="78"/>
                          <a:pt x="1" y="83"/>
                        </a:cubicBezTo>
                        <a:cubicBezTo>
                          <a:pt x="6" y="88"/>
                          <a:pt x="11" y="93"/>
                          <a:pt x="16" y="93"/>
                        </a:cubicBezTo>
                        <a:cubicBezTo>
                          <a:pt x="211" y="45"/>
                          <a:pt x="390" y="22"/>
                          <a:pt x="566" y="22"/>
                        </a:cubicBezTo>
                        <a:cubicBezTo>
                          <a:pt x="752" y="22"/>
                          <a:pt x="934" y="48"/>
                          <a:pt x="1129" y="98"/>
                        </a:cubicBezTo>
                        <a:cubicBezTo>
                          <a:pt x="1134" y="98"/>
                          <a:pt x="1139" y="98"/>
                          <a:pt x="1139" y="93"/>
                        </a:cubicBezTo>
                        <a:cubicBezTo>
                          <a:pt x="1139" y="83"/>
                          <a:pt x="1139" y="78"/>
                          <a:pt x="1134" y="78"/>
                        </a:cubicBezTo>
                        <a:cubicBezTo>
                          <a:pt x="939" y="26"/>
                          <a:pt x="756" y="1"/>
                          <a:pt x="571"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6" name="Google Shape;1532;p46">
                    <a:extLst>
                      <a:ext uri="{FF2B5EF4-FFF2-40B4-BE49-F238E27FC236}">
                        <a16:creationId xmlns:a16="http://schemas.microsoft.com/office/drawing/2014/main" id="{A44164DC-F0D1-7716-AFB9-B4FD07C4E0A6}"/>
                      </a:ext>
                    </a:extLst>
                  </p:cNvPr>
                  <p:cNvSpPr/>
                  <p:nvPr/>
                </p:nvSpPr>
                <p:spPr>
                  <a:xfrm rot="-740020" flipH="1">
                    <a:off x="2691816" y="1722090"/>
                    <a:ext cx="20300" cy="8450"/>
                  </a:xfrm>
                  <a:custGeom>
                    <a:avLst/>
                    <a:gdLst/>
                    <a:ahLst/>
                    <a:cxnLst/>
                    <a:rect l="l" t="t" r="r" b="b"/>
                    <a:pathLst>
                      <a:path w="812" h="338" extrusionOk="0">
                        <a:moveTo>
                          <a:pt x="15" y="1"/>
                        </a:moveTo>
                        <a:cubicBezTo>
                          <a:pt x="5" y="1"/>
                          <a:pt x="0" y="5"/>
                          <a:pt x="0" y="10"/>
                        </a:cubicBezTo>
                        <a:cubicBezTo>
                          <a:pt x="0" y="15"/>
                          <a:pt x="5" y="20"/>
                          <a:pt x="10" y="20"/>
                        </a:cubicBezTo>
                        <a:cubicBezTo>
                          <a:pt x="323" y="59"/>
                          <a:pt x="557" y="152"/>
                          <a:pt x="792" y="333"/>
                        </a:cubicBezTo>
                        <a:cubicBezTo>
                          <a:pt x="797" y="333"/>
                          <a:pt x="797" y="338"/>
                          <a:pt x="802" y="338"/>
                        </a:cubicBezTo>
                        <a:cubicBezTo>
                          <a:pt x="802" y="338"/>
                          <a:pt x="806" y="333"/>
                          <a:pt x="806" y="333"/>
                        </a:cubicBezTo>
                        <a:cubicBezTo>
                          <a:pt x="811" y="328"/>
                          <a:pt x="811" y="318"/>
                          <a:pt x="806" y="318"/>
                        </a:cubicBezTo>
                        <a:cubicBezTo>
                          <a:pt x="567" y="132"/>
                          <a:pt x="333" y="40"/>
                          <a:pt x="15"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sp>
              <p:nvSpPr>
                <p:cNvPr id="46" name="Google Shape;1533;p46">
                  <a:extLst>
                    <a:ext uri="{FF2B5EF4-FFF2-40B4-BE49-F238E27FC236}">
                      <a16:creationId xmlns:a16="http://schemas.microsoft.com/office/drawing/2014/main" id="{74C9F0F4-E817-F4FB-640A-2BF6DD55BD70}"/>
                    </a:ext>
                  </a:extLst>
                </p:cNvPr>
                <p:cNvSpPr/>
                <p:nvPr/>
              </p:nvSpPr>
              <p:spPr>
                <a:xfrm rot="-740020" flipH="1">
                  <a:off x="2757365" y="1661334"/>
                  <a:ext cx="21575" cy="24349"/>
                </a:xfrm>
                <a:custGeom>
                  <a:avLst/>
                  <a:gdLst/>
                  <a:ahLst/>
                  <a:cxnLst/>
                  <a:rect l="l" t="t" r="r" b="b"/>
                  <a:pathLst>
                    <a:path w="863" h="974" extrusionOk="0">
                      <a:moveTo>
                        <a:pt x="58" y="0"/>
                      </a:moveTo>
                      <a:cubicBezTo>
                        <a:pt x="28" y="0"/>
                        <a:pt x="0" y="26"/>
                        <a:pt x="0" y="63"/>
                      </a:cubicBezTo>
                      <a:lnTo>
                        <a:pt x="29" y="825"/>
                      </a:lnTo>
                      <a:cubicBezTo>
                        <a:pt x="29" y="883"/>
                        <a:pt x="44" y="952"/>
                        <a:pt x="98" y="971"/>
                      </a:cubicBezTo>
                      <a:cubicBezTo>
                        <a:pt x="104" y="973"/>
                        <a:pt x="110" y="974"/>
                        <a:pt x="116" y="974"/>
                      </a:cubicBezTo>
                      <a:cubicBezTo>
                        <a:pt x="162" y="974"/>
                        <a:pt x="204" y="926"/>
                        <a:pt x="230" y="879"/>
                      </a:cubicBezTo>
                      <a:cubicBezTo>
                        <a:pt x="254" y="825"/>
                        <a:pt x="279" y="761"/>
                        <a:pt x="337" y="747"/>
                      </a:cubicBezTo>
                      <a:cubicBezTo>
                        <a:pt x="353" y="743"/>
                        <a:pt x="374" y="741"/>
                        <a:pt x="397" y="741"/>
                      </a:cubicBezTo>
                      <a:cubicBezTo>
                        <a:pt x="458" y="741"/>
                        <a:pt x="537" y="751"/>
                        <a:pt x="610" y="751"/>
                      </a:cubicBezTo>
                      <a:cubicBezTo>
                        <a:pt x="748" y="751"/>
                        <a:pt x="863" y="716"/>
                        <a:pt x="772" y="512"/>
                      </a:cubicBezTo>
                      <a:cubicBezTo>
                        <a:pt x="694" y="341"/>
                        <a:pt x="308" y="146"/>
                        <a:pt x="88" y="9"/>
                      </a:cubicBezTo>
                      <a:cubicBezTo>
                        <a:pt x="78" y="3"/>
                        <a:pt x="68" y="0"/>
                        <a:pt x="58" y="0"/>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sp>
            <p:nvSpPr>
              <p:cNvPr id="36" name="Google Shape;1534;p46">
                <a:extLst>
                  <a:ext uri="{FF2B5EF4-FFF2-40B4-BE49-F238E27FC236}">
                    <a16:creationId xmlns:a16="http://schemas.microsoft.com/office/drawing/2014/main" id="{5C011EE4-C850-193F-FFB7-3F4C7D51E167}"/>
                  </a:ext>
                </a:extLst>
              </p:cNvPr>
              <p:cNvSpPr/>
              <p:nvPr/>
            </p:nvSpPr>
            <p:spPr>
              <a:xfrm>
                <a:off x="2140024" y="1382875"/>
                <a:ext cx="2507620" cy="366749"/>
              </a:xfrm>
              <a:custGeom>
                <a:avLst/>
                <a:gdLst/>
                <a:ahLst/>
                <a:cxnLst/>
                <a:rect l="l" t="t" r="r" b="b"/>
                <a:pathLst>
                  <a:path w="64265" h="9399" extrusionOk="0">
                    <a:moveTo>
                      <a:pt x="49477" y="1"/>
                    </a:moveTo>
                    <a:cubicBezTo>
                      <a:pt x="48240" y="1"/>
                      <a:pt x="46838" y="518"/>
                      <a:pt x="45914" y="1308"/>
                    </a:cubicBezTo>
                    <a:cubicBezTo>
                      <a:pt x="45344" y="893"/>
                      <a:pt x="44581" y="678"/>
                      <a:pt x="43819" y="678"/>
                    </a:cubicBezTo>
                    <a:cubicBezTo>
                      <a:pt x="43242" y="678"/>
                      <a:pt x="42667" y="801"/>
                      <a:pt x="42177" y="1054"/>
                    </a:cubicBezTo>
                    <a:cubicBezTo>
                      <a:pt x="41796" y="849"/>
                      <a:pt x="41385" y="712"/>
                      <a:pt x="40956" y="653"/>
                    </a:cubicBezTo>
                    <a:cubicBezTo>
                      <a:pt x="40750" y="621"/>
                      <a:pt x="40542" y="605"/>
                      <a:pt x="40331" y="605"/>
                    </a:cubicBezTo>
                    <a:cubicBezTo>
                      <a:pt x="40185" y="605"/>
                      <a:pt x="40038" y="613"/>
                      <a:pt x="39890" y="629"/>
                    </a:cubicBezTo>
                    <a:cubicBezTo>
                      <a:pt x="39192" y="702"/>
                      <a:pt x="38493" y="956"/>
                      <a:pt x="37863" y="1371"/>
                    </a:cubicBezTo>
                    <a:cubicBezTo>
                      <a:pt x="37229" y="1040"/>
                      <a:pt x="36520" y="875"/>
                      <a:pt x="35788" y="875"/>
                    </a:cubicBezTo>
                    <a:cubicBezTo>
                      <a:pt x="34957" y="875"/>
                      <a:pt x="34098" y="1087"/>
                      <a:pt x="33290" y="1508"/>
                    </a:cubicBezTo>
                    <a:cubicBezTo>
                      <a:pt x="33158" y="1450"/>
                      <a:pt x="33021" y="1415"/>
                      <a:pt x="32880" y="1401"/>
                    </a:cubicBezTo>
                    <a:cubicBezTo>
                      <a:pt x="32335" y="772"/>
                      <a:pt x="31639" y="438"/>
                      <a:pt x="30870" y="438"/>
                    </a:cubicBezTo>
                    <a:cubicBezTo>
                      <a:pt x="30701" y="438"/>
                      <a:pt x="30529" y="455"/>
                      <a:pt x="30354" y="487"/>
                    </a:cubicBezTo>
                    <a:cubicBezTo>
                      <a:pt x="29548" y="639"/>
                      <a:pt x="28864" y="1059"/>
                      <a:pt x="28204" y="1469"/>
                    </a:cubicBezTo>
                    <a:lnTo>
                      <a:pt x="28097" y="1537"/>
                    </a:lnTo>
                    <a:cubicBezTo>
                      <a:pt x="27440" y="1024"/>
                      <a:pt x="26600" y="756"/>
                      <a:pt x="25764" y="756"/>
                    </a:cubicBezTo>
                    <a:cubicBezTo>
                      <a:pt x="25202" y="756"/>
                      <a:pt x="24641" y="877"/>
                      <a:pt x="24140" y="1127"/>
                    </a:cubicBezTo>
                    <a:lnTo>
                      <a:pt x="24091" y="1152"/>
                    </a:lnTo>
                    <a:cubicBezTo>
                      <a:pt x="23959" y="1221"/>
                      <a:pt x="23821" y="1291"/>
                      <a:pt x="23698" y="1291"/>
                    </a:cubicBezTo>
                    <a:cubicBezTo>
                      <a:pt x="23675" y="1291"/>
                      <a:pt x="23653" y="1289"/>
                      <a:pt x="23631" y="1283"/>
                    </a:cubicBezTo>
                    <a:cubicBezTo>
                      <a:pt x="23519" y="1259"/>
                      <a:pt x="23421" y="1156"/>
                      <a:pt x="23319" y="1049"/>
                    </a:cubicBezTo>
                    <a:cubicBezTo>
                      <a:pt x="23275" y="1000"/>
                      <a:pt x="23226" y="951"/>
                      <a:pt x="23182" y="907"/>
                    </a:cubicBezTo>
                    <a:cubicBezTo>
                      <a:pt x="22971" y="719"/>
                      <a:pt x="22653" y="615"/>
                      <a:pt x="22297" y="615"/>
                    </a:cubicBezTo>
                    <a:cubicBezTo>
                      <a:pt x="22200" y="615"/>
                      <a:pt x="22101" y="623"/>
                      <a:pt x="22000" y="639"/>
                    </a:cubicBezTo>
                    <a:cubicBezTo>
                      <a:pt x="21643" y="692"/>
                      <a:pt x="21340" y="829"/>
                      <a:pt x="21130" y="1024"/>
                    </a:cubicBezTo>
                    <a:cubicBezTo>
                      <a:pt x="20754" y="360"/>
                      <a:pt x="19909" y="67"/>
                      <a:pt x="19195" y="13"/>
                    </a:cubicBezTo>
                    <a:cubicBezTo>
                      <a:pt x="19091" y="5"/>
                      <a:pt x="18985" y="1"/>
                      <a:pt x="18878" y="1"/>
                    </a:cubicBezTo>
                    <a:cubicBezTo>
                      <a:pt x="18465" y="1"/>
                      <a:pt x="18034" y="60"/>
                      <a:pt x="17603" y="165"/>
                    </a:cubicBezTo>
                    <a:cubicBezTo>
                      <a:pt x="17275" y="248"/>
                      <a:pt x="16953" y="355"/>
                      <a:pt x="16640" y="492"/>
                    </a:cubicBezTo>
                    <a:cubicBezTo>
                      <a:pt x="16323" y="634"/>
                      <a:pt x="16020" y="795"/>
                      <a:pt x="15746" y="976"/>
                    </a:cubicBezTo>
                    <a:cubicBezTo>
                      <a:pt x="15590" y="1083"/>
                      <a:pt x="15443" y="1191"/>
                      <a:pt x="15306" y="1308"/>
                    </a:cubicBezTo>
                    <a:cubicBezTo>
                      <a:pt x="15140" y="1191"/>
                      <a:pt x="14964" y="1088"/>
                      <a:pt x="14774" y="1000"/>
                    </a:cubicBezTo>
                    <a:cubicBezTo>
                      <a:pt x="14301" y="789"/>
                      <a:pt x="13757" y="681"/>
                      <a:pt x="13213" y="681"/>
                    </a:cubicBezTo>
                    <a:cubicBezTo>
                      <a:pt x="12837" y="681"/>
                      <a:pt x="12460" y="733"/>
                      <a:pt x="12106" y="839"/>
                    </a:cubicBezTo>
                    <a:cubicBezTo>
                      <a:pt x="11916" y="893"/>
                      <a:pt x="11735" y="966"/>
                      <a:pt x="11564" y="1054"/>
                    </a:cubicBezTo>
                    <a:cubicBezTo>
                      <a:pt x="11530" y="1029"/>
                      <a:pt x="11491" y="1015"/>
                      <a:pt x="11457" y="1000"/>
                    </a:cubicBezTo>
                    <a:cubicBezTo>
                      <a:pt x="10927" y="736"/>
                      <a:pt x="10338" y="605"/>
                      <a:pt x="9737" y="605"/>
                    </a:cubicBezTo>
                    <a:cubicBezTo>
                      <a:pt x="8892" y="605"/>
                      <a:pt x="8023" y="863"/>
                      <a:pt x="7255" y="1371"/>
                    </a:cubicBezTo>
                    <a:cubicBezTo>
                      <a:pt x="6621" y="1040"/>
                      <a:pt x="5912" y="875"/>
                      <a:pt x="5180" y="875"/>
                    </a:cubicBezTo>
                    <a:cubicBezTo>
                      <a:pt x="4349" y="875"/>
                      <a:pt x="3490" y="1087"/>
                      <a:pt x="2682" y="1508"/>
                    </a:cubicBezTo>
                    <a:cubicBezTo>
                      <a:pt x="2492" y="1424"/>
                      <a:pt x="2286" y="1383"/>
                      <a:pt x="2079" y="1383"/>
                    </a:cubicBezTo>
                    <a:cubicBezTo>
                      <a:pt x="1618" y="1383"/>
                      <a:pt x="1154" y="1586"/>
                      <a:pt x="860" y="1958"/>
                    </a:cubicBezTo>
                    <a:cubicBezTo>
                      <a:pt x="459" y="2475"/>
                      <a:pt x="445" y="3233"/>
                      <a:pt x="801" y="3751"/>
                    </a:cubicBezTo>
                    <a:cubicBezTo>
                      <a:pt x="303" y="4171"/>
                      <a:pt x="0" y="4816"/>
                      <a:pt x="10" y="5475"/>
                    </a:cubicBezTo>
                    <a:cubicBezTo>
                      <a:pt x="20" y="6061"/>
                      <a:pt x="147" y="6824"/>
                      <a:pt x="655" y="7268"/>
                    </a:cubicBezTo>
                    <a:cubicBezTo>
                      <a:pt x="606" y="7346"/>
                      <a:pt x="577" y="7439"/>
                      <a:pt x="567" y="7537"/>
                    </a:cubicBezTo>
                    <a:cubicBezTo>
                      <a:pt x="552" y="7752"/>
                      <a:pt x="630" y="7981"/>
                      <a:pt x="777" y="8133"/>
                    </a:cubicBezTo>
                    <a:cubicBezTo>
                      <a:pt x="1016" y="8387"/>
                      <a:pt x="1358" y="8475"/>
                      <a:pt x="1661" y="8524"/>
                    </a:cubicBezTo>
                    <a:cubicBezTo>
                      <a:pt x="2135" y="8597"/>
                      <a:pt x="2572" y="8635"/>
                      <a:pt x="2980" y="8635"/>
                    </a:cubicBezTo>
                    <a:cubicBezTo>
                      <a:pt x="3548" y="8635"/>
                      <a:pt x="4062" y="8562"/>
                      <a:pt x="4549" y="8411"/>
                    </a:cubicBezTo>
                    <a:cubicBezTo>
                      <a:pt x="4824" y="8730"/>
                      <a:pt x="5241" y="8920"/>
                      <a:pt x="5666" y="8920"/>
                    </a:cubicBezTo>
                    <a:cubicBezTo>
                      <a:pt x="5671" y="8920"/>
                      <a:pt x="5677" y="8920"/>
                      <a:pt x="5682" y="8919"/>
                    </a:cubicBezTo>
                    <a:cubicBezTo>
                      <a:pt x="6083" y="8910"/>
                      <a:pt x="6469" y="8729"/>
                      <a:pt x="6732" y="8436"/>
                    </a:cubicBezTo>
                    <a:cubicBezTo>
                      <a:pt x="7327" y="9012"/>
                      <a:pt x="8208" y="9336"/>
                      <a:pt x="9196" y="9336"/>
                    </a:cubicBezTo>
                    <a:cubicBezTo>
                      <a:pt x="9271" y="9336"/>
                      <a:pt x="9348" y="9334"/>
                      <a:pt x="9424" y="9330"/>
                    </a:cubicBezTo>
                    <a:cubicBezTo>
                      <a:pt x="10255" y="9291"/>
                      <a:pt x="11041" y="8993"/>
                      <a:pt x="11804" y="8700"/>
                    </a:cubicBezTo>
                    <a:cubicBezTo>
                      <a:pt x="11955" y="8641"/>
                      <a:pt x="12102" y="8582"/>
                      <a:pt x="12253" y="8529"/>
                    </a:cubicBezTo>
                    <a:cubicBezTo>
                      <a:pt x="12414" y="8617"/>
                      <a:pt x="12575" y="8695"/>
                      <a:pt x="12742" y="8763"/>
                    </a:cubicBezTo>
                    <a:cubicBezTo>
                      <a:pt x="12849" y="8802"/>
                      <a:pt x="12957" y="8841"/>
                      <a:pt x="13069" y="8871"/>
                    </a:cubicBezTo>
                    <a:cubicBezTo>
                      <a:pt x="13490" y="9000"/>
                      <a:pt x="13930" y="9064"/>
                      <a:pt x="14370" y="9064"/>
                    </a:cubicBezTo>
                    <a:cubicBezTo>
                      <a:pt x="15376" y="9064"/>
                      <a:pt x="16383" y="8731"/>
                      <a:pt x="17168" y="8089"/>
                    </a:cubicBezTo>
                    <a:cubicBezTo>
                      <a:pt x="17681" y="8729"/>
                      <a:pt x="18443" y="9144"/>
                      <a:pt x="19259" y="9237"/>
                    </a:cubicBezTo>
                    <a:cubicBezTo>
                      <a:pt x="19308" y="9242"/>
                      <a:pt x="19357" y="9252"/>
                      <a:pt x="19410" y="9252"/>
                    </a:cubicBezTo>
                    <a:cubicBezTo>
                      <a:pt x="19469" y="9257"/>
                      <a:pt x="19528" y="9257"/>
                      <a:pt x="19586" y="9257"/>
                    </a:cubicBezTo>
                    <a:cubicBezTo>
                      <a:pt x="19608" y="9257"/>
                      <a:pt x="19629" y="9257"/>
                      <a:pt x="19650" y="9257"/>
                    </a:cubicBezTo>
                    <a:cubicBezTo>
                      <a:pt x="20467" y="9257"/>
                      <a:pt x="21144" y="8984"/>
                      <a:pt x="21682" y="8450"/>
                    </a:cubicBezTo>
                    <a:cubicBezTo>
                      <a:pt x="22571" y="9081"/>
                      <a:pt x="23656" y="9398"/>
                      <a:pt x="24731" y="9398"/>
                    </a:cubicBezTo>
                    <a:cubicBezTo>
                      <a:pt x="25644" y="9398"/>
                      <a:pt x="26548" y="9169"/>
                      <a:pt x="27340" y="8705"/>
                    </a:cubicBezTo>
                    <a:cubicBezTo>
                      <a:pt x="27744" y="9058"/>
                      <a:pt x="28278" y="9235"/>
                      <a:pt x="28811" y="9235"/>
                    </a:cubicBezTo>
                    <a:cubicBezTo>
                      <a:pt x="29333" y="9235"/>
                      <a:pt x="29855" y="9065"/>
                      <a:pt x="30256" y="8724"/>
                    </a:cubicBezTo>
                    <a:cubicBezTo>
                      <a:pt x="30444" y="8773"/>
                      <a:pt x="30637" y="8797"/>
                      <a:pt x="30829" y="8797"/>
                    </a:cubicBezTo>
                    <a:cubicBezTo>
                      <a:pt x="31250" y="8797"/>
                      <a:pt x="31670" y="8683"/>
                      <a:pt x="32039" y="8475"/>
                    </a:cubicBezTo>
                    <a:cubicBezTo>
                      <a:pt x="32118" y="8494"/>
                      <a:pt x="32196" y="8509"/>
                      <a:pt x="32274" y="8524"/>
                    </a:cubicBezTo>
                    <a:cubicBezTo>
                      <a:pt x="32746" y="8599"/>
                      <a:pt x="33183" y="8637"/>
                      <a:pt x="33591" y="8637"/>
                    </a:cubicBezTo>
                    <a:cubicBezTo>
                      <a:pt x="34159" y="8637"/>
                      <a:pt x="34673" y="8564"/>
                      <a:pt x="35156" y="8416"/>
                    </a:cubicBezTo>
                    <a:cubicBezTo>
                      <a:pt x="35436" y="8730"/>
                      <a:pt x="35849" y="8920"/>
                      <a:pt x="36274" y="8920"/>
                    </a:cubicBezTo>
                    <a:cubicBezTo>
                      <a:pt x="36279" y="8920"/>
                      <a:pt x="36284" y="8920"/>
                      <a:pt x="36290" y="8919"/>
                    </a:cubicBezTo>
                    <a:cubicBezTo>
                      <a:pt x="36690" y="8910"/>
                      <a:pt x="37076" y="8729"/>
                      <a:pt x="37345" y="8436"/>
                    </a:cubicBezTo>
                    <a:cubicBezTo>
                      <a:pt x="37939" y="9016"/>
                      <a:pt x="38815" y="9336"/>
                      <a:pt x="39805" y="9336"/>
                    </a:cubicBezTo>
                    <a:cubicBezTo>
                      <a:pt x="39882" y="9336"/>
                      <a:pt x="39959" y="9334"/>
                      <a:pt x="40037" y="9330"/>
                    </a:cubicBezTo>
                    <a:cubicBezTo>
                      <a:pt x="40868" y="9291"/>
                      <a:pt x="41654" y="8993"/>
                      <a:pt x="42416" y="8700"/>
                    </a:cubicBezTo>
                    <a:cubicBezTo>
                      <a:pt x="42563" y="8641"/>
                      <a:pt x="42714" y="8587"/>
                      <a:pt x="42861" y="8529"/>
                    </a:cubicBezTo>
                    <a:cubicBezTo>
                      <a:pt x="43022" y="8617"/>
                      <a:pt x="43183" y="8695"/>
                      <a:pt x="43349" y="8763"/>
                    </a:cubicBezTo>
                    <a:cubicBezTo>
                      <a:pt x="43462" y="8802"/>
                      <a:pt x="43569" y="8846"/>
                      <a:pt x="43677" y="8876"/>
                    </a:cubicBezTo>
                    <a:cubicBezTo>
                      <a:pt x="44097" y="9003"/>
                      <a:pt x="44535" y="9065"/>
                      <a:pt x="44974" y="9065"/>
                    </a:cubicBezTo>
                    <a:cubicBezTo>
                      <a:pt x="45983" y="9065"/>
                      <a:pt x="46992" y="8733"/>
                      <a:pt x="47776" y="8089"/>
                    </a:cubicBezTo>
                    <a:cubicBezTo>
                      <a:pt x="48289" y="8734"/>
                      <a:pt x="49051" y="9149"/>
                      <a:pt x="49867" y="9237"/>
                    </a:cubicBezTo>
                    <a:cubicBezTo>
                      <a:pt x="49920" y="9247"/>
                      <a:pt x="49969" y="9252"/>
                      <a:pt x="50023" y="9252"/>
                    </a:cubicBezTo>
                    <a:cubicBezTo>
                      <a:pt x="50065" y="9255"/>
                      <a:pt x="50106" y="9259"/>
                      <a:pt x="50146" y="9259"/>
                    </a:cubicBezTo>
                    <a:cubicBezTo>
                      <a:pt x="50162" y="9259"/>
                      <a:pt x="50178" y="9258"/>
                      <a:pt x="50194" y="9257"/>
                    </a:cubicBezTo>
                    <a:cubicBezTo>
                      <a:pt x="50222" y="9257"/>
                      <a:pt x="50249" y="9258"/>
                      <a:pt x="50277" y="9258"/>
                    </a:cubicBezTo>
                    <a:cubicBezTo>
                      <a:pt x="51085" y="9258"/>
                      <a:pt x="51761" y="8980"/>
                      <a:pt x="52295" y="8450"/>
                    </a:cubicBezTo>
                    <a:cubicBezTo>
                      <a:pt x="53184" y="9081"/>
                      <a:pt x="54264" y="9398"/>
                      <a:pt x="55339" y="9398"/>
                    </a:cubicBezTo>
                    <a:cubicBezTo>
                      <a:pt x="56252" y="9398"/>
                      <a:pt x="57161" y="9174"/>
                      <a:pt x="57952" y="8705"/>
                    </a:cubicBezTo>
                    <a:cubicBezTo>
                      <a:pt x="58358" y="9058"/>
                      <a:pt x="58892" y="9235"/>
                      <a:pt x="59427" y="9235"/>
                    </a:cubicBezTo>
                    <a:cubicBezTo>
                      <a:pt x="59948" y="9235"/>
                      <a:pt x="60468" y="9067"/>
                      <a:pt x="60869" y="8729"/>
                    </a:cubicBezTo>
                    <a:cubicBezTo>
                      <a:pt x="61056" y="8778"/>
                      <a:pt x="61248" y="8802"/>
                      <a:pt x="61441" y="8802"/>
                    </a:cubicBezTo>
                    <a:cubicBezTo>
                      <a:pt x="62190" y="8802"/>
                      <a:pt x="62941" y="8444"/>
                      <a:pt x="63380" y="7830"/>
                    </a:cubicBezTo>
                    <a:cubicBezTo>
                      <a:pt x="63937" y="7068"/>
                      <a:pt x="63971" y="6027"/>
                      <a:pt x="63493" y="5255"/>
                    </a:cubicBezTo>
                    <a:cubicBezTo>
                      <a:pt x="63937" y="4806"/>
                      <a:pt x="64201" y="4195"/>
                      <a:pt x="64235" y="3565"/>
                    </a:cubicBezTo>
                    <a:cubicBezTo>
                      <a:pt x="64264" y="2891"/>
                      <a:pt x="63839" y="1831"/>
                      <a:pt x="63610" y="1533"/>
                    </a:cubicBezTo>
                    <a:cubicBezTo>
                      <a:pt x="63047" y="816"/>
                      <a:pt x="62307" y="438"/>
                      <a:pt x="61483" y="438"/>
                    </a:cubicBezTo>
                    <a:cubicBezTo>
                      <a:pt x="61312" y="438"/>
                      <a:pt x="61138" y="454"/>
                      <a:pt x="60962" y="487"/>
                    </a:cubicBezTo>
                    <a:cubicBezTo>
                      <a:pt x="60156" y="639"/>
                      <a:pt x="59472" y="1059"/>
                      <a:pt x="58812" y="1469"/>
                    </a:cubicBezTo>
                    <a:lnTo>
                      <a:pt x="58700" y="1537"/>
                    </a:lnTo>
                    <a:cubicBezTo>
                      <a:pt x="58046" y="1024"/>
                      <a:pt x="57207" y="756"/>
                      <a:pt x="56372" y="756"/>
                    </a:cubicBezTo>
                    <a:cubicBezTo>
                      <a:pt x="55810" y="756"/>
                      <a:pt x="55249" y="877"/>
                      <a:pt x="54747" y="1127"/>
                    </a:cubicBezTo>
                    <a:lnTo>
                      <a:pt x="54699" y="1152"/>
                    </a:lnTo>
                    <a:cubicBezTo>
                      <a:pt x="54567" y="1221"/>
                      <a:pt x="54428" y="1291"/>
                      <a:pt x="54306" y="1291"/>
                    </a:cubicBezTo>
                    <a:cubicBezTo>
                      <a:pt x="54283" y="1291"/>
                      <a:pt x="54261" y="1289"/>
                      <a:pt x="54239" y="1283"/>
                    </a:cubicBezTo>
                    <a:cubicBezTo>
                      <a:pt x="54127" y="1259"/>
                      <a:pt x="54029" y="1156"/>
                      <a:pt x="53927" y="1044"/>
                    </a:cubicBezTo>
                    <a:cubicBezTo>
                      <a:pt x="53883" y="1000"/>
                      <a:pt x="53839" y="951"/>
                      <a:pt x="53785" y="907"/>
                    </a:cubicBezTo>
                    <a:cubicBezTo>
                      <a:pt x="53577" y="719"/>
                      <a:pt x="53261" y="615"/>
                      <a:pt x="52905" y="615"/>
                    </a:cubicBezTo>
                    <a:cubicBezTo>
                      <a:pt x="52808" y="615"/>
                      <a:pt x="52709" y="623"/>
                      <a:pt x="52608" y="639"/>
                    </a:cubicBezTo>
                    <a:cubicBezTo>
                      <a:pt x="52251" y="687"/>
                      <a:pt x="51948" y="829"/>
                      <a:pt x="51738" y="1024"/>
                    </a:cubicBezTo>
                    <a:cubicBezTo>
                      <a:pt x="51362" y="360"/>
                      <a:pt x="50521" y="67"/>
                      <a:pt x="49803" y="13"/>
                    </a:cubicBezTo>
                    <a:cubicBezTo>
                      <a:pt x="49696" y="5"/>
                      <a:pt x="49587" y="1"/>
                      <a:pt x="49477"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37" name="Google Shape;1535;p46">
                <a:extLst>
                  <a:ext uri="{FF2B5EF4-FFF2-40B4-BE49-F238E27FC236}">
                    <a16:creationId xmlns:a16="http://schemas.microsoft.com/office/drawing/2014/main" id="{83B5ECE4-27F1-01C2-30B8-36CC6A4BDE3C}"/>
                  </a:ext>
                </a:extLst>
              </p:cNvPr>
              <p:cNvSpPr/>
              <p:nvPr/>
            </p:nvSpPr>
            <p:spPr>
              <a:xfrm>
                <a:off x="3679387" y="1303290"/>
                <a:ext cx="629900" cy="497725"/>
              </a:xfrm>
              <a:custGeom>
                <a:avLst/>
                <a:gdLst/>
                <a:ahLst/>
                <a:cxnLst/>
                <a:rect l="l" t="t" r="r" b="b"/>
                <a:pathLst>
                  <a:path w="25196" h="19909" extrusionOk="0">
                    <a:moveTo>
                      <a:pt x="2" y="19156"/>
                    </a:moveTo>
                    <a:cubicBezTo>
                      <a:pt x="-138" y="16991"/>
                      <a:pt x="9399" y="5424"/>
                      <a:pt x="13598" y="2470"/>
                    </a:cubicBezTo>
                    <a:cubicBezTo>
                      <a:pt x="17797" y="-484"/>
                      <a:pt x="25054" y="-735"/>
                      <a:pt x="25194" y="1430"/>
                    </a:cubicBezTo>
                    <a:cubicBezTo>
                      <a:pt x="25334" y="3595"/>
                      <a:pt x="18636" y="12507"/>
                      <a:pt x="14437" y="15461"/>
                    </a:cubicBezTo>
                    <a:cubicBezTo>
                      <a:pt x="10238" y="18415"/>
                      <a:pt x="142" y="21321"/>
                      <a:pt x="2" y="19156"/>
                    </a:cubicBezTo>
                    <a:close/>
                  </a:path>
                </a:pathLst>
              </a:custGeom>
              <a:solidFill>
                <a:srgbClr val="BB5320"/>
              </a:solidFill>
              <a:ln>
                <a:noFill/>
              </a:ln>
            </p:spPr>
          </p:sp>
        </p:grpSp>
      </p:grpSp>
      <p:sp>
        <p:nvSpPr>
          <p:cNvPr id="2" name="Google Shape;784;p30">
            <a:extLst>
              <a:ext uri="{FF2B5EF4-FFF2-40B4-BE49-F238E27FC236}">
                <a16:creationId xmlns:a16="http://schemas.microsoft.com/office/drawing/2014/main" id="{508CDE3D-7B40-F4E8-EC03-422AA9F175C0}"/>
              </a:ext>
            </a:extLst>
          </p:cNvPr>
          <p:cNvSpPr/>
          <p:nvPr/>
        </p:nvSpPr>
        <p:spPr>
          <a:xfrm>
            <a:off x="-638940" y="-5001524"/>
            <a:ext cx="4505922" cy="3727751"/>
          </a:xfrm>
          <a:custGeom>
            <a:avLst/>
            <a:gdLst/>
            <a:ahLst/>
            <a:cxnLst/>
            <a:rect l="l" t="t" r="r" b="b"/>
            <a:pathLst>
              <a:path w="56966" h="47128" extrusionOk="0">
                <a:moveTo>
                  <a:pt x="26223" y="1"/>
                </a:moveTo>
                <a:cubicBezTo>
                  <a:pt x="23582" y="1"/>
                  <a:pt x="20935" y="694"/>
                  <a:pt x="18590" y="2490"/>
                </a:cubicBezTo>
                <a:cubicBezTo>
                  <a:pt x="16274" y="4263"/>
                  <a:pt x="0" y="21103"/>
                  <a:pt x="12405" y="38833"/>
                </a:cubicBezTo>
                <a:cubicBezTo>
                  <a:pt x="14849" y="42325"/>
                  <a:pt x="26682" y="47128"/>
                  <a:pt x="36493" y="47128"/>
                </a:cubicBezTo>
                <a:cubicBezTo>
                  <a:pt x="41547" y="47128"/>
                  <a:pt x="46064" y="45853"/>
                  <a:pt x="48485" y="42468"/>
                </a:cubicBezTo>
                <a:cubicBezTo>
                  <a:pt x="56966" y="30601"/>
                  <a:pt x="40272" y="27880"/>
                  <a:pt x="42553" y="15856"/>
                </a:cubicBezTo>
                <a:cubicBezTo>
                  <a:pt x="43189" y="12500"/>
                  <a:pt x="42939" y="9417"/>
                  <a:pt x="41244" y="6818"/>
                </a:cubicBezTo>
                <a:cubicBezTo>
                  <a:pt x="39808" y="4617"/>
                  <a:pt x="33037" y="1"/>
                  <a:pt x="26223" y="1"/>
                </a:cubicBezTo>
                <a:close/>
              </a:path>
            </a:pathLst>
          </a:custGeom>
          <a:solidFill>
            <a:srgbClr val="BAACD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grpSp>
        <p:nvGrpSpPr>
          <p:cNvPr id="3" name="Google Shape;785;p30">
            <a:extLst>
              <a:ext uri="{FF2B5EF4-FFF2-40B4-BE49-F238E27FC236}">
                <a16:creationId xmlns:a16="http://schemas.microsoft.com/office/drawing/2014/main" id="{AEFF2B3D-9011-FC15-6196-6F115511C41E}"/>
              </a:ext>
            </a:extLst>
          </p:cNvPr>
          <p:cNvGrpSpPr/>
          <p:nvPr/>
        </p:nvGrpSpPr>
        <p:grpSpPr>
          <a:xfrm>
            <a:off x="-6198298" y="3791882"/>
            <a:ext cx="2541386" cy="2697653"/>
            <a:chOff x="-691081" y="576304"/>
            <a:chExt cx="5250664" cy="5573523"/>
          </a:xfrm>
        </p:grpSpPr>
        <p:sp>
          <p:nvSpPr>
            <p:cNvPr id="4" name="Google Shape;786;p30">
              <a:extLst>
                <a:ext uri="{FF2B5EF4-FFF2-40B4-BE49-F238E27FC236}">
                  <a16:creationId xmlns:a16="http://schemas.microsoft.com/office/drawing/2014/main" id="{41A7AF5F-65F9-88D0-4A52-7101DAA6D362}"/>
                </a:ext>
              </a:extLst>
            </p:cNvPr>
            <p:cNvSpPr/>
            <p:nvPr/>
          </p:nvSpPr>
          <p:spPr>
            <a:xfrm>
              <a:off x="1580660" y="1622594"/>
              <a:ext cx="7065" cy="2967"/>
            </a:xfrm>
            <a:custGeom>
              <a:avLst/>
              <a:gdLst/>
              <a:ahLst/>
              <a:cxnLst/>
              <a:rect l="l" t="t" r="r" b="b"/>
              <a:pathLst>
                <a:path w="50" h="21" extrusionOk="0">
                  <a:moveTo>
                    <a:pt x="1" y="1"/>
                  </a:moveTo>
                  <a:cubicBezTo>
                    <a:pt x="16" y="6"/>
                    <a:pt x="35" y="16"/>
                    <a:pt x="50" y="20"/>
                  </a:cubicBezTo>
                  <a:cubicBezTo>
                    <a:pt x="40" y="6"/>
                    <a:pt x="25" y="6"/>
                    <a:pt x="11"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 name="Google Shape;787;p30">
              <a:extLst>
                <a:ext uri="{FF2B5EF4-FFF2-40B4-BE49-F238E27FC236}">
                  <a16:creationId xmlns:a16="http://schemas.microsoft.com/office/drawing/2014/main" id="{FE5119B6-80E9-A8F7-969A-F296AA256E72}"/>
                </a:ext>
              </a:extLst>
            </p:cNvPr>
            <p:cNvSpPr/>
            <p:nvPr/>
          </p:nvSpPr>
          <p:spPr>
            <a:xfrm>
              <a:off x="1415062" y="1102346"/>
              <a:ext cx="17379" cy="15119"/>
            </a:xfrm>
            <a:custGeom>
              <a:avLst/>
              <a:gdLst/>
              <a:ahLst/>
              <a:cxnLst/>
              <a:rect l="l" t="t" r="r" b="b"/>
              <a:pathLst>
                <a:path w="123" h="107" extrusionOk="0">
                  <a:moveTo>
                    <a:pt x="89" y="0"/>
                  </a:moveTo>
                  <a:cubicBezTo>
                    <a:pt x="63" y="0"/>
                    <a:pt x="37" y="15"/>
                    <a:pt x="20" y="38"/>
                  </a:cubicBezTo>
                  <a:cubicBezTo>
                    <a:pt x="5" y="58"/>
                    <a:pt x="0" y="87"/>
                    <a:pt x="5" y="107"/>
                  </a:cubicBezTo>
                  <a:cubicBezTo>
                    <a:pt x="49" y="77"/>
                    <a:pt x="88" y="43"/>
                    <a:pt x="123" y="9"/>
                  </a:cubicBezTo>
                  <a:cubicBezTo>
                    <a:pt x="112" y="3"/>
                    <a:pt x="101" y="0"/>
                    <a:pt x="89"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 name="Google Shape;788;p30">
              <a:extLst>
                <a:ext uri="{FF2B5EF4-FFF2-40B4-BE49-F238E27FC236}">
                  <a16:creationId xmlns:a16="http://schemas.microsoft.com/office/drawing/2014/main" id="{45742C67-D6E3-34E5-7483-8D22AD3B9398}"/>
                </a:ext>
              </a:extLst>
            </p:cNvPr>
            <p:cNvSpPr/>
            <p:nvPr/>
          </p:nvSpPr>
          <p:spPr>
            <a:xfrm>
              <a:off x="1045717" y="1317397"/>
              <a:ext cx="342499" cy="153588"/>
            </a:xfrm>
            <a:custGeom>
              <a:avLst/>
              <a:gdLst/>
              <a:ahLst/>
              <a:cxnLst/>
              <a:rect l="l" t="t" r="r" b="b"/>
              <a:pathLst>
                <a:path w="2424" h="1087" extrusionOk="0">
                  <a:moveTo>
                    <a:pt x="1280" y="1"/>
                  </a:moveTo>
                  <a:cubicBezTo>
                    <a:pt x="1248" y="1"/>
                    <a:pt x="1215" y="19"/>
                    <a:pt x="1198" y="45"/>
                  </a:cubicBezTo>
                  <a:cubicBezTo>
                    <a:pt x="1173" y="85"/>
                    <a:pt x="1149" y="119"/>
                    <a:pt x="1124" y="153"/>
                  </a:cubicBezTo>
                  <a:cubicBezTo>
                    <a:pt x="930" y="392"/>
                    <a:pt x="622" y="533"/>
                    <a:pt x="317" y="533"/>
                  </a:cubicBezTo>
                  <a:cubicBezTo>
                    <a:pt x="253" y="533"/>
                    <a:pt x="190" y="527"/>
                    <a:pt x="128" y="514"/>
                  </a:cubicBezTo>
                  <a:cubicBezTo>
                    <a:pt x="121" y="513"/>
                    <a:pt x="114" y="513"/>
                    <a:pt x="107" y="513"/>
                  </a:cubicBezTo>
                  <a:cubicBezTo>
                    <a:pt x="62" y="513"/>
                    <a:pt x="24" y="541"/>
                    <a:pt x="15" y="588"/>
                  </a:cubicBezTo>
                  <a:cubicBezTo>
                    <a:pt x="1" y="637"/>
                    <a:pt x="35" y="690"/>
                    <a:pt x="89" y="700"/>
                  </a:cubicBezTo>
                  <a:cubicBezTo>
                    <a:pt x="163" y="716"/>
                    <a:pt x="239" y="723"/>
                    <a:pt x="315" y="723"/>
                  </a:cubicBezTo>
                  <a:cubicBezTo>
                    <a:pt x="664" y="723"/>
                    <a:pt x="1018" y="564"/>
                    <a:pt x="1246" y="299"/>
                  </a:cubicBezTo>
                  <a:cubicBezTo>
                    <a:pt x="1432" y="739"/>
                    <a:pt x="1857" y="1057"/>
                    <a:pt x="2321" y="1086"/>
                  </a:cubicBezTo>
                  <a:lnTo>
                    <a:pt x="2326" y="1086"/>
                  </a:lnTo>
                  <a:cubicBezTo>
                    <a:pt x="2380" y="1086"/>
                    <a:pt x="2419" y="1042"/>
                    <a:pt x="2424" y="993"/>
                  </a:cubicBezTo>
                  <a:cubicBezTo>
                    <a:pt x="2424" y="939"/>
                    <a:pt x="2385" y="896"/>
                    <a:pt x="2331" y="896"/>
                  </a:cubicBezTo>
                  <a:cubicBezTo>
                    <a:pt x="1926" y="871"/>
                    <a:pt x="1540" y="563"/>
                    <a:pt x="1398" y="163"/>
                  </a:cubicBezTo>
                  <a:cubicBezTo>
                    <a:pt x="1388" y="133"/>
                    <a:pt x="1378" y="104"/>
                    <a:pt x="1373" y="75"/>
                  </a:cubicBezTo>
                  <a:cubicBezTo>
                    <a:pt x="1364" y="36"/>
                    <a:pt x="1330" y="6"/>
                    <a:pt x="1290" y="1"/>
                  </a:cubicBezTo>
                  <a:cubicBezTo>
                    <a:pt x="1287" y="1"/>
                    <a:pt x="1283" y="1"/>
                    <a:pt x="1280"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 name="Google Shape;789;p30">
              <a:extLst>
                <a:ext uri="{FF2B5EF4-FFF2-40B4-BE49-F238E27FC236}">
                  <a16:creationId xmlns:a16="http://schemas.microsoft.com/office/drawing/2014/main" id="{43E3536D-EBB1-618E-FE73-FA5EFC3156C8}"/>
                </a:ext>
              </a:extLst>
            </p:cNvPr>
            <p:cNvSpPr/>
            <p:nvPr/>
          </p:nvSpPr>
          <p:spPr>
            <a:xfrm>
              <a:off x="294734" y="2932399"/>
              <a:ext cx="2441719" cy="142143"/>
            </a:xfrm>
            <a:custGeom>
              <a:avLst/>
              <a:gdLst/>
              <a:ahLst/>
              <a:cxnLst/>
              <a:rect l="l" t="t" r="r" b="b"/>
              <a:pathLst>
                <a:path w="17281" h="1006" extrusionOk="0">
                  <a:moveTo>
                    <a:pt x="11399" y="480"/>
                  </a:moveTo>
                  <a:cubicBezTo>
                    <a:pt x="11311" y="480"/>
                    <a:pt x="11221" y="486"/>
                    <a:pt x="11129" y="497"/>
                  </a:cubicBezTo>
                  <a:cubicBezTo>
                    <a:pt x="10939" y="521"/>
                    <a:pt x="10768" y="546"/>
                    <a:pt x="10607" y="580"/>
                  </a:cubicBezTo>
                  <a:cubicBezTo>
                    <a:pt x="10314" y="634"/>
                    <a:pt x="10060" y="702"/>
                    <a:pt x="9825" y="790"/>
                  </a:cubicBezTo>
                  <a:cubicBezTo>
                    <a:pt x="10035" y="795"/>
                    <a:pt x="10245" y="800"/>
                    <a:pt x="10455" y="805"/>
                  </a:cubicBezTo>
                  <a:lnTo>
                    <a:pt x="10636" y="805"/>
                  </a:lnTo>
                  <a:cubicBezTo>
                    <a:pt x="10929" y="815"/>
                    <a:pt x="11227" y="819"/>
                    <a:pt x="11520" y="824"/>
                  </a:cubicBezTo>
                  <a:cubicBezTo>
                    <a:pt x="11735" y="829"/>
                    <a:pt x="11945" y="839"/>
                    <a:pt x="12160" y="839"/>
                  </a:cubicBezTo>
                  <a:cubicBezTo>
                    <a:pt x="12278" y="844"/>
                    <a:pt x="12395" y="849"/>
                    <a:pt x="12512" y="849"/>
                  </a:cubicBezTo>
                  <a:cubicBezTo>
                    <a:pt x="12507" y="839"/>
                    <a:pt x="12497" y="829"/>
                    <a:pt x="12488" y="824"/>
                  </a:cubicBezTo>
                  <a:cubicBezTo>
                    <a:pt x="12201" y="602"/>
                    <a:pt x="11818" y="480"/>
                    <a:pt x="11399" y="480"/>
                  </a:cubicBezTo>
                  <a:close/>
                  <a:moveTo>
                    <a:pt x="17098" y="138"/>
                  </a:moveTo>
                  <a:cubicBezTo>
                    <a:pt x="16912" y="138"/>
                    <a:pt x="16728" y="205"/>
                    <a:pt x="16577" y="321"/>
                  </a:cubicBezTo>
                  <a:cubicBezTo>
                    <a:pt x="16562" y="331"/>
                    <a:pt x="16547" y="341"/>
                    <a:pt x="16538" y="350"/>
                  </a:cubicBezTo>
                  <a:cubicBezTo>
                    <a:pt x="16464" y="409"/>
                    <a:pt x="16406" y="482"/>
                    <a:pt x="16357" y="561"/>
                  </a:cubicBezTo>
                  <a:cubicBezTo>
                    <a:pt x="15887" y="359"/>
                    <a:pt x="15370" y="260"/>
                    <a:pt x="14850" y="260"/>
                  </a:cubicBezTo>
                  <a:cubicBezTo>
                    <a:pt x="14112" y="260"/>
                    <a:pt x="13368" y="461"/>
                    <a:pt x="12751" y="854"/>
                  </a:cubicBezTo>
                  <a:lnTo>
                    <a:pt x="12781" y="854"/>
                  </a:lnTo>
                  <a:cubicBezTo>
                    <a:pt x="12893" y="859"/>
                    <a:pt x="13005" y="859"/>
                    <a:pt x="13118" y="863"/>
                  </a:cubicBezTo>
                  <a:cubicBezTo>
                    <a:pt x="13338" y="868"/>
                    <a:pt x="13562" y="873"/>
                    <a:pt x="13787" y="878"/>
                  </a:cubicBezTo>
                  <a:cubicBezTo>
                    <a:pt x="14056" y="883"/>
                    <a:pt x="14320" y="893"/>
                    <a:pt x="14588" y="898"/>
                  </a:cubicBezTo>
                  <a:cubicBezTo>
                    <a:pt x="15145" y="912"/>
                    <a:pt x="15702" y="927"/>
                    <a:pt x="16245" y="942"/>
                  </a:cubicBezTo>
                  <a:cubicBezTo>
                    <a:pt x="16274" y="942"/>
                    <a:pt x="16298" y="932"/>
                    <a:pt x="16318" y="907"/>
                  </a:cubicBezTo>
                  <a:cubicBezTo>
                    <a:pt x="16352" y="873"/>
                    <a:pt x="16381" y="829"/>
                    <a:pt x="16406" y="790"/>
                  </a:cubicBezTo>
                  <a:cubicBezTo>
                    <a:pt x="16460" y="712"/>
                    <a:pt x="16499" y="624"/>
                    <a:pt x="16528" y="536"/>
                  </a:cubicBezTo>
                  <a:cubicBezTo>
                    <a:pt x="16533" y="541"/>
                    <a:pt x="16538" y="546"/>
                    <a:pt x="16543" y="556"/>
                  </a:cubicBezTo>
                  <a:lnTo>
                    <a:pt x="16547" y="556"/>
                  </a:lnTo>
                  <a:cubicBezTo>
                    <a:pt x="16552" y="561"/>
                    <a:pt x="16557" y="565"/>
                    <a:pt x="16567" y="570"/>
                  </a:cubicBezTo>
                  <a:cubicBezTo>
                    <a:pt x="16572" y="570"/>
                    <a:pt x="16572" y="570"/>
                    <a:pt x="16582" y="575"/>
                  </a:cubicBezTo>
                  <a:cubicBezTo>
                    <a:pt x="16587" y="580"/>
                    <a:pt x="16596" y="580"/>
                    <a:pt x="16606" y="580"/>
                  </a:cubicBezTo>
                  <a:lnTo>
                    <a:pt x="16631" y="580"/>
                  </a:lnTo>
                  <a:cubicBezTo>
                    <a:pt x="16816" y="580"/>
                    <a:pt x="16997" y="497"/>
                    <a:pt x="17144" y="346"/>
                  </a:cubicBezTo>
                  <a:cubicBezTo>
                    <a:pt x="17148" y="346"/>
                    <a:pt x="17148" y="341"/>
                    <a:pt x="17153" y="336"/>
                  </a:cubicBezTo>
                  <a:cubicBezTo>
                    <a:pt x="17202" y="282"/>
                    <a:pt x="17246" y="223"/>
                    <a:pt x="17280" y="165"/>
                  </a:cubicBezTo>
                  <a:cubicBezTo>
                    <a:pt x="17236" y="150"/>
                    <a:pt x="17197" y="145"/>
                    <a:pt x="17153" y="140"/>
                  </a:cubicBezTo>
                  <a:cubicBezTo>
                    <a:pt x="17135" y="139"/>
                    <a:pt x="17117" y="138"/>
                    <a:pt x="17098" y="138"/>
                  </a:cubicBezTo>
                  <a:close/>
                  <a:moveTo>
                    <a:pt x="1421" y="1"/>
                  </a:moveTo>
                  <a:cubicBezTo>
                    <a:pt x="1100" y="1"/>
                    <a:pt x="783" y="37"/>
                    <a:pt x="484" y="111"/>
                  </a:cubicBezTo>
                  <a:cubicBezTo>
                    <a:pt x="342" y="145"/>
                    <a:pt x="205" y="189"/>
                    <a:pt x="73" y="238"/>
                  </a:cubicBezTo>
                  <a:cubicBezTo>
                    <a:pt x="25" y="258"/>
                    <a:pt x="0" y="316"/>
                    <a:pt x="20" y="365"/>
                  </a:cubicBezTo>
                  <a:cubicBezTo>
                    <a:pt x="39" y="408"/>
                    <a:pt x="826" y="913"/>
                    <a:pt x="901" y="913"/>
                  </a:cubicBezTo>
                  <a:cubicBezTo>
                    <a:pt x="902" y="913"/>
                    <a:pt x="903" y="913"/>
                    <a:pt x="904" y="912"/>
                  </a:cubicBezTo>
                  <a:cubicBezTo>
                    <a:pt x="806" y="849"/>
                    <a:pt x="718" y="795"/>
                    <a:pt x="630" y="741"/>
                  </a:cubicBezTo>
                  <a:lnTo>
                    <a:pt x="630" y="741"/>
                  </a:lnTo>
                  <a:cubicBezTo>
                    <a:pt x="640" y="746"/>
                    <a:pt x="645" y="746"/>
                    <a:pt x="655" y="746"/>
                  </a:cubicBezTo>
                  <a:cubicBezTo>
                    <a:pt x="924" y="780"/>
                    <a:pt x="1197" y="815"/>
                    <a:pt x="1471" y="844"/>
                  </a:cubicBezTo>
                  <a:cubicBezTo>
                    <a:pt x="1598" y="854"/>
                    <a:pt x="1725" y="868"/>
                    <a:pt x="1857" y="878"/>
                  </a:cubicBezTo>
                  <a:cubicBezTo>
                    <a:pt x="1930" y="883"/>
                    <a:pt x="2003" y="888"/>
                    <a:pt x="2081" y="893"/>
                  </a:cubicBezTo>
                  <a:cubicBezTo>
                    <a:pt x="2155" y="902"/>
                    <a:pt x="2238" y="907"/>
                    <a:pt x="2316" y="912"/>
                  </a:cubicBezTo>
                  <a:cubicBezTo>
                    <a:pt x="2502" y="927"/>
                    <a:pt x="2692" y="942"/>
                    <a:pt x="2883" y="951"/>
                  </a:cubicBezTo>
                  <a:cubicBezTo>
                    <a:pt x="2907" y="951"/>
                    <a:pt x="2932" y="951"/>
                    <a:pt x="2961" y="956"/>
                  </a:cubicBezTo>
                  <a:cubicBezTo>
                    <a:pt x="3132" y="961"/>
                    <a:pt x="3303" y="971"/>
                    <a:pt x="3479" y="976"/>
                  </a:cubicBezTo>
                  <a:cubicBezTo>
                    <a:pt x="3586" y="981"/>
                    <a:pt x="3694" y="986"/>
                    <a:pt x="3801" y="990"/>
                  </a:cubicBezTo>
                  <a:cubicBezTo>
                    <a:pt x="3997" y="995"/>
                    <a:pt x="4192" y="1000"/>
                    <a:pt x="4392" y="1005"/>
                  </a:cubicBezTo>
                  <a:lnTo>
                    <a:pt x="4988" y="1005"/>
                  </a:lnTo>
                  <a:cubicBezTo>
                    <a:pt x="5755" y="1005"/>
                    <a:pt x="6557" y="986"/>
                    <a:pt x="7402" y="946"/>
                  </a:cubicBezTo>
                  <a:cubicBezTo>
                    <a:pt x="7519" y="942"/>
                    <a:pt x="7646" y="932"/>
                    <a:pt x="7768" y="927"/>
                  </a:cubicBezTo>
                  <a:cubicBezTo>
                    <a:pt x="7895" y="917"/>
                    <a:pt x="8017" y="854"/>
                    <a:pt x="8091" y="751"/>
                  </a:cubicBezTo>
                  <a:cubicBezTo>
                    <a:pt x="8091" y="751"/>
                    <a:pt x="8096" y="746"/>
                    <a:pt x="8096" y="741"/>
                  </a:cubicBezTo>
                  <a:cubicBezTo>
                    <a:pt x="8359" y="751"/>
                    <a:pt x="8628" y="756"/>
                    <a:pt x="8897" y="766"/>
                  </a:cubicBezTo>
                  <a:lnTo>
                    <a:pt x="9078" y="766"/>
                  </a:lnTo>
                  <a:cubicBezTo>
                    <a:pt x="9087" y="771"/>
                    <a:pt x="9092" y="771"/>
                    <a:pt x="9102" y="771"/>
                  </a:cubicBezTo>
                  <a:cubicBezTo>
                    <a:pt x="9214" y="771"/>
                    <a:pt x="9327" y="775"/>
                    <a:pt x="9439" y="775"/>
                  </a:cubicBezTo>
                  <a:cubicBezTo>
                    <a:pt x="9034" y="482"/>
                    <a:pt x="8560" y="306"/>
                    <a:pt x="8081" y="243"/>
                  </a:cubicBezTo>
                  <a:cubicBezTo>
                    <a:pt x="7954" y="226"/>
                    <a:pt x="7826" y="217"/>
                    <a:pt x="7700" y="217"/>
                  </a:cubicBezTo>
                  <a:cubicBezTo>
                    <a:pt x="7287" y="217"/>
                    <a:pt x="6884" y="309"/>
                    <a:pt x="6532" y="492"/>
                  </a:cubicBezTo>
                  <a:lnTo>
                    <a:pt x="6537" y="497"/>
                  </a:lnTo>
                  <a:cubicBezTo>
                    <a:pt x="6493" y="517"/>
                    <a:pt x="6454" y="541"/>
                    <a:pt x="6410" y="565"/>
                  </a:cubicBezTo>
                  <a:cubicBezTo>
                    <a:pt x="6194" y="490"/>
                    <a:pt x="5965" y="453"/>
                    <a:pt x="5736" y="453"/>
                  </a:cubicBezTo>
                  <a:cubicBezTo>
                    <a:pt x="5328" y="453"/>
                    <a:pt x="4919" y="570"/>
                    <a:pt x="4578" y="795"/>
                  </a:cubicBezTo>
                  <a:lnTo>
                    <a:pt x="4524" y="829"/>
                  </a:lnTo>
                  <a:cubicBezTo>
                    <a:pt x="4417" y="905"/>
                    <a:pt x="4313" y="978"/>
                    <a:pt x="4206" y="978"/>
                  </a:cubicBezTo>
                  <a:cubicBezTo>
                    <a:pt x="4197" y="978"/>
                    <a:pt x="4187" y="977"/>
                    <a:pt x="4177" y="976"/>
                  </a:cubicBezTo>
                  <a:cubicBezTo>
                    <a:pt x="4075" y="971"/>
                    <a:pt x="3982" y="893"/>
                    <a:pt x="3889" y="815"/>
                  </a:cubicBezTo>
                  <a:lnTo>
                    <a:pt x="3865" y="795"/>
                  </a:lnTo>
                  <a:cubicBezTo>
                    <a:pt x="3625" y="595"/>
                    <a:pt x="3332" y="429"/>
                    <a:pt x="3019" y="302"/>
                  </a:cubicBezTo>
                  <a:cubicBezTo>
                    <a:pt x="2524" y="105"/>
                    <a:pt x="1967" y="1"/>
                    <a:pt x="1421" y="1"/>
                  </a:cubicBezTo>
                  <a:close/>
                </a:path>
              </a:pathLst>
            </a:custGeom>
            <a:solidFill>
              <a:srgbClr val="A3A2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 name="Google Shape;790;p30">
              <a:extLst>
                <a:ext uri="{FF2B5EF4-FFF2-40B4-BE49-F238E27FC236}">
                  <a16:creationId xmlns:a16="http://schemas.microsoft.com/office/drawing/2014/main" id="{58D3E47C-85E4-B082-3B4E-A4186E0B4C87}"/>
                </a:ext>
              </a:extLst>
            </p:cNvPr>
            <p:cNvSpPr/>
            <p:nvPr/>
          </p:nvSpPr>
          <p:spPr>
            <a:xfrm>
              <a:off x="-290651" y="576304"/>
              <a:ext cx="3045049" cy="3258263"/>
            </a:xfrm>
            <a:custGeom>
              <a:avLst/>
              <a:gdLst/>
              <a:ahLst/>
              <a:cxnLst/>
              <a:rect l="l" t="t" r="r" b="b"/>
              <a:pathLst>
                <a:path w="21551" h="23060" extrusionOk="0">
                  <a:moveTo>
                    <a:pt x="13797" y="4362"/>
                  </a:moveTo>
                  <a:cubicBezTo>
                    <a:pt x="14080" y="4362"/>
                    <a:pt x="14361" y="4397"/>
                    <a:pt x="14632" y="4465"/>
                  </a:cubicBezTo>
                  <a:cubicBezTo>
                    <a:pt x="14681" y="4479"/>
                    <a:pt x="14711" y="4528"/>
                    <a:pt x="14701" y="4582"/>
                  </a:cubicBezTo>
                  <a:cubicBezTo>
                    <a:pt x="14689" y="4623"/>
                    <a:pt x="14652" y="4654"/>
                    <a:pt x="14609" y="4654"/>
                  </a:cubicBezTo>
                  <a:cubicBezTo>
                    <a:pt x="14601" y="4654"/>
                    <a:pt x="14592" y="4653"/>
                    <a:pt x="14584" y="4650"/>
                  </a:cubicBezTo>
                  <a:cubicBezTo>
                    <a:pt x="14331" y="4582"/>
                    <a:pt x="14068" y="4550"/>
                    <a:pt x="13805" y="4550"/>
                  </a:cubicBezTo>
                  <a:cubicBezTo>
                    <a:pt x="13691" y="4550"/>
                    <a:pt x="13578" y="4556"/>
                    <a:pt x="13465" y="4567"/>
                  </a:cubicBezTo>
                  <a:cubicBezTo>
                    <a:pt x="13426" y="4567"/>
                    <a:pt x="13387" y="4577"/>
                    <a:pt x="13348" y="4582"/>
                  </a:cubicBezTo>
                  <a:cubicBezTo>
                    <a:pt x="13313" y="4587"/>
                    <a:pt x="13279" y="4592"/>
                    <a:pt x="13245" y="4597"/>
                  </a:cubicBezTo>
                  <a:cubicBezTo>
                    <a:pt x="13191" y="4606"/>
                    <a:pt x="13142" y="4616"/>
                    <a:pt x="13093" y="4626"/>
                  </a:cubicBezTo>
                  <a:cubicBezTo>
                    <a:pt x="13040" y="4641"/>
                    <a:pt x="12986" y="4650"/>
                    <a:pt x="12932" y="4665"/>
                  </a:cubicBezTo>
                  <a:cubicBezTo>
                    <a:pt x="12908" y="4675"/>
                    <a:pt x="12879" y="4685"/>
                    <a:pt x="12849" y="4690"/>
                  </a:cubicBezTo>
                  <a:cubicBezTo>
                    <a:pt x="12756" y="4719"/>
                    <a:pt x="12668" y="4753"/>
                    <a:pt x="12576" y="4787"/>
                  </a:cubicBezTo>
                  <a:cubicBezTo>
                    <a:pt x="12527" y="4812"/>
                    <a:pt x="12473" y="4831"/>
                    <a:pt x="12424" y="4856"/>
                  </a:cubicBezTo>
                  <a:cubicBezTo>
                    <a:pt x="12410" y="4861"/>
                    <a:pt x="12400" y="4865"/>
                    <a:pt x="12385" y="4865"/>
                  </a:cubicBezTo>
                  <a:cubicBezTo>
                    <a:pt x="12351" y="4865"/>
                    <a:pt x="12317" y="4846"/>
                    <a:pt x="12297" y="4812"/>
                  </a:cubicBezTo>
                  <a:cubicBezTo>
                    <a:pt x="12278" y="4763"/>
                    <a:pt x="12297" y="4704"/>
                    <a:pt x="12346" y="4685"/>
                  </a:cubicBezTo>
                  <a:cubicBezTo>
                    <a:pt x="12571" y="4577"/>
                    <a:pt x="12805" y="4494"/>
                    <a:pt x="13050" y="4445"/>
                  </a:cubicBezTo>
                  <a:cubicBezTo>
                    <a:pt x="13103" y="4431"/>
                    <a:pt x="13157" y="4421"/>
                    <a:pt x="13211" y="4411"/>
                  </a:cubicBezTo>
                  <a:cubicBezTo>
                    <a:pt x="13225" y="4406"/>
                    <a:pt x="13240" y="4406"/>
                    <a:pt x="13255" y="4401"/>
                  </a:cubicBezTo>
                  <a:lnTo>
                    <a:pt x="13260" y="4401"/>
                  </a:lnTo>
                  <a:cubicBezTo>
                    <a:pt x="13313" y="4391"/>
                    <a:pt x="13367" y="4387"/>
                    <a:pt x="13421" y="4382"/>
                  </a:cubicBezTo>
                  <a:cubicBezTo>
                    <a:pt x="13484" y="4377"/>
                    <a:pt x="13548" y="4367"/>
                    <a:pt x="13606" y="4367"/>
                  </a:cubicBezTo>
                  <a:cubicBezTo>
                    <a:pt x="13670" y="4363"/>
                    <a:pt x="13734" y="4362"/>
                    <a:pt x="13797" y="4362"/>
                  </a:cubicBezTo>
                  <a:close/>
                  <a:moveTo>
                    <a:pt x="9788" y="3738"/>
                  </a:moveTo>
                  <a:cubicBezTo>
                    <a:pt x="9801" y="3738"/>
                    <a:pt x="9813" y="3741"/>
                    <a:pt x="9825" y="3747"/>
                  </a:cubicBezTo>
                  <a:cubicBezTo>
                    <a:pt x="9830" y="3747"/>
                    <a:pt x="9835" y="3751"/>
                    <a:pt x="9840" y="3756"/>
                  </a:cubicBezTo>
                  <a:cubicBezTo>
                    <a:pt x="9884" y="3786"/>
                    <a:pt x="9923" y="3815"/>
                    <a:pt x="9962" y="3849"/>
                  </a:cubicBezTo>
                  <a:cubicBezTo>
                    <a:pt x="9981" y="3869"/>
                    <a:pt x="10006" y="3883"/>
                    <a:pt x="10025" y="3903"/>
                  </a:cubicBezTo>
                  <a:cubicBezTo>
                    <a:pt x="10050" y="3927"/>
                    <a:pt x="10074" y="3952"/>
                    <a:pt x="10094" y="3976"/>
                  </a:cubicBezTo>
                  <a:cubicBezTo>
                    <a:pt x="10123" y="4006"/>
                    <a:pt x="10148" y="4035"/>
                    <a:pt x="10172" y="4069"/>
                  </a:cubicBezTo>
                  <a:cubicBezTo>
                    <a:pt x="10177" y="4074"/>
                    <a:pt x="10182" y="4074"/>
                    <a:pt x="10182" y="4084"/>
                  </a:cubicBezTo>
                  <a:cubicBezTo>
                    <a:pt x="10206" y="4113"/>
                    <a:pt x="10231" y="4147"/>
                    <a:pt x="10255" y="4181"/>
                  </a:cubicBezTo>
                  <a:cubicBezTo>
                    <a:pt x="10270" y="4201"/>
                    <a:pt x="10279" y="4221"/>
                    <a:pt x="10289" y="4240"/>
                  </a:cubicBezTo>
                  <a:cubicBezTo>
                    <a:pt x="10299" y="4255"/>
                    <a:pt x="10309" y="4269"/>
                    <a:pt x="10314" y="4279"/>
                  </a:cubicBezTo>
                  <a:cubicBezTo>
                    <a:pt x="10348" y="4343"/>
                    <a:pt x="10377" y="4401"/>
                    <a:pt x="10402" y="4465"/>
                  </a:cubicBezTo>
                  <a:cubicBezTo>
                    <a:pt x="10411" y="4484"/>
                    <a:pt x="10411" y="4504"/>
                    <a:pt x="10406" y="4519"/>
                  </a:cubicBezTo>
                  <a:cubicBezTo>
                    <a:pt x="10587" y="4538"/>
                    <a:pt x="10778" y="4587"/>
                    <a:pt x="10963" y="4636"/>
                  </a:cubicBezTo>
                  <a:cubicBezTo>
                    <a:pt x="10993" y="4641"/>
                    <a:pt x="11027" y="4650"/>
                    <a:pt x="11056" y="4660"/>
                  </a:cubicBezTo>
                  <a:cubicBezTo>
                    <a:pt x="11061" y="4660"/>
                    <a:pt x="11066" y="4660"/>
                    <a:pt x="11071" y="4665"/>
                  </a:cubicBezTo>
                  <a:cubicBezTo>
                    <a:pt x="11154" y="4685"/>
                    <a:pt x="11237" y="4704"/>
                    <a:pt x="11315" y="4719"/>
                  </a:cubicBezTo>
                  <a:lnTo>
                    <a:pt x="11325" y="4719"/>
                  </a:lnTo>
                  <a:cubicBezTo>
                    <a:pt x="11344" y="4724"/>
                    <a:pt x="11359" y="4724"/>
                    <a:pt x="11374" y="4729"/>
                  </a:cubicBezTo>
                  <a:cubicBezTo>
                    <a:pt x="11384" y="4729"/>
                    <a:pt x="11398" y="4733"/>
                    <a:pt x="11413" y="4743"/>
                  </a:cubicBezTo>
                  <a:cubicBezTo>
                    <a:pt x="11432" y="4753"/>
                    <a:pt x="11452" y="4768"/>
                    <a:pt x="11467" y="4787"/>
                  </a:cubicBezTo>
                  <a:cubicBezTo>
                    <a:pt x="11471" y="4792"/>
                    <a:pt x="11476" y="4797"/>
                    <a:pt x="11476" y="4802"/>
                  </a:cubicBezTo>
                  <a:cubicBezTo>
                    <a:pt x="11486" y="4812"/>
                    <a:pt x="11486" y="4821"/>
                    <a:pt x="11491" y="4831"/>
                  </a:cubicBezTo>
                  <a:cubicBezTo>
                    <a:pt x="11511" y="4890"/>
                    <a:pt x="11496" y="4948"/>
                    <a:pt x="11452" y="4988"/>
                  </a:cubicBezTo>
                  <a:cubicBezTo>
                    <a:pt x="11203" y="5217"/>
                    <a:pt x="11012" y="5354"/>
                    <a:pt x="10861" y="5408"/>
                  </a:cubicBezTo>
                  <a:cubicBezTo>
                    <a:pt x="10998" y="5808"/>
                    <a:pt x="11384" y="6116"/>
                    <a:pt x="11789" y="6136"/>
                  </a:cubicBezTo>
                  <a:cubicBezTo>
                    <a:pt x="11843" y="6141"/>
                    <a:pt x="11882" y="6184"/>
                    <a:pt x="11882" y="6238"/>
                  </a:cubicBezTo>
                  <a:cubicBezTo>
                    <a:pt x="11877" y="6287"/>
                    <a:pt x="11838" y="6326"/>
                    <a:pt x="11789" y="6326"/>
                  </a:cubicBezTo>
                  <a:lnTo>
                    <a:pt x="11784" y="6331"/>
                  </a:lnTo>
                  <a:lnTo>
                    <a:pt x="11779" y="6331"/>
                  </a:lnTo>
                  <a:cubicBezTo>
                    <a:pt x="11315" y="6302"/>
                    <a:pt x="10890" y="5984"/>
                    <a:pt x="10704" y="5544"/>
                  </a:cubicBezTo>
                  <a:cubicBezTo>
                    <a:pt x="10476" y="5809"/>
                    <a:pt x="10122" y="5968"/>
                    <a:pt x="9773" y="5968"/>
                  </a:cubicBezTo>
                  <a:cubicBezTo>
                    <a:pt x="9697" y="5968"/>
                    <a:pt x="9621" y="5961"/>
                    <a:pt x="9547" y="5945"/>
                  </a:cubicBezTo>
                  <a:cubicBezTo>
                    <a:pt x="9493" y="5935"/>
                    <a:pt x="9459" y="5882"/>
                    <a:pt x="9473" y="5833"/>
                  </a:cubicBezTo>
                  <a:cubicBezTo>
                    <a:pt x="9482" y="5786"/>
                    <a:pt x="9520" y="5758"/>
                    <a:pt x="9562" y="5758"/>
                  </a:cubicBezTo>
                  <a:cubicBezTo>
                    <a:pt x="9568" y="5758"/>
                    <a:pt x="9575" y="5758"/>
                    <a:pt x="9581" y="5759"/>
                  </a:cubicBezTo>
                  <a:cubicBezTo>
                    <a:pt x="9644" y="5772"/>
                    <a:pt x="9708" y="5778"/>
                    <a:pt x="9771" y="5778"/>
                  </a:cubicBezTo>
                  <a:cubicBezTo>
                    <a:pt x="10079" y="5778"/>
                    <a:pt x="10383" y="5637"/>
                    <a:pt x="10577" y="5398"/>
                  </a:cubicBezTo>
                  <a:cubicBezTo>
                    <a:pt x="10402" y="5305"/>
                    <a:pt x="10255" y="5056"/>
                    <a:pt x="10133" y="4851"/>
                  </a:cubicBezTo>
                  <a:lnTo>
                    <a:pt x="10113" y="4817"/>
                  </a:lnTo>
                  <a:cubicBezTo>
                    <a:pt x="10074" y="4753"/>
                    <a:pt x="10074" y="4675"/>
                    <a:pt x="10113" y="4611"/>
                  </a:cubicBezTo>
                  <a:cubicBezTo>
                    <a:pt x="10128" y="4592"/>
                    <a:pt x="10143" y="4577"/>
                    <a:pt x="10157" y="4562"/>
                  </a:cubicBezTo>
                  <a:cubicBezTo>
                    <a:pt x="10177" y="4543"/>
                    <a:pt x="10196" y="4538"/>
                    <a:pt x="10221" y="4528"/>
                  </a:cubicBezTo>
                  <a:cubicBezTo>
                    <a:pt x="10206" y="4489"/>
                    <a:pt x="10187" y="4450"/>
                    <a:pt x="10167" y="4416"/>
                  </a:cubicBezTo>
                  <a:cubicBezTo>
                    <a:pt x="10157" y="4391"/>
                    <a:pt x="10148" y="4372"/>
                    <a:pt x="10133" y="4348"/>
                  </a:cubicBezTo>
                  <a:cubicBezTo>
                    <a:pt x="10118" y="4323"/>
                    <a:pt x="10104" y="4299"/>
                    <a:pt x="10084" y="4274"/>
                  </a:cubicBezTo>
                  <a:cubicBezTo>
                    <a:pt x="10069" y="4245"/>
                    <a:pt x="10050" y="4225"/>
                    <a:pt x="10030" y="4196"/>
                  </a:cubicBezTo>
                  <a:cubicBezTo>
                    <a:pt x="10016" y="4181"/>
                    <a:pt x="10001" y="4162"/>
                    <a:pt x="9986" y="4142"/>
                  </a:cubicBezTo>
                  <a:cubicBezTo>
                    <a:pt x="9972" y="4123"/>
                    <a:pt x="9952" y="4103"/>
                    <a:pt x="9933" y="4084"/>
                  </a:cubicBezTo>
                  <a:cubicBezTo>
                    <a:pt x="9923" y="4069"/>
                    <a:pt x="9908" y="4059"/>
                    <a:pt x="9893" y="4045"/>
                  </a:cubicBezTo>
                  <a:cubicBezTo>
                    <a:pt x="9889" y="4040"/>
                    <a:pt x="9884" y="4035"/>
                    <a:pt x="9879" y="4035"/>
                  </a:cubicBezTo>
                  <a:cubicBezTo>
                    <a:pt x="9869" y="4025"/>
                    <a:pt x="9859" y="4015"/>
                    <a:pt x="9849" y="4006"/>
                  </a:cubicBezTo>
                  <a:cubicBezTo>
                    <a:pt x="9815" y="3971"/>
                    <a:pt x="9776" y="3942"/>
                    <a:pt x="9732" y="3913"/>
                  </a:cubicBezTo>
                  <a:cubicBezTo>
                    <a:pt x="9713" y="3898"/>
                    <a:pt x="9703" y="3879"/>
                    <a:pt x="9698" y="3859"/>
                  </a:cubicBezTo>
                  <a:cubicBezTo>
                    <a:pt x="9688" y="3835"/>
                    <a:pt x="9693" y="3805"/>
                    <a:pt x="9708" y="3781"/>
                  </a:cubicBezTo>
                  <a:cubicBezTo>
                    <a:pt x="9728" y="3753"/>
                    <a:pt x="9759" y="3738"/>
                    <a:pt x="9788" y="3738"/>
                  </a:cubicBezTo>
                  <a:close/>
                  <a:moveTo>
                    <a:pt x="10928" y="1"/>
                  </a:moveTo>
                  <a:cubicBezTo>
                    <a:pt x="10906" y="1"/>
                    <a:pt x="10883" y="4"/>
                    <a:pt x="10861" y="9"/>
                  </a:cubicBezTo>
                  <a:cubicBezTo>
                    <a:pt x="10768" y="39"/>
                    <a:pt x="10700" y="112"/>
                    <a:pt x="10680" y="209"/>
                  </a:cubicBezTo>
                  <a:cubicBezTo>
                    <a:pt x="10602" y="639"/>
                    <a:pt x="10524" y="1035"/>
                    <a:pt x="10441" y="1431"/>
                  </a:cubicBezTo>
                  <a:cubicBezTo>
                    <a:pt x="10348" y="1910"/>
                    <a:pt x="10245" y="2408"/>
                    <a:pt x="10152" y="2955"/>
                  </a:cubicBezTo>
                  <a:cubicBezTo>
                    <a:pt x="10133" y="3068"/>
                    <a:pt x="10113" y="3185"/>
                    <a:pt x="10094" y="3297"/>
                  </a:cubicBezTo>
                  <a:cubicBezTo>
                    <a:pt x="10069" y="3322"/>
                    <a:pt x="10040" y="3341"/>
                    <a:pt x="10011" y="3361"/>
                  </a:cubicBezTo>
                  <a:cubicBezTo>
                    <a:pt x="9713" y="3581"/>
                    <a:pt x="9395" y="3859"/>
                    <a:pt x="9038" y="4211"/>
                  </a:cubicBezTo>
                  <a:cubicBezTo>
                    <a:pt x="8955" y="4299"/>
                    <a:pt x="8887" y="4401"/>
                    <a:pt x="8843" y="4509"/>
                  </a:cubicBezTo>
                  <a:cubicBezTo>
                    <a:pt x="8838" y="4523"/>
                    <a:pt x="8828" y="4538"/>
                    <a:pt x="8824" y="4553"/>
                  </a:cubicBezTo>
                  <a:cubicBezTo>
                    <a:pt x="8794" y="4636"/>
                    <a:pt x="8780" y="4724"/>
                    <a:pt x="8775" y="4812"/>
                  </a:cubicBezTo>
                  <a:lnTo>
                    <a:pt x="8775" y="4870"/>
                  </a:lnTo>
                  <a:cubicBezTo>
                    <a:pt x="8775" y="4890"/>
                    <a:pt x="8775" y="4904"/>
                    <a:pt x="8780" y="4919"/>
                  </a:cubicBezTo>
                  <a:cubicBezTo>
                    <a:pt x="8780" y="5085"/>
                    <a:pt x="8794" y="5251"/>
                    <a:pt x="8828" y="5422"/>
                  </a:cubicBezTo>
                  <a:cubicBezTo>
                    <a:pt x="8828" y="5437"/>
                    <a:pt x="8833" y="5452"/>
                    <a:pt x="8833" y="5466"/>
                  </a:cubicBezTo>
                  <a:cubicBezTo>
                    <a:pt x="8931" y="5965"/>
                    <a:pt x="9146" y="6458"/>
                    <a:pt x="9454" y="6893"/>
                  </a:cubicBezTo>
                  <a:cubicBezTo>
                    <a:pt x="9815" y="7406"/>
                    <a:pt x="10323" y="7802"/>
                    <a:pt x="10900" y="8031"/>
                  </a:cubicBezTo>
                  <a:cubicBezTo>
                    <a:pt x="10895" y="8051"/>
                    <a:pt x="10895" y="8070"/>
                    <a:pt x="10895" y="8090"/>
                  </a:cubicBezTo>
                  <a:cubicBezTo>
                    <a:pt x="10880" y="8236"/>
                    <a:pt x="10871" y="8363"/>
                    <a:pt x="10895" y="8525"/>
                  </a:cubicBezTo>
                  <a:cubicBezTo>
                    <a:pt x="10900" y="8578"/>
                    <a:pt x="10910" y="8637"/>
                    <a:pt x="10924" y="8705"/>
                  </a:cubicBezTo>
                  <a:cubicBezTo>
                    <a:pt x="10656" y="8544"/>
                    <a:pt x="10362" y="8417"/>
                    <a:pt x="10025" y="8319"/>
                  </a:cubicBezTo>
                  <a:cubicBezTo>
                    <a:pt x="9727" y="8232"/>
                    <a:pt x="9400" y="8163"/>
                    <a:pt x="9034" y="8114"/>
                  </a:cubicBezTo>
                  <a:cubicBezTo>
                    <a:pt x="8965" y="8104"/>
                    <a:pt x="8897" y="8095"/>
                    <a:pt x="8828" y="8090"/>
                  </a:cubicBezTo>
                  <a:cubicBezTo>
                    <a:pt x="8545" y="8056"/>
                    <a:pt x="8252" y="8021"/>
                    <a:pt x="7954" y="7997"/>
                  </a:cubicBezTo>
                  <a:cubicBezTo>
                    <a:pt x="7705" y="7973"/>
                    <a:pt x="7456" y="7953"/>
                    <a:pt x="7197" y="7943"/>
                  </a:cubicBezTo>
                  <a:cubicBezTo>
                    <a:pt x="7030" y="7937"/>
                    <a:pt x="6861" y="7933"/>
                    <a:pt x="6692" y="7933"/>
                  </a:cubicBezTo>
                  <a:cubicBezTo>
                    <a:pt x="6341" y="7933"/>
                    <a:pt x="5987" y="7949"/>
                    <a:pt x="5638" y="7992"/>
                  </a:cubicBezTo>
                  <a:cubicBezTo>
                    <a:pt x="5247" y="8046"/>
                    <a:pt x="4866" y="8124"/>
                    <a:pt x="4495" y="8256"/>
                  </a:cubicBezTo>
                  <a:cubicBezTo>
                    <a:pt x="4343" y="8305"/>
                    <a:pt x="4197" y="8363"/>
                    <a:pt x="4050" y="8432"/>
                  </a:cubicBezTo>
                  <a:cubicBezTo>
                    <a:pt x="3782" y="8559"/>
                    <a:pt x="3537" y="8705"/>
                    <a:pt x="3308" y="8867"/>
                  </a:cubicBezTo>
                  <a:cubicBezTo>
                    <a:pt x="3020" y="9072"/>
                    <a:pt x="2761" y="9306"/>
                    <a:pt x="2531" y="9546"/>
                  </a:cubicBezTo>
                  <a:cubicBezTo>
                    <a:pt x="2311" y="9775"/>
                    <a:pt x="2121" y="10015"/>
                    <a:pt x="1950" y="10249"/>
                  </a:cubicBezTo>
                  <a:cubicBezTo>
                    <a:pt x="1896" y="10327"/>
                    <a:pt x="1842" y="10406"/>
                    <a:pt x="1793" y="10484"/>
                  </a:cubicBezTo>
                  <a:cubicBezTo>
                    <a:pt x="1642" y="10718"/>
                    <a:pt x="1505" y="10948"/>
                    <a:pt x="1398" y="11163"/>
                  </a:cubicBezTo>
                  <a:cubicBezTo>
                    <a:pt x="1300" y="11348"/>
                    <a:pt x="1207" y="11544"/>
                    <a:pt x="1124" y="11739"/>
                  </a:cubicBezTo>
                  <a:cubicBezTo>
                    <a:pt x="694" y="12731"/>
                    <a:pt x="425" y="13791"/>
                    <a:pt x="186" y="14803"/>
                  </a:cubicBezTo>
                  <a:cubicBezTo>
                    <a:pt x="0" y="15594"/>
                    <a:pt x="44" y="16268"/>
                    <a:pt x="308" y="16825"/>
                  </a:cubicBezTo>
                  <a:cubicBezTo>
                    <a:pt x="332" y="16869"/>
                    <a:pt x="352" y="16913"/>
                    <a:pt x="376" y="16952"/>
                  </a:cubicBezTo>
                  <a:lnTo>
                    <a:pt x="376" y="16957"/>
                  </a:lnTo>
                  <a:cubicBezTo>
                    <a:pt x="425" y="17040"/>
                    <a:pt x="474" y="17118"/>
                    <a:pt x="533" y="17192"/>
                  </a:cubicBezTo>
                  <a:lnTo>
                    <a:pt x="533" y="17196"/>
                  </a:lnTo>
                  <a:cubicBezTo>
                    <a:pt x="591" y="17275"/>
                    <a:pt x="655" y="17348"/>
                    <a:pt x="728" y="17426"/>
                  </a:cubicBezTo>
                  <a:cubicBezTo>
                    <a:pt x="782" y="17480"/>
                    <a:pt x="841" y="17538"/>
                    <a:pt x="899" y="17587"/>
                  </a:cubicBezTo>
                  <a:cubicBezTo>
                    <a:pt x="1266" y="17924"/>
                    <a:pt x="1696" y="18188"/>
                    <a:pt x="2135" y="18423"/>
                  </a:cubicBezTo>
                  <a:cubicBezTo>
                    <a:pt x="2336" y="18525"/>
                    <a:pt x="2531" y="18628"/>
                    <a:pt x="2731" y="18726"/>
                  </a:cubicBezTo>
                  <a:cubicBezTo>
                    <a:pt x="2824" y="18774"/>
                    <a:pt x="2917" y="18818"/>
                    <a:pt x="3010" y="18867"/>
                  </a:cubicBezTo>
                  <a:cubicBezTo>
                    <a:pt x="3068" y="18897"/>
                    <a:pt x="3122" y="18921"/>
                    <a:pt x="3176" y="18950"/>
                  </a:cubicBezTo>
                  <a:cubicBezTo>
                    <a:pt x="3454" y="19097"/>
                    <a:pt x="3733" y="19248"/>
                    <a:pt x="4002" y="19410"/>
                  </a:cubicBezTo>
                  <a:cubicBezTo>
                    <a:pt x="4260" y="19566"/>
                    <a:pt x="4510" y="19722"/>
                    <a:pt x="4754" y="19888"/>
                  </a:cubicBezTo>
                  <a:cubicBezTo>
                    <a:pt x="4896" y="19981"/>
                    <a:pt x="5037" y="20079"/>
                    <a:pt x="5174" y="20177"/>
                  </a:cubicBezTo>
                  <a:cubicBezTo>
                    <a:pt x="5179" y="20181"/>
                    <a:pt x="5179" y="20186"/>
                    <a:pt x="5189" y="20191"/>
                  </a:cubicBezTo>
                  <a:cubicBezTo>
                    <a:pt x="5399" y="20343"/>
                    <a:pt x="5619" y="20514"/>
                    <a:pt x="5819" y="20699"/>
                  </a:cubicBezTo>
                  <a:cubicBezTo>
                    <a:pt x="6053" y="20914"/>
                    <a:pt x="6268" y="21154"/>
                    <a:pt x="6430" y="21418"/>
                  </a:cubicBezTo>
                  <a:cubicBezTo>
                    <a:pt x="6537" y="21598"/>
                    <a:pt x="6625" y="21794"/>
                    <a:pt x="6674" y="22004"/>
                  </a:cubicBezTo>
                  <a:cubicBezTo>
                    <a:pt x="6679" y="22028"/>
                    <a:pt x="6684" y="22048"/>
                    <a:pt x="6689" y="22072"/>
                  </a:cubicBezTo>
                  <a:cubicBezTo>
                    <a:pt x="6698" y="22097"/>
                    <a:pt x="6703" y="22121"/>
                    <a:pt x="6708" y="22150"/>
                  </a:cubicBezTo>
                  <a:cubicBezTo>
                    <a:pt x="6708" y="22165"/>
                    <a:pt x="6713" y="22185"/>
                    <a:pt x="6718" y="22204"/>
                  </a:cubicBezTo>
                  <a:cubicBezTo>
                    <a:pt x="6728" y="22253"/>
                    <a:pt x="6737" y="22302"/>
                    <a:pt x="6747" y="22356"/>
                  </a:cubicBezTo>
                  <a:cubicBezTo>
                    <a:pt x="6767" y="22448"/>
                    <a:pt x="6796" y="22546"/>
                    <a:pt x="6835" y="22634"/>
                  </a:cubicBezTo>
                  <a:cubicBezTo>
                    <a:pt x="6923" y="22829"/>
                    <a:pt x="7118" y="23059"/>
                    <a:pt x="7392" y="23059"/>
                  </a:cubicBezTo>
                  <a:lnTo>
                    <a:pt x="7397" y="23059"/>
                  </a:lnTo>
                  <a:cubicBezTo>
                    <a:pt x="7631" y="23054"/>
                    <a:pt x="7793" y="22981"/>
                    <a:pt x="7846" y="22839"/>
                  </a:cubicBezTo>
                  <a:cubicBezTo>
                    <a:pt x="7910" y="22683"/>
                    <a:pt x="7959" y="22531"/>
                    <a:pt x="7993" y="22375"/>
                  </a:cubicBezTo>
                  <a:cubicBezTo>
                    <a:pt x="8008" y="22312"/>
                    <a:pt x="8022" y="22248"/>
                    <a:pt x="8032" y="22185"/>
                  </a:cubicBezTo>
                  <a:cubicBezTo>
                    <a:pt x="8071" y="21960"/>
                    <a:pt x="8081" y="21740"/>
                    <a:pt x="8066" y="21525"/>
                  </a:cubicBezTo>
                  <a:cubicBezTo>
                    <a:pt x="8066" y="21491"/>
                    <a:pt x="8061" y="21461"/>
                    <a:pt x="8057" y="21427"/>
                  </a:cubicBezTo>
                  <a:cubicBezTo>
                    <a:pt x="8057" y="21398"/>
                    <a:pt x="8057" y="21364"/>
                    <a:pt x="8052" y="21330"/>
                  </a:cubicBezTo>
                  <a:cubicBezTo>
                    <a:pt x="8052" y="21325"/>
                    <a:pt x="8047" y="21320"/>
                    <a:pt x="8047" y="21315"/>
                  </a:cubicBezTo>
                  <a:cubicBezTo>
                    <a:pt x="8042" y="21261"/>
                    <a:pt x="8032" y="21212"/>
                    <a:pt x="8022" y="21159"/>
                  </a:cubicBezTo>
                  <a:cubicBezTo>
                    <a:pt x="8017" y="21144"/>
                    <a:pt x="8017" y="21129"/>
                    <a:pt x="8013" y="21110"/>
                  </a:cubicBezTo>
                  <a:cubicBezTo>
                    <a:pt x="8008" y="21066"/>
                    <a:pt x="7993" y="21022"/>
                    <a:pt x="7983" y="20978"/>
                  </a:cubicBezTo>
                  <a:cubicBezTo>
                    <a:pt x="7978" y="20963"/>
                    <a:pt x="7978" y="20953"/>
                    <a:pt x="7973" y="20939"/>
                  </a:cubicBezTo>
                  <a:cubicBezTo>
                    <a:pt x="7964" y="20900"/>
                    <a:pt x="7954" y="20861"/>
                    <a:pt x="7939" y="20821"/>
                  </a:cubicBezTo>
                  <a:cubicBezTo>
                    <a:pt x="7934" y="20797"/>
                    <a:pt x="7925" y="20778"/>
                    <a:pt x="7920" y="20753"/>
                  </a:cubicBezTo>
                  <a:cubicBezTo>
                    <a:pt x="7910" y="20724"/>
                    <a:pt x="7900" y="20694"/>
                    <a:pt x="7890" y="20665"/>
                  </a:cubicBezTo>
                  <a:cubicBezTo>
                    <a:pt x="7876" y="20631"/>
                    <a:pt x="7861" y="20592"/>
                    <a:pt x="7846" y="20558"/>
                  </a:cubicBezTo>
                  <a:cubicBezTo>
                    <a:pt x="7832" y="20519"/>
                    <a:pt x="7812" y="20479"/>
                    <a:pt x="7798" y="20440"/>
                  </a:cubicBezTo>
                  <a:cubicBezTo>
                    <a:pt x="7783" y="20406"/>
                    <a:pt x="7768" y="20372"/>
                    <a:pt x="7749" y="20333"/>
                  </a:cubicBezTo>
                  <a:cubicBezTo>
                    <a:pt x="7734" y="20299"/>
                    <a:pt x="7715" y="20265"/>
                    <a:pt x="7695" y="20230"/>
                  </a:cubicBezTo>
                  <a:cubicBezTo>
                    <a:pt x="7544" y="19923"/>
                    <a:pt x="7348" y="19639"/>
                    <a:pt x="7128" y="19370"/>
                  </a:cubicBezTo>
                  <a:cubicBezTo>
                    <a:pt x="7104" y="19341"/>
                    <a:pt x="7075" y="19307"/>
                    <a:pt x="7050" y="19278"/>
                  </a:cubicBezTo>
                  <a:cubicBezTo>
                    <a:pt x="6439" y="18559"/>
                    <a:pt x="5667" y="17983"/>
                    <a:pt x="5042" y="17582"/>
                  </a:cubicBezTo>
                  <a:cubicBezTo>
                    <a:pt x="5041" y="17583"/>
                    <a:pt x="5040" y="17583"/>
                    <a:pt x="5039" y="17583"/>
                  </a:cubicBezTo>
                  <a:cubicBezTo>
                    <a:pt x="4963" y="17583"/>
                    <a:pt x="4177" y="17083"/>
                    <a:pt x="4158" y="17035"/>
                  </a:cubicBezTo>
                  <a:cubicBezTo>
                    <a:pt x="4138" y="16986"/>
                    <a:pt x="4163" y="16933"/>
                    <a:pt x="4212" y="16913"/>
                  </a:cubicBezTo>
                  <a:cubicBezTo>
                    <a:pt x="4343" y="16859"/>
                    <a:pt x="4480" y="16815"/>
                    <a:pt x="4622" y="16781"/>
                  </a:cubicBezTo>
                  <a:cubicBezTo>
                    <a:pt x="4917" y="16708"/>
                    <a:pt x="5231" y="16672"/>
                    <a:pt x="5549" y="16672"/>
                  </a:cubicBezTo>
                  <a:cubicBezTo>
                    <a:pt x="6100" y="16672"/>
                    <a:pt x="6662" y="16778"/>
                    <a:pt x="7158" y="16977"/>
                  </a:cubicBezTo>
                  <a:cubicBezTo>
                    <a:pt x="7475" y="17104"/>
                    <a:pt x="7763" y="17270"/>
                    <a:pt x="8008" y="17470"/>
                  </a:cubicBezTo>
                  <a:lnTo>
                    <a:pt x="8027" y="17485"/>
                  </a:lnTo>
                  <a:cubicBezTo>
                    <a:pt x="8125" y="17568"/>
                    <a:pt x="8218" y="17641"/>
                    <a:pt x="8320" y="17651"/>
                  </a:cubicBezTo>
                  <a:cubicBezTo>
                    <a:pt x="8327" y="17651"/>
                    <a:pt x="8333" y="17652"/>
                    <a:pt x="8340" y="17652"/>
                  </a:cubicBezTo>
                  <a:cubicBezTo>
                    <a:pt x="8446" y="17652"/>
                    <a:pt x="8557" y="17578"/>
                    <a:pt x="8667" y="17504"/>
                  </a:cubicBezTo>
                  <a:lnTo>
                    <a:pt x="8716" y="17470"/>
                  </a:lnTo>
                  <a:cubicBezTo>
                    <a:pt x="9057" y="17241"/>
                    <a:pt x="9467" y="17125"/>
                    <a:pt x="9876" y="17125"/>
                  </a:cubicBezTo>
                  <a:cubicBezTo>
                    <a:pt x="10106" y="17125"/>
                    <a:pt x="10335" y="17162"/>
                    <a:pt x="10553" y="17236"/>
                  </a:cubicBezTo>
                  <a:cubicBezTo>
                    <a:pt x="10592" y="17211"/>
                    <a:pt x="10636" y="17187"/>
                    <a:pt x="10675" y="17167"/>
                  </a:cubicBezTo>
                  <a:cubicBezTo>
                    <a:pt x="11027" y="16984"/>
                    <a:pt x="11430" y="16892"/>
                    <a:pt x="11843" y="16892"/>
                  </a:cubicBezTo>
                  <a:cubicBezTo>
                    <a:pt x="11969" y="16892"/>
                    <a:pt x="12097" y="16901"/>
                    <a:pt x="12224" y="16918"/>
                  </a:cubicBezTo>
                  <a:cubicBezTo>
                    <a:pt x="12703" y="16977"/>
                    <a:pt x="13177" y="17157"/>
                    <a:pt x="13582" y="17450"/>
                  </a:cubicBezTo>
                  <a:cubicBezTo>
                    <a:pt x="13641" y="17450"/>
                    <a:pt x="13694" y="17455"/>
                    <a:pt x="13753" y="17455"/>
                  </a:cubicBezTo>
                  <a:cubicBezTo>
                    <a:pt x="13782" y="17455"/>
                    <a:pt x="13817" y="17460"/>
                    <a:pt x="13846" y="17460"/>
                  </a:cubicBezTo>
                  <a:lnTo>
                    <a:pt x="13968" y="17460"/>
                  </a:lnTo>
                  <a:cubicBezTo>
                    <a:pt x="14198" y="17372"/>
                    <a:pt x="14457" y="17304"/>
                    <a:pt x="14745" y="17250"/>
                  </a:cubicBezTo>
                  <a:cubicBezTo>
                    <a:pt x="14906" y="17216"/>
                    <a:pt x="15082" y="17192"/>
                    <a:pt x="15268" y="17167"/>
                  </a:cubicBezTo>
                  <a:cubicBezTo>
                    <a:pt x="15359" y="17156"/>
                    <a:pt x="15450" y="17151"/>
                    <a:pt x="15539" y="17151"/>
                  </a:cubicBezTo>
                  <a:cubicBezTo>
                    <a:pt x="15961" y="17151"/>
                    <a:pt x="16344" y="17273"/>
                    <a:pt x="16631" y="17499"/>
                  </a:cubicBezTo>
                  <a:cubicBezTo>
                    <a:pt x="16636" y="17504"/>
                    <a:pt x="16645" y="17509"/>
                    <a:pt x="16655" y="17519"/>
                  </a:cubicBezTo>
                  <a:lnTo>
                    <a:pt x="16890" y="17524"/>
                  </a:lnTo>
                  <a:lnTo>
                    <a:pt x="16894" y="17524"/>
                  </a:lnTo>
                  <a:cubicBezTo>
                    <a:pt x="17510" y="17133"/>
                    <a:pt x="18255" y="16931"/>
                    <a:pt x="18996" y="16931"/>
                  </a:cubicBezTo>
                  <a:cubicBezTo>
                    <a:pt x="19514" y="16931"/>
                    <a:pt x="20029" y="17030"/>
                    <a:pt x="20495" y="17231"/>
                  </a:cubicBezTo>
                  <a:cubicBezTo>
                    <a:pt x="20544" y="17152"/>
                    <a:pt x="20607" y="17084"/>
                    <a:pt x="20676" y="17025"/>
                  </a:cubicBezTo>
                  <a:cubicBezTo>
                    <a:pt x="20690" y="17011"/>
                    <a:pt x="20700" y="17001"/>
                    <a:pt x="20715" y="16991"/>
                  </a:cubicBezTo>
                  <a:cubicBezTo>
                    <a:pt x="20866" y="16880"/>
                    <a:pt x="21050" y="16813"/>
                    <a:pt x="21236" y="16813"/>
                  </a:cubicBezTo>
                  <a:cubicBezTo>
                    <a:pt x="21255" y="16813"/>
                    <a:pt x="21273" y="16814"/>
                    <a:pt x="21291" y="16815"/>
                  </a:cubicBezTo>
                  <a:cubicBezTo>
                    <a:pt x="21335" y="16815"/>
                    <a:pt x="21379" y="16825"/>
                    <a:pt x="21418" y="16835"/>
                  </a:cubicBezTo>
                  <a:cubicBezTo>
                    <a:pt x="21506" y="16683"/>
                    <a:pt x="21550" y="16512"/>
                    <a:pt x="21541" y="16341"/>
                  </a:cubicBezTo>
                  <a:cubicBezTo>
                    <a:pt x="21521" y="15946"/>
                    <a:pt x="21247" y="15555"/>
                    <a:pt x="20837" y="15316"/>
                  </a:cubicBezTo>
                  <a:lnTo>
                    <a:pt x="20837" y="15320"/>
                  </a:lnTo>
                  <a:cubicBezTo>
                    <a:pt x="20471" y="15115"/>
                    <a:pt x="20065" y="15037"/>
                    <a:pt x="19669" y="14964"/>
                  </a:cubicBezTo>
                  <a:cubicBezTo>
                    <a:pt x="19156" y="14866"/>
                    <a:pt x="18643" y="14788"/>
                    <a:pt x="18145" y="14710"/>
                  </a:cubicBezTo>
                  <a:cubicBezTo>
                    <a:pt x="17710" y="14641"/>
                    <a:pt x="17256" y="14573"/>
                    <a:pt x="16816" y="14490"/>
                  </a:cubicBezTo>
                  <a:cubicBezTo>
                    <a:pt x="16787" y="14485"/>
                    <a:pt x="16763" y="14485"/>
                    <a:pt x="16738" y="14475"/>
                  </a:cubicBezTo>
                  <a:cubicBezTo>
                    <a:pt x="16802" y="14299"/>
                    <a:pt x="16865" y="14119"/>
                    <a:pt x="16929" y="13938"/>
                  </a:cubicBezTo>
                  <a:cubicBezTo>
                    <a:pt x="17041" y="13610"/>
                    <a:pt x="17139" y="13278"/>
                    <a:pt x="17222" y="12936"/>
                  </a:cubicBezTo>
                  <a:cubicBezTo>
                    <a:pt x="17256" y="12795"/>
                    <a:pt x="17285" y="12648"/>
                    <a:pt x="17315" y="12501"/>
                  </a:cubicBezTo>
                  <a:cubicBezTo>
                    <a:pt x="17344" y="12355"/>
                    <a:pt x="17368" y="12208"/>
                    <a:pt x="17388" y="12062"/>
                  </a:cubicBezTo>
                  <a:cubicBezTo>
                    <a:pt x="17437" y="11720"/>
                    <a:pt x="17466" y="11392"/>
                    <a:pt x="17476" y="11075"/>
                  </a:cubicBezTo>
                  <a:cubicBezTo>
                    <a:pt x="17476" y="10884"/>
                    <a:pt x="17476" y="10699"/>
                    <a:pt x="17466" y="10518"/>
                  </a:cubicBezTo>
                  <a:cubicBezTo>
                    <a:pt x="17461" y="10396"/>
                    <a:pt x="17451" y="10279"/>
                    <a:pt x="17437" y="10161"/>
                  </a:cubicBezTo>
                  <a:lnTo>
                    <a:pt x="17437" y="10156"/>
                  </a:lnTo>
                  <a:cubicBezTo>
                    <a:pt x="17403" y="9849"/>
                    <a:pt x="17349" y="9551"/>
                    <a:pt x="17266" y="9257"/>
                  </a:cubicBezTo>
                  <a:cubicBezTo>
                    <a:pt x="17090" y="8588"/>
                    <a:pt x="16797" y="7948"/>
                    <a:pt x="16386" y="7298"/>
                  </a:cubicBezTo>
                  <a:cubicBezTo>
                    <a:pt x="16548" y="7098"/>
                    <a:pt x="16679" y="6844"/>
                    <a:pt x="16782" y="6556"/>
                  </a:cubicBezTo>
                  <a:cubicBezTo>
                    <a:pt x="16894" y="6233"/>
                    <a:pt x="16968" y="5872"/>
                    <a:pt x="17007" y="5510"/>
                  </a:cubicBezTo>
                  <a:cubicBezTo>
                    <a:pt x="17031" y="5325"/>
                    <a:pt x="17041" y="5134"/>
                    <a:pt x="17041" y="4953"/>
                  </a:cubicBezTo>
                  <a:cubicBezTo>
                    <a:pt x="17041" y="4567"/>
                    <a:pt x="17007" y="4201"/>
                    <a:pt x="16929" y="3888"/>
                  </a:cubicBezTo>
                  <a:cubicBezTo>
                    <a:pt x="16909" y="3815"/>
                    <a:pt x="16890" y="3751"/>
                    <a:pt x="16870" y="3688"/>
                  </a:cubicBezTo>
                  <a:cubicBezTo>
                    <a:pt x="17026" y="2892"/>
                    <a:pt x="17119" y="2051"/>
                    <a:pt x="17168" y="972"/>
                  </a:cubicBezTo>
                  <a:cubicBezTo>
                    <a:pt x="17173" y="850"/>
                    <a:pt x="17109" y="732"/>
                    <a:pt x="17007" y="669"/>
                  </a:cubicBezTo>
                  <a:cubicBezTo>
                    <a:pt x="16951" y="636"/>
                    <a:pt x="16890" y="619"/>
                    <a:pt x="16830" y="619"/>
                  </a:cubicBezTo>
                  <a:cubicBezTo>
                    <a:pt x="16774" y="619"/>
                    <a:pt x="16719" y="633"/>
                    <a:pt x="16670" y="664"/>
                  </a:cubicBezTo>
                  <a:cubicBezTo>
                    <a:pt x="16587" y="713"/>
                    <a:pt x="16484" y="771"/>
                    <a:pt x="16372" y="840"/>
                  </a:cubicBezTo>
                  <a:cubicBezTo>
                    <a:pt x="15668" y="1245"/>
                    <a:pt x="14501" y="1929"/>
                    <a:pt x="14017" y="2442"/>
                  </a:cubicBezTo>
                  <a:cubicBezTo>
                    <a:pt x="13909" y="2423"/>
                    <a:pt x="13807" y="2408"/>
                    <a:pt x="13709" y="2393"/>
                  </a:cubicBezTo>
                  <a:cubicBezTo>
                    <a:pt x="13362" y="2344"/>
                    <a:pt x="13084" y="2315"/>
                    <a:pt x="12849" y="2310"/>
                  </a:cubicBezTo>
                  <a:cubicBezTo>
                    <a:pt x="12849" y="2305"/>
                    <a:pt x="12849" y="2296"/>
                    <a:pt x="12849" y="2291"/>
                  </a:cubicBezTo>
                  <a:cubicBezTo>
                    <a:pt x="12844" y="2281"/>
                    <a:pt x="12839" y="2271"/>
                    <a:pt x="12835" y="2261"/>
                  </a:cubicBezTo>
                  <a:cubicBezTo>
                    <a:pt x="12473" y="1763"/>
                    <a:pt x="11994" y="1152"/>
                    <a:pt x="11555" y="610"/>
                  </a:cubicBezTo>
                  <a:cubicBezTo>
                    <a:pt x="11403" y="424"/>
                    <a:pt x="11257" y="249"/>
                    <a:pt x="11120" y="92"/>
                  </a:cubicBezTo>
                  <a:cubicBezTo>
                    <a:pt x="11071" y="32"/>
                    <a:pt x="11002" y="1"/>
                    <a:pt x="10928" y="1"/>
                  </a:cubicBezTo>
                  <a:close/>
                </a:path>
              </a:pathLst>
            </a:custGeom>
            <a:solidFill>
              <a:srgbClr val="F0E3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 name="Google Shape;791;p30">
              <a:extLst>
                <a:ext uri="{FF2B5EF4-FFF2-40B4-BE49-F238E27FC236}">
                  <a16:creationId xmlns:a16="http://schemas.microsoft.com/office/drawing/2014/main" id="{56AA9B1E-3866-2639-051A-F602656AA0E9}"/>
                </a:ext>
              </a:extLst>
            </p:cNvPr>
            <p:cNvSpPr/>
            <p:nvPr/>
          </p:nvSpPr>
          <p:spPr>
            <a:xfrm>
              <a:off x="1135440" y="662494"/>
              <a:ext cx="389550" cy="380507"/>
            </a:xfrm>
            <a:custGeom>
              <a:avLst/>
              <a:gdLst/>
              <a:ahLst/>
              <a:cxnLst/>
              <a:rect l="l" t="t" r="r" b="b"/>
              <a:pathLst>
                <a:path w="2757" h="2693" extrusionOk="0">
                  <a:moveTo>
                    <a:pt x="1462" y="0"/>
                  </a:moveTo>
                  <a:cubicBezTo>
                    <a:pt x="1452" y="15"/>
                    <a:pt x="1447" y="39"/>
                    <a:pt x="1442" y="59"/>
                  </a:cubicBezTo>
                  <a:cubicBezTo>
                    <a:pt x="1427" y="181"/>
                    <a:pt x="1481" y="303"/>
                    <a:pt x="1515" y="420"/>
                  </a:cubicBezTo>
                  <a:cubicBezTo>
                    <a:pt x="1618" y="796"/>
                    <a:pt x="1926" y="1178"/>
                    <a:pt x="1662" y="1461"/>
                  </a:cubicBezTo>
                  <a:cubicBezTo>
                    <a:pt x="1540" y="1593"/>
                    <a:pt x="1061" y="1813"/>
                    <a:pt x="905" y="1891"/>
                  </a:cubicBezTo>
                  <a:cubicBezTo>
                    <a:pt x="499" y="2086"/>
                    <a:pt x="20" y="2575"/>
                    <a:pt x="1" y="2692"/>
                  </a:cubicBezTo>
                  <a:cubicBezTo>
                    <a:pt x="294" y="2467"/>
                    <a:pt x="1442" y="1910"/>
                    <a:pt x="1804" y="1822"/>
                  </a:cubicBezTo>
                  <a:cubicBezTo>
                    <a:pt x="2116" y="1744"/>
                    <a:pt x="2434" y="1695"/>
                    <a:pt x="2756" y="1681"/>
                  </a:cubicBezTo>
                  <a:cubicBezTo>
                    <a:pt x="2751" y="1671"/>
                    <a:pt x="2746" y="1661"/>
                    <a:pt x="2742" y="1651"/>
                  </a:cubicBezTo>
                  <a:cubicBezTo>
                    <a:pt x="2380" y="1153"/>
                    <a:pt x="1901" y="542"/>
                    <a:pt x="1462"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 name="Google Shape;792;p30">
              <a:extLst>
                <a:ext uri="{FF2B5EF4-FFF2-40B4-BE49-F238E27FC236}">
                  <a16:creationId xmlns:a16="http://schemas.microsoft.com/office/drawing/2014/main" id="{70EC06A8-57A3-CDCD-ABB4-3706F54A20DA}"/>
                </a:ext>
              </a:extLst>
            </p:cNvPr>
            <p:cNvSpPr/>
            <p:nvPr/>
          </p:nvSpPr>
          <p:spPr>
            <a:xfrm>
              <a:off x="1044304" y="1128768"/>
              <a:ext cx="599373" cy="207280"/>
            </a:xfrm>
            <a:custGeom>
              <a:avLst/>
              <a:gdLst/>
              <a:ahLst/>
              <a:cxnLst/>
              <a:rect l="l" t="t" r="r" b="b"/>
              <a:pathLst>
                <a:path w="4242" h="1467" extrusionOk="0">
                  <a:moveTo>
                    <a:pt x="1539" y="1"/>
                  </a:moveTo>
                  <a:cubicBezTo>
                    <a:pt x="1317" y="1"/>
                    <a:pt x="1096" y="12"/>
                    <a:pt x="875" y="32"/>
                  </a:cubicBezTo>
                  <a:cubicBezTo>
                    <a:pt x="700" y="52"/>
                    <a:pt x="1" y="159"/>
                    <a:pt x="123" y="472"/>
                  </a:cubicBezTo>
                  <a:cubicBezTo>
                    <a:pt x="211" y="692"/>
                    <a:pt x="944" y="643"/>
                    <a:pt x="1129" y="667"/>
                  </a:cubicBezTo>
                  <a:cubicBezTo>
                    <a:pt x="1906" y="780"/>
                    <a:pt x="2668" y="999"/>
                    <a:pt x="3377" y="1332"/>
                  </a:cubicBezTo>
                  <a:cubicBezTo>
                    <a:pt x="3516" y="1398"/>
                    <a:pt x="3669" y="1467"/>
                    <a:pt x="3814" y="1467"/>
                  </a:cubicBezTo>
                  <a:cubicBezTo>
                    <a:pt x="3871" y="1467"/>
                    <a:pt x="3928" y="1456"/>
                    <a:pt x="3983" y="1429"/>
                  </a:cubicBezTo>
                  <a:cubicBezTo>
                    <a:pt x="4202" y="1322"/>
                    <a:pt x="4242" y="994"/>
                    <a:pt x="4119" y="784"/>
                  </a:cubicBezTo>
                  <a:cubicBezTo>
                    <a:pt x="3992" y="569"/>
                    <a:pt x="3758" y="452"/>
                    <a:pt x="3533" y="359"/>
                  </a:cubicBezTo>
                  <a:cubicBezTo>
                    <a:pt x="2902" y="105"/>
                    <a:pt x="2221" y="1"/>
                    <a:pt x="153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 name="Google Shape;793;p30">
              <a:extLst>
                <a:ext uri="{FF2B5EF4-FFF2-40B4-BE49-F238E27FC236}">
                  <a16:creationId xmlns:a16="http://schemas.microsoft.com/office/drawing/2014/main" id="{3BBF41BD-4CC2-3CBC-A3F5-CD8FDB6F10F4}"/>
                </a:ext>
              </a:extLst>
            </p:cNvPr>
            <p:cNvSpPr/>
            <p:nvPr/>
          </p:nvSpPr>
          <p:spPr>
            <a:xfrm>
              <a:off x="1078215" y="1104606"/>
              <a:ext cx="102298" cy="121231"/>
            </a:xfrm>
            <a:custGeom>
              <a:avLst/>
              <a:gdLst/>
              <a:ahLst/>
              <a:cxnLst/>
              <a:rect l="l" t="t" r="r" b="b"/>
              <a:pathLst>
                <a:path w="724" h="858" extrusionOk="0">
                  <a:moveTo>
                    <a:pt x="96" y="1"/>
                  </a:moveTo>
                  <a:cubicBezTo>
                    <a:pt x="68" y="1"/>
                    <a:pt x="39" y="16"/>
                    <a:pt x="20" y="42"/>
                  </a:cubicBezTo>
                  <a:cubicBezTo>
                    <a:pt x="5" y="66"/>
                    <a:pt x="0" y="96"/>
                    <a:pt x="10" y="120"/>
                  </a:cubicBezTo>
                  <a:cubicBezTo>
                    <a:pt x="15" y="140"/>
                    <a:pt x="25" y="159"/>
                    <a:pt x="44" y="174"/>
                  </a:cubicBezTo>
                  <a:cubicBezTo>
                    <a:pt x="264" y="325"/>
                    <a:pt x="435" y="545"/>
                    <a:pt x="533" y="789"/>
                  </a:cubicBezTo>
                  <a:cubicBezTo>
                    <a:pt x="533" y="789"/>
                    <a:pt x="533" y="794"/>
                    <a:pt x="538" y="794"/>
                  </a:cubicBezTo>
                  <a:cubicBezTo>
                    <a:pt x="552" y="833"/>
                    <a:pt x="587" y="858"/>
                    <a:pt x="626" y="858"/>
                  </a:cubicBezTo>
                  <a:cubicBezTo>
                    <a:pt x="635" y="858"/>
                    <a:pt x="645" y="858"/>
                    <a:pt x="660" y="853"/>
                  </a:cubicBezTo>
                  <a:cubicBezTo>
                    <a:pt x="689" y="838"/>
                    <a:pt x="714" y="814"/>
                    <a:pt x="718" y="780"/>
                  </a:cubicBezTo>
                  <a:cubicBezTo>
                    <a:pt x="723" y="765"/>
                    <a:pt x="723" y="745"/>
                    <a:pt x="714" y="726"/>
                  </a:cubicBezTo>
                  <a:cubicBezTo>
                    <a:pt x="601" y="442"/>
                    <a:pt x="406" y="188"/>
                    <a:pt x="152" y="17"/>
                  </a:cubicBezTo>
                  <a:cubicBezTo>
                    <a:pt x="147" y="12"/>
                    <a:pt x="142" y="12"/>
                    <a:pt x="137" y="12"/>
                  </a:cubicBezTo>
                  <a:cubicBezTo>
                    <a:pt x="124" y="4"/>
                    <a:pt x="110" y="1"/>
                    <a:pt x="96"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2" name="Google Shape;794;p30">
              <a:extLst>
                <a:ext uri="{FF2B5EF4-FFF2-40B4-BE49-F238E27FC236}">
                  <a16:creationId xmlns:a16="http://schemas.microsoft.com/office/drawing/2014/main" id="{D08FAAB7-829B-7F29-0D92-443396CD7E41}"/>
                </a:ext>
              </a:extLst>
            </p:cNvPr>
            <p:cNvSpPr/>
            <p:nvPr/>
          </p:nvSpPr>
          <p:spPr>
            <a:xfrm>
              <a:off x="1444028" y="1192209"/>
              <a:ext cx="344619" cy="71637"/>
            </a:xfrm>
            <a:custGeom>
              <a:avLst/>
              <a:gdLst/>
              <a:ahLst/>
              <a:cxnLst/>
              <a:rect l="l" t="t" r="r" b="b"/>
              <a:pathLst>
                <a:path w="2439" h="507" extrusionOk="0">
                  <a:moveTo>
                    <a:pt x="1519" y="0"/>
                  </a:moveTo>
                  <a:cubicBezTo>
                    <a:pt x="1018" y="0"/>
                    <a:pt x="516" y="110"/>
                    <a:pt x="69" y="326"/>
                  </a:cubicBezTo>
                  <a:cubicBezTo>
                    <a:pt x="20" y="345"/>
                    <a:pt x="1" y="404"/>
                    <a:pt x="20" y="453"/>
                  </a:cubicBezTo>
                  <a:cubicBezTo>
                    <a:pt x="40" y="487"/>
                    <a:pt x="74" y="506"/>
                    <a:pt x="108" y="506"/>
                  </a:cubicBezTo>
                  <a:cubicBezTo>
                    <a:pt x="123" y="506"/>
                    <a:pt x="133" y="502"/>
                    <a:pt x="147" y="497"/>
                  </a:cubicBezTo>
                  <a:cubicBezTo>
                    <a:pt x="571" y="294"/>
                    <a:pt x="1044" y="191"/>
                    <a:pt x="1516" y="191"/>
                  </a:cubicBezTo>
                  <a:cubicBezTo>
                    <a:pt x="1783" y="191"/>
                    <a:pt x="2050" y="224"/>
                    <a:pt x="2307" y="291"/>
                  </a:cubicBezTo>
                  <a:cubicBezTo>
                    <a:pt x="2315" y="294"/>
                    <a:pt x="2324" y="295"/>
                    <a:pt x="2332" y="295"/>
                  </a:cubicBezTo>
                  <a:cubicBezTo>
                    <a:pt x="2375" y="295"/>
                    <a:pt x="2412" y="264"/>
                    <a:pt x="2424" y="223"/>
                  </a:cubicBezTo>
                  <a:cubicBezTo>
                    <a:pt x="2438" y="169"/>
                    <a:pt x="2404" y="120"/>
                    <a:pt x="2355" y="106"/>
                  </a:cubicBezTo>
                  <a:cubicBezTo>
                    <a:pt x="2084" y="35"/>
                    <a:pt x="1802" y="0"/>
                    <a:pt x="1519"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3" name="Google Shape;795;p30">
              <a:extLst>
                <a:ext uri="{FF2B5EF4-FFF2-40B4-BE49-F238E27FC236}">
                  <a16:creationId xmlns:a16="http://schemas.microsoft.com/office/drawing/2014/main" id="{673620EB-8E25-C4A0-704B-060F6E5D2939}"/>
                </a:ext>
              </a:extLst>
            </p:cNvPr>
            <p:cNvSpPr/>
            <p:nvPr/>
          </p:nvSpPr>
          <p:spPr>
            <a:xfrm>
              <a:off x="1132755" y="1213969"/>
              <a:ext cx="202334" cy="130557"/>
            </a:xfrm>
            <a:custGeom>
              <a:avLst/>
              <a:gdLst/>
              <a:ahLst/>
              <a:cxnLst/>
              <a:rect l="l" t="t" r="r" b="b"/>
              <a:pathLst>
                <a:path w="1432" h="924" extrusionOk="0">
                  <a:moveTo>
                    <a:pt x="220" y="1"/>
                  </a:moveTo>
                  <a:cubicBezTo>
                    <a:pt x="196" y="1"/>
                    <a:pt x="171" y="6"/>
                    <a:pt x="147" y="15"/>
                  </a:cubicBezTo>
                  <a:cubicBezTo>
                    <a:pt x="103" y="30"/>
                    <a:pt x="64" y="59"/>
                    <a:pt x="39" y="103"/>
                  </a:cubicBezTo>
                  <a:cubicBezTo>
                    <a:pt x="0" y="162"/>
                    <a:pt x="0" y="240"/>
                    <a:pt x="39" y="304"/>
                  </a:cubicBezTo>
                  <a:lnTo>
                    <a:pt x="59" y="338"/>
                  </a:lnTo>
                  <a:cubicBezTo>
                    <a:pt x="181" y="543"/>
                    <a:pt x="328" y="792"/>
                    <a:pt x="503" y="885"/>
                  </a:cubicBezTo>
                  <a:cubicBezTo>
                    <a:pt x="552" y="909"/>
                    <a:pt x="596" y="924"/>
                    <a:pt x="645" y="924"/>
                  </a:cubicBezTo>
                  <a:lnTo>
                    <a:pt x="650" y="924"/>
                  </a:lnTo>
                  <a:cubicBezTo>
                    <a:pt x="689" y="924"/>
                    <a:pt x="733" y="914"/>
                    <a:pt x="782" y="895"/>
                  </a:cubicBezTo>
                  <a:cubicBezTo>
                    <a:pt x="938" y="846"/>
                    <a:pt x="1129" y="709"/>
                    <a:pt x="1373" y="475"/>
                  </a:cubicBezTo>
                  <a:cubicBezTo>
                    <a:pt x="1417" y="435"/>
                    <a:pt x="1432" y="377"/>
                    <a:pt x="1417" y="323"/>
                  </a:cubicBezTo>
                  <a:cubicBezTo>
                    <a:pt x="1402" y="264"/>
                    <a:pt x="1354" y="225"/>
                    <a:pt x="1300" y="216"/>
                  </a:cubicBezTo>
                  <a:cubicBezTo>
                    <a:pt x="1168" y="196"/>
                    <a:pt x="1036" y="162"/>
                    <a:pt x="889" y="123"/>
                  </a:cubicBezTo>
                  <a:cubicBezTo>
                    <a:pt x="704" y="74"/>
                    <a:pt x="513" y="25"/>
                    <a:pt x="332" y="6"/>
                  </a:cubicBezTo>
                  <a:cubicBezTo>
                    <a:pt x="293" y="6"/>
                    <a:pt x="254" y="1"/>
                    <a:pt x="220"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4" name="Google Shape;796;p30">
              <a:extLst>
                <a:ext uri="{FF2B5EF4-FFF2-40B4-BE49-F238E27FC236}">
                  <a16:creationId xmlns:a16="http://schemas.microsoft.com/office/drawing/2014/main" id="{BB96B908-5CAC-D778-1C62-2C2C74C8FF0A}"/>
                </a:ext>
              </a:extLst>
            </p:cNvPr>
            <p:cNvSpPr/>
            <p:nvPr/>
          </p:nvSpPr>
          <p:spPr>
            <a:xfrm>
              <a:off x="561782" y="2064423"/>
              <a:ext cx="1534746" cy="988641"/>
            </a:xfrm>
            <a:custGeom>
              <a:avLst/>
              <a:gdLst/>
              <a:ahLst/>
              <a:cxnLst/>
              <a:rect l="l" t="t" r="r" b="b"/>
              <a:pathLst>
                <a:path w="10862" h="6997" extrusionOk="0">
                  <a:moveTo>
                    <a:pt x="1038" y="0"/>
                  </a:moveTo>
                  <a:cubicBezTo>
                    <a:pt x="725" y="0"/>
                    <a:pt x="406" y="28"/>
                    <a:pt x="94" y="64"/>
                  </a:cubicBezTo>
                  <a:cubicBezTo>
                    <a:pt x="6" y="74"/>
                    <a:pt x="1" y="196"/>
                    <a:pt x="84" y="220"/>
                  </a:cubicBezTo>
                  <a:lnTo>
                    <a:pt x="89" y="220"/>
                  </a:lnTo>
                  <a:cubicBezTo>
                    <a:pt x="524" y="323"/>
                    <a:pt x="939" y="523"/>
                    <a:pt x="1291" y="797"/>
                  </a:cubicBezTo>
                  <a:cubicBezTo>
                    <a:pt x="1511" y="973"/>
                    <a:pt x="1711" y="1183"/>
                    <a:pt x="1872" y="1412"/>
                  </a:cubicBezTo>
                  <a:cubicBezTo>
                    <a:pt x="1926" y="1491"/>
                    <a:pt x="1980" y="1579"/>
                    <a:pt x="2028" y="1667"/>
                  </a:cubicBezTo>
                  <a:cubicBezTo>
                    <a:pt x="2238" y="2018"/>
                    <a:pt x="2390" y="2424"/>
                    <a:pt x="2458" y="2834"/>
                  </a:cubicBezTo>
                  <a:cubicBezTo>
                    <a:pt x="2532" y="3279"/>
                    <a:pt x="2517" y="3728"/>
                    <a:pt x="2375" y="4143"/>
                  </a:cubicBezTo>
                  <a:cubicBezTo>
                    <a:pt x="2673" y="4148"/>
                    <a:pt x="2981" y="4163"/>
                    <a:pt x="3279" y="4197"/>
                  </a:cubicBezTo>
                  <a:cubicBezTo>
                    <a:pt x="3479" y="4217"/>
                    <a:pt x="3680" y="4251"/>
                    <a:pt x="3880" y="4295"/>
                  </a:cubicBezTo>
                  <a:cubicBezTo>
                    <a:pt x="4090" y="4339"/>
                    <a:pt x="4300" y="4402"/>
                    <a:pt x="4500" y="4481"/>
                  </a:cubicBezTo>
                  <a:cubicBezTo>
                    <a:pt x="4671" y="4549"/>
                    <a:pt x="4838" y="4627"/>
                    <a:pt x="4994" y="4720"/>
                  </a:cubicBezTo>
                  <a:cubicBezTo>
                    <a:pt x="5077" y="4769"/>
                    <a:pt x="5160" y="4823"/>
                    <a:pt x="5233" y="4881"/>
                  </a:cubicBezTo>
                  <a:cubicBezTo>
                    <a:pt x="5727" y="5253"/>
                    <a:pt x="6098" y="5800"/>
                    <a:pt x="6191" y="6386"/>
                  </a:cubicBezTo>
                  <a:cubicBezTo>
                    <a:pt x="6201" y="6449"/>
                    <a:pt x="6210" y="6518"/>
                    <a:pt x="6210" y="6581"/>
                  </a:cubicBezTo>
                  <a:cubicBezTo>
                    <a:pt x="6215" y="6684"/>
                    <a:pt x="6215" y="6791"/>
                    <a:pt x="6201" y="6894"/>
                  </a:cubicBezTo>
                  <a:cubicBezTo>
                    <a:pt x="6206" y="6894"/>
                    <a:pt x="6206" y="6889"/>
                    <a:pt x="6206" y="6884"/>
                  </a:cubicBezTo>
                  <a:cubicBezTo>
                    <a:pt x="6474" y="6894"/>
                    <a:pt x="6738" y="6904"/>
                    <a:pt x="7007" y="6909"/>
                  </a:cubicBezTo>
                  <a:lnTo>
                    <a:pt x="7188" y="6914"/>
                  </a:lnTo>
                  <a:lnTo>
                    <a:pt x="7217" y="6914"/>
                  </a:lnTo>
                  <a:cubicBezTo>
                    <a:pt x="7324" y="6918"/>
                    <a:pt x="7437" y="6918"/>
                    <a:pt x="7549" y="6923"/>
                  </a:cubicBezTo>
                  <a:cubicBezTo>
                    <a:pt x="7608" y="6923"/>
                    <a:pt x="7666" y="6928"/>
                    <a:pt x="7725" y="6928"/>
                  </a:cubicBezTo>
                  <a:lnTo>
                    <a:pt x="7813" y="6928"/>
                  </a:lnTo>
                  <a:cubicBezTo>
                    <a:pt x="7852" y="6928"/>
                    <a:pt x="7896" y="6933"/>
                    <a:pt x="7935" y="6933"/>
                  </a:cubicBezTo>
                  <a:cubicBezTo>
                    <a:pt x="8145" y="6938"/>
                    <a:pt x="8355" y="6943"/>
                    <a:pt x="8565" y="6948"/>
                  </a:cubicBezTo>
                  <a:lnTo>
                    <a:pt x="8570" y="6948"/>
                  </a:lnTo>
                  <a:cubicBezTo>
                    <a:pt x="8629" y="6948"/>
                    <a:pt x="8687" y="6953"/>
                    <a:pt x="8746" y="6953"/>
                  </a:cubicBezTo>
                  <a:cubicBezTo>
                    <a:pt x="9039" y="6958"/>
                    <a:pt x="9337" y="6962"/>
                    <a:pt x="9630" y="6967"/>
                  </a:cubicBezTo>
                  <a:cubicBezTo>
                    <a:pt x="9845" y="6977"/>
                    <a:pt x="10055" y="6982"/>
                    <a:pt x="10270" y="6987"/>
                  </a:cubicBezTo>
                  <a:cubicBezTo>
                    <a:pt x="10388" y="6987"/>
                    <a:pt x="10505" y="6992"/>
                    <a:pt x="10622" y="6992"/>
                  </a:cubicBezTo>
                  <a:lnTo>
                    <a:pt x="10627" y="6992"/>
                  </a:lnTo>
                  <a:lnTo>
                    <a:pt x="10857" y="6997"/>
                  </a:lnTo>
                  <a:lnTo>
                    <a:pt x="10861" y="6997"/>
                  </a:lnTo>
                  <a:cubicBezTo>
                    <a:pt x="10773" y="6987"/>
                    <a:pt x="10686" y="6977"/>
                    <a:pt x="10598" y="6972"/>
                  </a:cubicBezTo>
                  <a:cubicBezTo>
                    <a:pt x="10446" y="6953"/>
                    <a:pt x="10290" y="6943"/>
                    <a:pt x="10138" y="6928"/>
                  </a:cubicBezTo>
                  <a:cubicBezTo>
                    <a:pt x="9855" y="6899"/>
                    <a:pt x="9567" y="6870"/>
                    <a:pt x="9283" y="6831"/>
                  </a:cubicBezTo>
                  <a:cubicBezTo>
                    <a:pt x="9093" y="6801"/>
                    <a:pt x="8902" y="6767"/>
                    <a:pt x="8717" y="6723"/>
                  </a:cubicBezTo>
                  <a:cubicBezTo>
                    <a:pt x="8399" y="6650"/>
                    <a:pt x="8091" y="6547"/>
                    <a:pt x="7793" y="6410"/>
                  </a:cubicBezTo>
                  <a:cubicBezTo>
                    <a:pt x="6894" y="5985"/>
                    <a:pt x="6206" y="5223"/>
                    <a:pt x="5536" y="4485"/>
                  </a:cubicBezTo>
                  <a:cubicBezTo>
                    <a:pt x="5087" y="3987"/>
                    <a:pt x="4637" y="3484"/>
                    <a:pt x="4295" y="2903"/>
                  </a:cubicBezTo>
                  <a:cubicBezTo>
                    <a:pt x="3821" y="2087"/>
                    <a:pt x="3553" y="1100"/>
                    <a:pt x="2810" y="514"/>
                  </a:cubicBezTo>
                  <a:cubicBezTo>
                    <a:pt x="2312" y="118"/>
                    <a:pt x="1687" y="0"/>
                    <a:pt x="1038"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5" name="Google Shape;797;p30">
              <a:extLst>
                <a:ext uri="{FF2B5EF4-FFF2-40B4-BE49-F238E27FC236}">
                  <a16:creationId xmlns:a16="http://schemas.microsoft.com/office/drawing/2014/main" id="{70B270C9-EB6E-0EFC-6871-4AC089C4207E}"/>
                </a:ext>
              </a:extLst>
            </p:cNvPr>
            <p:cNvSpPr/>
            <p:nvPr/>
          </p:nvSpPr>
          <p:spPr>
            <a:xfrm>
              <a:off x="1245226" y="1660885"/>
              <a:ext cx="580864" cy="237234"/>
            </a:xfrm>
            <a:custGeom>
              <a:avLst/>
              <a:gdLst/>
              <a:ahLst/>
              <a:cxnLst/>
              <a:rect l="l" t="t" r="r" b="b"/>
              <a:pathLst>
                <a:path w="4111" h="1679" extrusionOk="0">
                  <a:moveTo>
                    <a:pt x="3607" y="1"/>
                  </a:moveTo>
                  <a:cubicBezTo>
                    <a:pt x="3568" y="1"/>
                    <a:pt x="3529" y="6"/>
                    <a:pt x="3489" y="18"/>
                  </a:cubicBezTo>
                  <a:cubicBezTo>
                    <a:pt x="2632" y="276"/>
                    <a:pt x="1755" y="489"/>
                    <a:pt x="883" y="489"/>
                  </a:cubicBezTo>
                  <a:cubicBezTo>
                    <a:pt x="596" y="489"/>
                    <a:pt x="310" y="466"/>
                    <a:pt x="25" y="414"/>
                  </a:cubicBezTo>
                  <a:cubicBezTo>
                    <a:pt x="10" y="560"/>
                    <a:pt x="1" y="687"/>
                    <a:pt x="25" y="849"/>
                  </a:cubicBezTo>
                  <a:cubicBezTo>
                    <a:pt x="279" y="1059"/>
                    <a:pt x="558" y="1244"/>
                    <a:pt x="860" y="1386"/>
                  </a:cubicBezTo>
                  <a:cubicBezTo>
                    <a:pt x="1245" y="1571"/>
                    <a:pt x="1671" y="1679"/>
                    <a:pt x="2095" y="1679"/>
                  </a:cubicBezTo>
                  <a:cubicBezTo>
                    <a:pt x="2265" y="1679"/>
                    <a:pt x="2434" y="1662"/>
                    <a:pt x="2600" y="1625"/>
                  </a:cubicBezTo>
                  <a:cubicBezTo>
                    <a:pt x="3181" y="1503"/>
                    <a:pt x="3718" y="1122"/>
                    <a:pt x="3977" y="580"/>
                  </a:cubicBezTo>
                  <a:lnTo>
                    <a:pt x="3977" y="575"/>
                  </a:lnTo>
                  <a:cubicBezTo>
                    <a:pt x="4111" y="296"/>
                    <a:pt x="3888" y="1"/>
                    <a:pt x="3607"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6" name="Google Shape;798;p30">
              <a:extLst>
                <a:ext uri="{FF2B5EF4-FFF2-40B4-BE49-F238E27FC236}">
                  <a16:creationId xmlns:a16="http://schemas.microsoft.com/office/drawing/2014/main" id="{51EFA471-8CDF-19DE-332B-AA9960049E79}"/>
                </a:ext>
              </a:extLst>
            </p:cNvPr>
            <p:cNvSpPr/>
            <p:nvPr/>
          </p:nvSpPr>
          <p:spPr>
            <a:xfrm>
              <a:off x="-165746" y="2057500"/>
              <a:ext cx="1506346" cy="1017041"/>
            </a:xfrm>
            <a:custGeom>
              <a:avLst/>
              <a:gdLst/>
              <a:ahLst/>
              <a:cxnLst/>
              <a:rect l="l" t="t" r="r" b="b"/>
              <a:pathLst>
                <a:path w="10661" h="7198" extrusionOk="0">
                  <a:moveTo>
                    <a:pt x="909" y="1"/>
                  </a:moveTo>
                  <a:cubicBezTo>
                    <a:pt x="758" y="235"/>
                    <a:pt x="626" y="465"/>
                    <a:pt x="514" y="680"/>
                  </a:cubicBezTo>
                  <a:cubicBezTo>
                    <a:pt x="416" y="870"/>
                    <a:pt x="328" y="1061"/>
                    <a:pt x="245" y="1256"/>
                  </a:cubicBezTo>
                  <a:cubicBezTo>
                    <a:pt x="79" y="1867"/>
                    <a:pt x="1" y="2497"/>
                    <a:pt x="10" y="3132"/>
                  </a:cubicBezTo>
                  <a:cubicBezTo>
                    <a:pt x="10" y="3425"/>
                    <a:pt x="40" y="3728"/>
                    <a:pt x="93" y="4022"/>
                  </a:cubicBezTo>
                  <a:cubicBezTo>
                    <a:pt x="176" y="4451"/>
                    <a:pt x="323" y="4862"/>
                    <a:pt x="562" y="5223"/>
                  </a:cubicBezTo>
                  <a:cubicBezTo>
                    <a:pt x="597" y="5277"/>
                    <a:pt x="631" y="5326"/>
                    <a:pt x="675" y="5375"/>
                  </a:cubicBezTo>
                  <a:cubicBezTo>
                    <a:pt x="983" y="5785"/>
                    <a:pt x="1408" y="6103"/>
                    <a:pt x="1872" y="6332"/>
                  </a:cubicBezTo>
                  <a:cubicBezTo>
                    <a:pt x="2043" y="6415"/>
                    <a:pt x="2219" y="6489"/>
                    <a:pt x="2394" y="6552"/>
                  </a:cubicBezTo>
                  <a:cubicBezTo>
                    <a:pt x="2521" y="6596"/>
                    <a:pt x="2648" y="6635"/>
                    <a:pt x="2780" y="6669"/>
                  </a:cubicBezTo>
                  <a:cubicBezTo>
                    <a:pt x="3157" y="6777"/>
                    <a:pt x="3543" y="6845"/>
                    <a:pt x="3929" y="6899"/>
                  </a:cubicBezTo>
                  <a:cubicBezTo>
                    <a:pt x="4168" y="6933"/>
                    <a:pt x="4407" y="6963"/>
                    <a:pt x="4647" y="6992"/>
                  </a:cubicBezTo>
                  <a:lnTo>
                    <a:pt x="4730" y="7036"/>
                  </a:lnTo>
                  <a:lnTo>
                    <a:pt x="4735" y="7036"/>
                  </a:lnTo>
                  <a:cubicBezTo>
                    <a:pt x="4857" y="7046"/>
                    <a:pt x="4984" y="7060"/>
                    <a:pt x="5116" y="7070"/>
                  </a:cubicBezTo>
                  <a:cubicBezTo>
                    <a:pt x="5189" y="7075"/>
                    <a:pt x="5262" y="7080"/>
                    <a:pt x="5340" y="7085"/>
                  </a:cubicBezTo>
                  <a:cubicBezTo>
                    <a:pt x="5419" y="7094"/>
                    <a:pt x="5497" y="7099"/>
                    <a:pt x="5575" y="7104"/>
                  </a:cubicBezTo>
                  <a:cubicBezTo>
                    <a:pt x="5761" y="7119"/>
                    <a:pt x="5951" y="7134"/>
                    <a:pt x="6142" y="7143"/>
                  </a:cubicBezTo>
                  <a:cubicBezTo>
                    <a:pt x="6166" y="7143"/>
                    <a:pt x="6191" y="7143"/>
                    <a:pt x="6220" y="7148"/>
                  </a:cubicBezTo>
                  <a:cubicBezTo>
                    <a:pt x="6391" y="7153"/>
                    <a:pt x="6567" y="7163"/>
                    <a:pt x="6743" y="7168"/>
                  </a:cubicBezTo>
                  <a:cubicBezTo>
                    <a:pt x="6845" y="7173"/>
                    <a:pt x="6953" y="7178"/>
                    <a:pt x="7060" y="7182"/>
                  </a:cubicBezTo>
                  <a:cubicBezTo>
                    <a:pt x="7256" y="7187"/>
                    <a:pt x="7451" y="7192"/>
                    <a:pt x="7651" y="7197"/>
                  </a:cubicBezTo>
                  <a:lnTo>
                    <a:pt x="8247" y="7197"/>
                  </a:lnTo>
                  <a:cubicBezTo>
                    <a:pt x="9014" y="7197"/>
                    <a:pt x="9820" y="7178"/>
                    <a:pt x="10661" y="7138"/>
                  </a:cubicBezTo>
                  <a:cubicBezTo>
                    <a:pt x="10465" y="6997"/>
                    <a:pt x="10255" y="6880"/>
                    <a:pt x="10031" y="6782"/>
                  </a:cubicBezTo>
                  <a:cubicBezTo>
                    <a:pt x="9952" y="6748"/>
                    <a:pt x="9874" y="6713"/>
                    <a:pt x="9791" y="6689"/>
                  </a:cubicBezTo>
                  <a:cubicBezTo>
                    <a:pt x="9557" y="6601"/>
                    <a:pt x="9312" y="6538"/>
                    <a:pt x="9068" y="6494"/>
                  </a:cubicBezTo>
                  <a:cubicBezTo>
                    <a:pt x="8700" y="6433"/>
                    <a:pt x="8327" y="6412"/>
                    <a:pt x="7955" y="6412"/>
                  </a:cubicBezTo>
                  <a:cubicBezTo>
                    <a:pt x="7813" y="6412"/>
                    <a:pt x="7671" y="6415"/>
                    <a:pt x="7529" y="6420"/>
                  </a:cubicBezTo>
                  <a:cubicBezTo>
                    <a:pt x="7368" y="6430"/>
                    <a:pt x="7207" y="6440"/>
                    <a:pt x="7045" y="6450"/>
                  </a:cubicBezTo>
                  <a:cubicBezTo>
                    <a:pt x="6791" y="6464"/>
                    <a:pt x="6532" y="6484"/>
                    <a:pt x="6278" y="6494"/>
                  </a:cubicBezTo>
                  <a:cubicBezTo>
                    <a:pt x="6195" y="6498"/>
                    <a:pt x="6117" y="6508"/>
                    <a:pt x="6034" y="6508"/>
                  </a:cubicBezTo>
                  <a:cubicBezTo>
                    <a:pt x="5936" y="6518"/>
                    <a:pt x="5834" y="6518"/>
                    <a:pt x="5731" y="6523"/>
                  </a:cubicBezTo>
                  <a:cubicBezTo>
                    <a:pt x="5670" y="6525"/>
                    <a:pt x="5608" y="6527"/>
                    <a:pt x="5546" y="6527"/>
                  </a:cubicBezTo>
                  <a:cubicBezTo>
                    <a:pt x="5483" y="6527"/>
                    <a:pt x="5421" y="6525"/>
                    <a:pt x="5360" y="6523"/>
                  </a:cubicBezTo>
                  <a:cubicBezTo>
                    <a:pt x="4969" y="6523"/>
                    <a:pt x="4573" y="6494"/>
                    <a:pt x="4192" y="6415"/>
                  </a:cubicBezTo>
                  <a:cubicBezTo>
                    <a:pt x="4168" y="6411"/>
                    <a:pt x="4139" y="6406"/>
                    <a:pt x="4109" y="6396"/>
                  </a:cubicBezTo>
                  <a:cubicBezTo>
                    <a:pt x="3987" y="6371"/>
                    <a:pt x="3860" y="6337"/>
                    <a:pt x="3743" y="6303"/>
                  </a:cubicBezTo>
                  <a:cubicBezTo>
                    <a:pt x="3508" y="6230"/>
                    <a:pt x="3289" y="6137"/>
                    <a:pt x="3074" y="6020"/>
                  </a:cubicBezTo>
                  <a:cubicBezTo>
                    <a:pt x="2986" y="5971"/>
                    <a:pt x="2898" y="5917"/>
                    <a:pt x="2815" y="5858"/>
                  </a:cubicBezTo>
                  <a:cubicBezTo>
                    <a:pt x="2580" y="5697"/>
                    <a:pt x="2365" y="5507"/>
                    <a:pt x="2175" y="5297"/>
                  </a:cubicBezTo>
                  <a:cubicBezTo>
                    <a:pt x="1808" y="4896"/>
                    <a:pt x="1520" y="4422"/>
                    <a:pt x="1310" y="3919"/>
                  </a:cubicBezTo>
                  <a:cubicBezTo>
                    <a:pt x="1251" y="3777"/>
                    <a:pt x="1197" y="3640"/>
                    <a:pt x="1149" y="3499"/>
                  </a:cubicBezTo>
                  <a:cubicBezTo>
                    <a:pt x="1110" y="3386"/>
                    <a:pt x="1075" y="3279"/>
                    <a:pt x="1046" y="3167"/>
                  </a:cubicBezTo>
                  <a:cubicBezTo>
                    <a:pt x="753" y="2141"/>
                    <a:pt x="709" y="1046"/>
                    <a:pt x="90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7" name="Google Shape;799;p30">
              <a:extLst>
                <a:ext uri="{FF2B5EF4-FFF2-40B4-BE49-F238E27FC236}">
                  <a16:creationId xmlns:a16="http://schemas.microsoft.com/office/drawing/2014/main" id="{422BD313-C342-28AF-957D-779061209153}"/>
                </a:ext>
              </a:extLst>
            </p:cNvPr>
            <p:cNvSpPr/>
            <p:nvPr/>
          </p:nvSpPr>
          <p:spPr>
            <a:xfrm>
              <a:off x="1379880" y="1337178"/>
              <a:ext cx="388703" cy="43943"/>
            </a:xfrm>
            <a:custGeom>
              <a:avLst/>
              <a:gdLst/>
              <a:ahLst/>
              <a:cxnLst/>
              <a:rect l="l" t="t" r="r" b="b"/>
              <a:pathLst>
                <a:path w="2751" h="311" extrusionOk="0">
                  <a:moveTo>
                    <a:pt x="905" y="0"/>
                  </a:moveTo>
                  <a:cubicBezTo>
                    <a:pt x="620" y="0"/>
                    <a:pt x="330" y="19"/>
                    <a:pt x="25" y="57"/>
                  </a:cubicBezTo>
                  <a:cubicBezTo>
                    <a:pt x="10" y="62"/>
                    <a:pt x="0" y="72"/>
                    <a:pt x="5" y="86"/>
                  </a:cubicBezTo>
                  <a:cubicBezTo>
                    <a:pt x="5" y="96"/>
                    <a:pt x="15" y="106"/>
                    <a:pt x="30" y="106"/>
                  </a:cubicBezTo>
                  <a:cubicBezTo>
                    <a:pt x="339" y="68"/>
                    <a:pt x="633" y="48"/>
                    <a:pt x="920" y="48"/>
                  </a:cubicBezTo>
                  <a:cubicBezTo>
                    <a:pt x="1518" y="48"/>
                    <a:pt x="2090" y="133"/>
                    <a:pt x="2717" y="311"/>
                  </a:cubicBezTo>
                  <a:lnTo>
                    <a:pt x="2726" y="311"/>
                  </a:lnTo>
                  <a:cubicBezTo>
                    <a:pt x="2736" y="311"/>
                    <a:pt x="2746" y="306"/>
                    <a:pt x="2746" y="296"/>
                  </a:cubicBezTo>
                  <a:cubicBezTo>
                    <a:pt x="2751" y="282"/>
                    <a:pt x="2741" y="267"/>
                    <a:pt x="2731" y="267"/>
                  </a:cubicBezTo>
                  <a:cubicBezTo>
                    <a:pt x="2092" y="87"/>
                    <a:pt x="1512" y="0"/>
                    <a:pt x="905"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8" name="Google Shape;800;p30">
              <a:extLst>
                <a:ext uri="{FF2B5EF4-FFF2-40B4-BE49-F238E27FC236}">
                  <a16:creationId xmlns:a16="http://schemas.microsoft.com/office/drawing/2014/main" id="{5EFF9176-9CC5-472B-B8E3-515312EF871D}"/>
                </a:ext>
              </a:extLst>
            </p:cNvPr>
            <p:cNvSpPr/>
            <p:nvPr/>
          </p:nvSpPr>
          <p:spPr>
            <a:xfrm>
              <a:off x="1370131" y="1369252"/>
              <a:ext cx="344619" cy="107243"/>
            </a:xfrm>
            <a:custGeom>
              <a:avLst/>
              <a:gdLst/>
              <a:ahLst/>
              <a:cxnLst/>
              <a:rect l="l" t="t" r="r" b="b"/>
              <a:pathLst>
                <a:path w="2439" h="759" extrusionOk="0">
                  <a:moveTo>
                    <a:pt x="30" y="1"/>
                  </a:moveTo>
                  <a:cubicBezTo>
                    <a:pt x="16" y="1"/>
                    <a:pt x="6" y="11"/>
                    <a:pt x="6" y="25"/>
                  </a:cubicBezTo>
                  <a:cubicBezTo>
                    <a:pt x="1" y="40"/>
                    <a:pt x="16" y="50"/>
                    <a:pt x="25" y="50"/>
                  </a:cubicBezTo>
                  <a:cubicBezTo>
                    <a:pt x="939" y="94"/>
                    <a:pt x="1647" y="304"/>
                    <a:pt x="2400" y="758"/>
                  </a:cubicBezTo>
                  <a:lnTo>
                    <a:pt x="2414" y="758"/>
                  </a:lnTo>
                  <a:cubicBezTo>
                    <a:pt x="2419" y="758"/>
                    <a:pt x="2429" y="753"/>
                    <a:pt x="2434" y="748"/>
                  </a:cubicBezTo>
                  <a:cubicBezTo>
                    <a:pt x="2439" y="739"/>
                    <a:pt x="2439" y="724"/>
                    <a:pt x="2424" y="714"/>
                  </a:cubicBezTo>
                  <a:cubicBezTo>
                    <a:pt x="1667" y="260"/>
                    <a:pt x="949" y="45"/>
                    <a:pt x="30" y="1"/>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9" name="Google Shape;801;p30">
              <a:extLst>
                <a:ext uri="{FF2B5EF4-FFF2-40B4-BE49-F238E27FC236}">
                  <a16:creationId xmlns:a16="http://schemas.microsoft.com/office/drawing/2014/main" id="{EE256AF4-305E-7CAD-3D4C-02564F785EDA}"/>
                </a:ext>
              </a:extLst>
            </p:cNvPr>
            <p:cNvSpPr/>
            <p:nvPr/>
          </p:nvSpPr>
          <p:spPr>
            <a:xfrm>
              <a:off x="1370131" y="1395957"/>
              <a:ext cx="219007" cy="172239"/>
            </a:xfrm>
            <a:custGeom>
              <a:avLst/>
              <a:gdLst/>
              <a:ahLst/>
              <a:cxnLst/>
              <a:rect l="l" t="t" r="r" b="b"/>
              <a:pathLst>
                <a:path w="1550" h="1219" extrusionOk="0">
                  <a:moveTo>
                    <a:pt x="28" y="0"/>
                  </a:moveTo>
                  <a:cubicBezTo>
                    <a:pt x="18" y="0"/>
                    <a:pt x="9" y="5"/>
                    <a:pt x="6" y="12"/>
                  </a:cubicBezTo>
                  <a:cubicBezTo>
                    <a:pt x="1" y="27"/>
                    <a:pt x="6" y="41"/>
                    <a:pt x="20" y="46"/>
                  </a:cubicBezTo>
                  <a:cubicBezTo>
                    <a:pt x="665" y="325"/>
                    <a:pt x="1110" y="672"/>
                    <a:pt x="1501" y="1204"/>
                  </a:cubicBezTo>
                  <a:cubicBezTo>
                    <a:pt x="1506" y="1214"/>
                    <a:pt x="1515" y="1214"/>
                    <a:pt x="1520" y="1214"/>
                  </a:cubicBezTo>
                  <a:lnTo>
                    <a:pt x="1520" y="1219"/>
                  </a:lnTo>
                  <a:cubicBezTo>
                    <a:pt x="1525" y="1219"/>
                    <a:pt x="1530" y="1214"/>
                    <a:pt x="1535" y="1214"/>
                  </a:cubicBezTo>
                  <a:cubicBezTo>
                    <a:pt x="1545" y="1204"/>
                    <a:pt x="1550" y="1190"/>
                    <a:pt x="1540" y="1180"/>
                  </a:cubicBezTo>
                  <a:cubicBezTo>
                    <a:pt x="1144" y="638"/>
                    <a:pt x="695" y="286"/>
                    <a:pt x="40" y="2"/>
                  </a:cubicBezTo>
                  <a:cubicBezTo>
                    <a:pt x="36" y="1"/>
                    <a:pt x="32" y="0"/>
                    <a:pt x="28"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0" name="Google Shape;802;p30">
              <a:extLst>
                <a:ext uri="{FF2B5EF4-FFF2-40B4-BE49-F238E27FC236}">
                  <a16:creationId xmlns:a16="http://schemas.microsoft.com/office/drawing/2014/main" id="{8935E39C-C4E1-3ACF-9689-5BA1443FE128}"/>
                </a:ext>
              </a:extLst>
            </p:cNvPr>
            <p:cNvSpPr/>
            <p:nvPr/>
          </p:nvSpPr>
          <p:spPr>
            <a:xfrm>
              <a:off x="712968" y="1181612"/>
              <a:ext cx="381214" cy="85625"/>
            </a:xfrm>
            <a:custGeom>
              <a:avLst/>
              <a:gdLst/>
              <a:ahLst/>
              <a:cxnLst/>
              <a:rect l="l" t="t" r="r" b="b"/>
              <a:pathLst>
                <a:path w="2698" h="606" extrusionOk="0">
                  <a:moveTo>
                    <a:pt x="25" y="0"/>
                  </a:moveTo>
                  <a:cubicBezTo>
                    <a:pt x="15" y="0"/>
                    <a:pt x="1" y="10"/>
                    <a:pt x="1" y="24"/>
                  </a:cubicBezTo>
                  <a:cubicBezTo>
                    <a:pt x="1" y="34"/>
                    <a:pt x="11" y="44"/>
                    <a:pt x="25" y="44"/>
                  </a:cubicBezTo>
                  <a:cubicBezTo>
                    <a:pt x="993" y="54"/>
                    <a:pt x="1779" y="225"/>
                    <a:pt x="2663" y="601"/>
                  </a:cubicBezTo>
                  <a:cubicBezTo>
                    <a:pt x="2668" y="601"/>
                    <a:pt x="2668" y="606"/>
                    <a:pt x="2673" y="606"/>
                  </a:cubicBezTo>
                  <a:cubicBezTo>
                    <a:pt x="2683" y="606"/>
                    <a:pt x="2693" y="601"/>
                    <a:pt x="2693" y="591"/>
                  </a:cubicBezTo>
                  <a:cubicBezTo>
                    <a:pt x="2698" y="577"/>
                    <a:pt x="2693" y="562"/>
                    <a:pt x="2683" y="557"/>
                  </a:cubicBezTo>
                  <a:cubicBezTo>
                    <a:pt x="1794" y="176"/>
                    <a:pt x="997" y="10"/>
                    <a:pt x="25"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1" name="Google Shape;803;p30">
              <a:extLst>
                <a:ext uri="{FF2B5EF4-FFF2-40B4-BE49-F238E27FC236}">
                  <a16:creationId xmlns:a16="http://schemas.microsoft.com/office/drawing/2014/main" id="{95A9FD18-4463-574D-2C11-5E3864BB8FE3}"/>
                </a:ext>
              </a:extLst>
            </p:cNvPr>
            <p:cNvSpPr/>
            <p:nvPr/>
          </p:nvSpPr>
          <p:spPr>
            <a:xfrm>
              <a:off x="737835" y="1263563"/>
              <a:ext cx="359172" cy="31367"/>
            </a:xfrm>
            <a:custGeom>
              <a:avLst/>
              <a:gdLst/>
              <a:ahLst/>
              <a:cxnLst/>
              <a:rect l="l" t="t" r="r" b="b"/>
              <a:pathLst>
                <a:path w="2542" h="222" extrusionOk="0">
                  <a:moveTo>
                    <a:pt x="1285" y="0"/>
                  </a:moveTo>
                  <a:cubicBezTo>
                    <a:pt x="870" y="0"/>
                    <a:pt x="460" y="58"/>
                    <a:pt x="20" y="172"/>
                  </a:cubicBezTo>
                  <a:cubicBezTo>
                    <a:pt x="10" y="177"/>
                    <a:pt x="1" y="192"/>
                    <a:pt x="6" y="202"/>
                  </a:cubicBezTo>
                  <a:cubicBezTo>
                    <a:pt x="6" y="211"/>
                    <a:pt x="15" y="221"/>
                    <a:pt x="25" y="221"/>
                  </a:cubicBezTo>
                  <a:lnTo>
                    <a:pt x="30" y="221"/>
                  </a:lnTo>
                  <a:cubicBezTo>
                    <a:pt x="465" y="106"/>
                    <a:pt x="871" y="49"/>
                    <a:pt x="1283" y="49"/>
                  </a:cubicBezTo>
                  <a:cubicBezTo>
                    <a:pt x="1676" y="49"/>
                    <a:pt x="2075" y="101"/>
                    <a:pt x="2507" y="207"/>
                  </a:cubicBezTo>
                  <a:cubicBezTo>
                    <a:pt x="2510" y="207"/>
                    <a:pt x="2512" y="208"/>
                    <a:pt x="2515" y="208"/>
                  </a:cubicBezTo>
                  <a:cubicBezTo>
                    <a:pt x="2526" y="208"/>
                    <a:pt x="2536" y="199"/>
                    <a:pt x="2536" y="187"/>
                  </a:cubicBezTo>
                  <a:cubicBezTo>
                    <a:pt x="2541" y="177"/>
                    <a:pt x="2531" y="163"/>
                    <a:pt x="2522" y="158"/>
                  </a:cubicBezTo>
                  <a:cubicBezTo>
                    <a:pt x="2085" y="53"/>
                    <a:pt x="1682" y="0"/>
                    <a:pt x="1285"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2" name="Google Shape;804;p30">
              <a:extLst>
                <a:ext uri="{FF2B5EF4-FFF2-40B4-BE49-F238E27FC236}">
                  <a16:creationId xmlns:a16="http://schemas.microsoft.com/office/drawing/2014/main" id="{DA2DA943-0FEB-7FDD-36FC-C4F0D98CCB82}"/>
                </a:ext>
              </a:extLst>
            </p:cNvPr>
            <p:cNvSpPr/>
            <p:nvPr/>
          </p:nvSpPr>
          <p:spPr>
            <a:xfrm>
              <a:off x="833775" y="1311321"/>
              <a:ext cx="255603" cy="106395"/>
            </a:xfrm>
            <a:custGeom>
              <a:avLst/>
              <a:gdLst/>
              <a:ahLst/>
              <a:cxnLst/>
              <a:rect l="l" t="t" r="r" b="b"/>
              <a:pathLst>
                <a:path w="1809" h="753" extrusionOk="0">
                  <a:moveTo>
                    <a:pt x="1779" y="0"/>
                  </a:moveTo>
                  <a:cubicBezTo>
                    <a:pt x="1076" y="88"/>
                    <a:pt x="543" y="299"/>
                    <a:pt x="11" y="709"/>
                  </a:cubicBezTo>
                  <a:cubicBezTo>
                    <a:pt x="1" y="719"/>
                    <a:pt x="1" y="733"/>
                    <a:pt x="6" y="743"/>
                  </a:cubicBezTo>
                  <a:cubicBezTo>
                    <a:pt x="11" y="748"/>
                    <a:pt x="20" y="753"/>
                    <a:pt x="25" y="753"/>
                  </a:cubicBezTo>
                  <a:cubicBezTo>
                    <a:pt x="30" y="753"/>
                    <a:pt x="35" y="748"/>
                    <a:pt x="40" y="748"/>
                  </a:cubicBezTo>
                  <a:cubicBezTo>
                    <a:pt x="568" y="342"/>
                    <a:pt x="1085" y="132"/>
                    <a:pt x="1784" y="44"/>
                  </a:cubicBezTo>
                  <a:cubicBezTo>
                    <a:pt x="1799" y="44"/>
                    <a:pt x="1808" y="35"/>
                    <a:pt x="1808" y="20"/>
                  </a:cubicBezTo>
                  <a:cubicBezTo>
                    <a:pt x="1804" y="10"/>
                    <a:pt x="1794" y="0"/>
                    <a:pt x="1779" y="0"/>
                  </a:cubicBezTo>
                  <a:close/>
                </a:path>
              </a:pathLst>
            </a:custGeom>
            <a:solidFill>
              <a:srgbClr val="4C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3" name="Google Shape;805;p30">
              <a:extLst>
                <a:ext uri="{FF2B5EF4-FFF2-40B4-BE49-F238E27FC236}">
                  <a16:creationId xmlns:a16="http://schemas.microsoft.com/office/drawing/2014/main" id="{911AF133-3E9A-883E-35C0-1213A79C0218}"/>
                </a:ext>
              </a:extLst>
            </p:cNvPr>
            <p:cNvSpPr/>
            <p:nvPr/>
          </p:nvSpPr>
          <p:spPr>
            <a:xfrm>
              <a:off x="1839795" y="2700392"/>
              <a:ext cx="811740" cy="285698"/>
            </a:xfrm>
            <a:custGeom>
              <a:avLst/>
              <a:gdLst/>
              <a:ahLst/>
              <a:cxnLst/>
              <a:rect l="l" t="t" r="r" b="b"/>
              <a:pathLst>
                <a:path w="5745" h="2022" extrusionOk="0">
                  <a:moveTo>
                    <a:pt x="980" y="0"/>
                  </a:moveTo>
                  <a:cubicBezTo>
                    <a:pt x="582" y="0"/>
                    <a:pt x="1" y="55"/>
                    <a:pt x="600" y="292"/>
                  </a:cubicBezTo>
                  <a:cubicBezTo>
                    <a:pt x="1069" y="478"/>
                    <a:pt x="1597" y="532"/>
                    <a:pt x="2090" y="590"/>
                  </a:cubicBezTo>
                  <a:cubicBezTo>
                    <a:pt x="2745" y="664"/>
                    <a:pt x="3414" y="712"/>
                    <a:pt x="4044" y="908"/>
                  </a:cubicBezTo>
                  <a:cubicBezTo>
                    <a:pt x="4665" y="1098"/>
                    <a:pt x="5261" y="1455"/>
                    <a:pt x="5608" y="2007"/>
                  </a:cubicBezTo>
                  <a:lnTo>
                    <a:pt x="5612" y="2007"/>
                  </a:lnTo>
                  <a:cubicBezTo>
                    <a:pt x="5617" y="2012"/>
                    <a:pt x="5622" y="2017"/>
                    <a:pt x="5632" y="2022"/>
                  </a:cubicBezTo>
                  <a:cubicBezTo>
                    <a:pt x="5744" y="1558"/>
                    <a:pt x="5476" y="1064"/>
                    <a:pt x="5090" y="786"/>
                  </a:cubicBezTo>
                  <a:cubicBezTo>
                    <a:pt x="4699" y="502"/>
                    <a:pt x="4215" y="395"/>
                    <a:pt x="3736" y="317"/>
                  </a:cubicBezTo>
                  <a:cubicBezTo>
                    <a:pt x="2906" y="170"/>
                    <a:pt x="2066" y="92"/>
                    <a:pt x="1225" y="9"/>
                  </a:cubicBezTo>
                  <a:cubicBezTo>
                    <a:pt x="1171" y="4"/>
                    <a:pt x="1081" y="0"/>
                    <a:pt x="980"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5" name="Google Shape;806;p30">
              <a:extLst>
                <a:ext uri="{FF2B5EF4-FFF2-40B4-BE49-F238E27FC236}">
                  <a16:creationId xmlns:a16="http://schemas.microsoft.com/office/drawing/2014/main" id="{ACEFD352-F628-8544-EC49-12E3A6ED82E1}"/>
                </a:ext>
              </a:extLst>
            </p:cNvPr>
            <p:cNvSpPr/>
            <p:nvPr/>
          </p:nvSpPr>
          <p:spPr>
            <a:xfrm>
              <a:off x="383750" y="3037098"/>
              <a:ext cx="48464" cy="24303"/>
            </a:xfrm>
            <a:custGeom>
              <a:avLst/>
              <a:gdLst/>
              <a:ahLst/>
              <a:cxnLst/>
              <a:rect l="l" t="t" r="r" b="b"/>
              <a:pathLst>
                <a:path w="343" h="172" extrusionOk="0">
                  <a:moveTo>
                    <a:pt x="0" y="0"/>
                  </a:moveTo>
                  <a:lnTo>
                    <a:pt x="0" y="0"/>
                  </a:lnTo>
                  <a:cubicBezTo>
                    <a:pt x="88" y="54"/>
                    <a:pt x="176" y="108"/>
                    <a:pt x="274" y="171"/>
                  </a:cubicBezTo>
                  <a:cubicBezTo>
                    <a:pt x="328" y="147"/>
                    <a:pt x="342" y="103"/>
                    <a:pt x="338" y="44"/>
                  </a:cubicBezTo>
                  <a:cubicBezTo>
                    <a:pt x="235" y="30"/>
                    <a:pt x="127" y="20"/>
                    <a:pt x="25" y="5"/>
                  </a:cubicBezTo>
                  <a:cubicBezTo>
                    <a:pt x="15" y="5"/>
                    <a:pt x="10" y="5"/>
                    <a:pt x="0"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7" name="Google Shape;807;p30">
              <a:extLst>
                <a:ext uri="{FF2B5EF4-FFF2-40B4-BE49-F238E27FC236}">
                  <a16:creationId xmlns:a16="http://schemas.microsoft.com/office/drawing/2014/main" id="{467C4B57-4E55-7D87-F90C-846B7C3EC0D0}"/>
                </a:ext>
              </a:extLst>
            </p:cNvPr>
            <p:cNvSpPr/>
            <p:nvPr/>
          </p:nvSpPr>
          <p:spPr>
            <a:xfrm>
              <a:off x="889021" y="3722519"/>
              <a:ext cx="711139" cy="2294066"/>
            </a:xfrm>
            <a:custGeom>
              <a:avLst/>
              <a:gdLst/>
              <a:ahLst/>
              <a:cxnLst/>
              <a:rect l="l" t="t" r="r" b="b"/>
              <a:pathLst>
                <a:path w="5033" h="16236" extrusionOk="0">
                  <a:moveTo>
                    <a:pt x="2839" y="1"/>
                  </a:moveTo>
                  <a:cubicBezTo>
                    <a:pt x="2321" y="284"/>
                    <a:pt x="1725" y="426"/>
                    <a:pt x="1129" y="426"/>
                  </a:cubicBezTo>
                  <a:cubicBezTo>
                    <a:pt x="812" y="426"/>
                    <a:pt x="499" y="387"/>
                    <a:pt x="191" y="303"/>
                  </a:cubicBezTo>
                  <a:lnTo>
                    <a:pt x="191" y="181"/>
                  </a:lnTo>
                  <a:cubicBezTo>
                    <a:pt x="191" y="128"/>
                    <a:pt x="152" y="84"/>
                    <a:pt x="98" y="84"/>
                  </a:cubicBezTo>
                  <a:cubicBezTo>
                    <a:pt x="45" y="84"/>
                    <a:pt x="1" y="128"/>
                    <a:pt x="1" y="181"/>
                  </a:cubicBezTo>
                  <a:lnTo>
                    <a:pt x="1" y="16142"/>
                  </a:lnTo>
                  <a:cubicBezTo>
                    <a:pt x="1" y="16196"/>
                    <a:pt x="45" y="16235"/>
                    <a:pt x="98" y="16235"/>
                  </a:cubicBezTo>
                  <a:lnTo>
                    <a:pt x="4940" y="16235"/>
                  </a:lnTo>
                  <a:cubicBezTo>
                    <a:pt x="4994" y="16235"/>
                    <a:pt x="5033" y="16196"/>
                    <a:pt x="5033" y="16142"/>
                  </a:cubicBezTo>
                  <a:lnTo>
                    <a:pt x="5033" y="181"/>
                  </a:lnTo>
                  <a:cubicBezTo>
                    <a:pt x="5033" y="128"/>
                    <a:pt x="4994" y="84"/>
                    <a:pt x="4940" y="84"/>
                  </a:cubicBezTo>
                  <a:cubicBezTo>
                    <a:pt x="4886" y="84"/>
                    <a:pt x="4847" y="128"/>
                    <a:pt x="4847" y="181"/>
                  </a:cubicBezTo>
                  <a:lnTo>
                    <a:pt x="4847" y="328"/>
                  </a:lnTo>
                  <a:cubicBezTo>
                    <a:pt x="4667" y="360"/>
                    <a:pt x="4484" y="377"/>
                    <a:pt x="4301" y="377"/>
                  </a:cubicBezTo>
                  <a:cubicBezTo>
                    <a:pt x="3793" y="377"/>
                    <a:pt x="3284" y="252"/>
                    <a:pt x="2839"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9" name="Google Shape;808;p30">
              <a:extLst>
                <a:ext uri="{FF2B5EF4-FFF2-40B4-BE49-F238E27FC236}">
                  <a16:creationId xmlns:a16="http://schemas.microsoft.com/office/drawing/2014/main" id="{D7C42CA0-F5B9-7E9B-0864-5466C3AAF21F}"/>
                </a:ext>
              </a:extLst>
            </p:cNvPr>
            <p:cNvSpPr/>
            <p:nvPr/>
          </p:nvSpPr>
          <p:spPr>
            <a:xfrm>
              <a:off x="889021" y="3870880"/>
              <a:ext cx="711139" cy="119113"/>
            </a:xfrm>
            <a:custGeom>
              <a:avLst/>
              <a:gdLst/>
              <a:ahLst/>
              <a:cxnLst/>
              <a:rect l="l" t="t" r="r" b="b"/>
              <a:pathLst>
                <a:path w="5033" h="843" extrusionOk="0">
                  <a:moveTo>
                    <a:pt x="5033" y="1"/>
                  </a:moveTo>
                  <a:cubicBezTo>
                    <a:pt x="4578" y="123"/>
                    <a:pt x="4134" y="216"/>
                    <a:pt x="2678" y="270"/>
                  </a:cubicBezTo>
                  <a:cubicBezTo>
                    <a:pt x="2487" y="279"/>
                    <a:pt x="2272" y="284"/>
                    <a:pt x="2043" y="294"/>
                  </a:cubicBezTo>
                  <a:cubicBezTo>
                    <a:pt x="2019" y="295"/>
                    <a:pt x="1994" y="295"/>
                    <a:pt x="1968" y="295"/>
                  </a:cubicBezTo>
                  <a:cubicBezTo>
                    <a:pt x="1458" y="295"/>
                    <a:pt x="661" y="161"/>
                    <a:pt x="1" y="45"/>
                  </a:cubicBezTo>
                  <a:lnTo>
                    <a:pt x="1" y="636"/>
                  </a:lnTo>
                  <a:cubicBezTo>
                    <a:pt x="562" y="724"/>
                    <a:pt x="1163" y="792"/>
                    <a:pt x="1764" y="822"/>
                  </a:cubicBezTo>
                  <a:cubicBezTo>
                    <a:pt x="2020" y="835"/>
                    <a:pt x="2276" y="842"/>
                    <a:pt x="2531" y="842"/>
                  </a:cubicBezTo>
                  <a:cubicBezTo>
                    <a:pt x="3192" y="842"/>
                    <a:pt x="3843" y="794"/>
                    <a:pt x="4446" y="685"/>
                  </a:cubicBezTo>
                  <a:cubicBezTo>
                    <a:pt x="4647" y="651"/>
                    <a:pt x="4842" y="602"/>
                    <a:pt x="5033" y="533"/>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 name="Google Shape;809;p30">
              <a:extLst>
                <a:ext uri="{FF2B5EF4-FFF2-40B4-BE49-F238E27FC236}">
                  <a16:creationId xmlns:a16="http://schemas.microsoft.com/office/drawing/2014/main" id="{1EC325D0-652E-66A8-8DD9-EB99ED890B46}"/>
                </a:ext>
              </a:extLst>
            </p:cNvPr>
            <p:cNvSpPr/>
            <p:nvPr/>
          </p:nvSpPr>
          <p:spPr>
            <a:xfrm>
              <a:off x="889021" y="4051172"/>
              <a:ext cx="711844" cy="118547"/>
            </a:xfrm>
            <a:custGeom>
              <a:avLst/>
              <a:gdLst/>
              <a:ahLst/>
              <a:cxnLst/>
              <a:rect l="l" t="t" r="r" b="b"/>
              <a:pathLst>
                <a:path w="5038" h="839" extrusionOk="0">
                  <a:moveTo>
                    <a:pt x="5033" y="0"/>
                  </a:moveTo>
                  <a:lnTo>
                    <a:pt x="5033" y="1"/>
                  </a:lnTo>
                  <a:lnTo>
                    <a:pt x="5033" y="1"/>
                  </a:lnTo>
                  <a:cubicBezTo>
                    <a:pt x="5034" y="1"/>
                    <a:pt x="5036" y="1"/>
                    <a:pt x="5038" y="0"/>
                  </a:cubicBezTo>
                  <a:close/>
                  <a:moveTo>
                    <a:pt x="5033" y="1"/>
                  </a:moveTo>
                  <a:cubicBezTo>
                    <a:pt x="4517" y="137"/>
                    <a:pt x="4005" y="235"/>
                    <a:pt x="2043" y="288"/>
                  </a:cubicBezTo>
                  <a:cubicBezTo>
                    <a:pt x="2022" y="289"/>
                    <a:pt x="2000" y="289"/>
                    <a:pt x="1978" y="289"/>
                  </a:cubicBezTo>
                  <a:cubicBezTo>
                    <a:pt x="1782" y="289"/>
                    <a:pt x="1534" y="270"/>
                    <a:pt x="1271" y="239"/>
                  </a:cubicBezTo>
                  <a:cubicBezTo>
                    <a:pt x="860" y="191"/>
                    <a:pt x="401" y="112"/>
                    <a:pt x="1" y="44"/>
                  </a:cubicBezTo>
                  <a:lnTo>
                    <a:pt x="1" y="630"/>
                  </a:lnTo>
                  <a:cubicBezTo>
                    <a:pt x="338" y="684"/>
                    <a:pt x="680" y="728"/>
                    <a:pt x="1031" y="762"/>
                  </a:cubicBezTo>
                  <a:cubicBezTo>
                    <a:pt x="1525" y="811"/>
                    <a:pt x="2030" y="838"/>
                    <a:pt x="2531" y="838"/>
                  </a:cubicBezTo>
                  <a:cubicBezTo>
                    <a:pt x="3192" y="838"/>
                    <a:pt x="3844" y="790"/>
                    <a:pt x="4446" y="679"/>
                  </a:cubicBezTo>
                  <a:cubicBezTo>
                    <a:pt x="4647" y="645"/>
                    <a:pt x="4842" y="596"/>
                    <a:pt x="5033" y="533"/>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 name="Google Shape;810;p30">
              <a:extLst>
                <a:ext uri="{FF2B5EF4-FFF2-40B4-BE49-F238E27FC236}">
                  <a16:creationId xmlns:a16="http://schemas.microsoft.com/office/drawing/2014/main" id="{DDBED6A4-A671-2ABF-7FE4-72B7136C51BA}"/>
                </a:ext>
              </a:extLst>
            </p:cNvPr>
            <p:cNvSpPr/>
            <p:nvPr/>
          </p:nvSpPr>
          <p:spPr>
            <a:xfrm>
              <a:off x="889021" y="4229911"/>
              <a:ext cx="711138" cy="119536"/>
            </a:xfrm>
            <a:custGeom>
              <a:avLst/>
              <a:gdLst/>
              <a:ahLst/>
              <a:cxnLst/>
              <a:rect l="l" t="t" r="r" b="b"/>
              <a:pathLst>
                <a:path w="5033" h="846" extrusionOk="0">
                  <a:moveTo>
                    <a:pt x="5033" y="0"/>
                  </a:moveTo>
                  <a:cubicBezTo>
                    <a:pt x="4520" y="142"/>
                    <a:pt x="4012" y="240"/>
                    <a:pt x="2043" y="294"/>
                  </a:cubicBezTo>
                  <a:cubicBezTo>
                    <a:pt x="2016" y="294"/>
                    <a:pt x="1988" y="295"/>
                    <a:pt x="1960" y="295"/>
                  </a:cubicBezTo>
                  <a:cubicBezTo>
                    <a:pt x="1655" y="295"/>
                    <a:pt x="1251" y="249"/>
                    <a:pt x="836" y="186"/>
                  </a:cubicBezTo>
                  <a:cubicBezTo>
                    <a:pt x="553" y="142"/>
                    <a:pt x="264" y="93"/>
                    <a:pt x="1" y="49"/>
                  </a:cubicBezTo>
                  <a:lnTo>
                    <a:pt x="1" y="636"/>
                  </a:lnTo>
                  <a:cubicBezTo>
                    <a:pt x="245" y="675"/>
                    <a:pt x="494" y="709"/>
                    <a:pt x="748" y="738"/>
                  </a:cubicBezTo>
                  <a:cubicBezTo>
                    <a:pt x="1336" y="806"/>
                    <a:pt x="1944" y="846"/>
                    <a:pt x="2546" y="846"/>
                  </a:cubicBezTo>
                  <a:cubicBezTo>
                    <a:pt x="3200" y="846"/>
                    <a:pt x="3846" y="799"/>
                    <a:pt x="4446" y="689"/>
                  </a:cubicBezTo>
                  <a:cubicBezTo>
                    <a:pt x="4647" y="650"/>
                    <a:pt x="4842" y="601"/>
                    <a:pt x="5033" y="538"/>
                  </a:cubicBezTo>
                  <a:lnTo>
                    <a:pt x="5033"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 name="Google Shape;811;p30">
              <a:extLst>
                <a:ext uri="{FF2B5EF4-FFF2-40B4-BE49-F238E27FC236}">
                  <a16:creationId xmlns:a16="http://schemas.microsoft.com/office/drawing/2014/main" id="{FB4E7DCA-3FC0-847F-3DD9-9E479C6928D8}"/>
                </a:ext>
              </a:extLst>
            </p:cNvPr>
            <p:cNvSpPr/>
            <p:nvPr/>
          </p:nvSpPr>
          <p:spPr>
            <a:xfrm>
              <a:off x="889021" y="4409355"/>
              <a:ext cx="711138" cy="119394"/>
            </a:xfrm>
            <a:custGeom>
              <a:avLst/>
              <a:gdLst/>
              <a:ahLst/>
              <a:cxnLst/>
              <a:rect l="l" t="t" r="r" b="b"/>
              <a:pathLst>
                <a:path w="5033" h="845" extrusionOk="0">
                  <a:moveTo>
                    <a:pt x="5033" y="1"/>
                  </a:moveTo>
                  <a:cubicBezTo>
                    <a:pt x="4520" y="142"/>
                    <a:pt x="4012" y="240"/>
                    <a:pt x="2043" y="294"/>
                  </a:cubicBezTo>
                  <a:cubicBezTo>
                    <a:pt x="2019" y="294"/>
                    <a:pt x="1995" y="295"/>
                    <a:pt x="1970" y="295"/>
                  </a:cubicBezTo>
                  <a:cubicBezTo>
                    <a:pt x="1631" y="295"/>
                    <a:pt x="1158" y="235"/>
                    <a:pt x="689" y="162"/>
                  </a:cubicBezTo>
                  <a:cubicBezTo>
                    <a:pt x="455" y="128"/>
                    <a:pt x="220" y="84"/>
                    <a:pt x="1" y="45"/>
                  </a:cubicBezTo>
                  <a:lnTo>
                    <a:pt x="1" y="636"/>
                  </a:lnTo>
                  <a:cubicBezTo>
                    <a:pt x="216" y="670"/>
                    <a:pt x="431" y="699"/>
                    <a:pt x="650" y="729"/>
                  </a:cubicBezTo>
                  <a:cubicBezTo>
                    <a:pt x="1259" y="802"/>
                    <a:pt x="1894" y="845"/>
                    <a:pt x="2522" y="845"/>
                  </a:cubicBezTo>
                  <a:cubicBezTo>
                    <a:pt x="3184" y="845"/>
                    <a:pt x="3839" y="797"/>
                    <a:pt x="4446" y="690"/>
                  </a:cubicBezTo>
                  <a:cubicBezTo>
                    <a:pt x="4647" y="655"/>
                    <a:pt x="4842" y="602"/>
                    <a:pt x="5033" y="538"/>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0" name="Google Shape;812;p30">
              <a:extLst>
                <a:ext uri="{FF2B5EF4-FFF2-40B4-BE49-F238E27FC236}">
                  <a16:creationId xmlns:a16="http://schemas.microsoft.com/office/drawing/2014/main" id="{4EE089E3-7D39-82B0-8743-1F5A17FFEACC}"/>
                </a:ext>
              </a:extLst>
            </p:cNvPr>
            <p:cNvSpPr/>
            <p:nvPr/>
          </p:nvSpPr>
          <p:spPr>
            <a:xfrm>
              <a:off x="889021" y="4589506"/>
              <a:ext cx="711138" cy="119112"/>
            </a:xfrm>
            <a:custGeom>
              <a:avLst/>
              <a:gdLst/>
              <a:ahLst/>
              <a:cxnLst/>
              <a:rect l="l" t="t" r="r" b="b"/>
              <a:pathLst>
                <a:path w="5033" h="843" extrusionOk="0">
                  <a:moveTo>
                    <a:pt x="5033" y="1"/>
                  </a:moveTo>
                  <a:cubicBezTo>
                    <a:pt x="4520" y="138"/>
                    <a:pt x="4012" y="235"/>
                    <a:pt x="2043" y="294"/>
                  </a:cubicBezTo>
                  <a:cubicBezTo>
                    <a:pt x="2021" y="295"/>
                    <a:pt x="1998" y="295"/>
                    <a:pt x="1975" y="295"/>
                  </a:cubicBezTo>
                  <a:cubicBezTo>
                    <a:pt x="1616" y="295"/>
                    <a:pt x="1107" y="225"/>
                    <a:pt x="611" y="147"/>
                  </a:cubicBezTo>
                  <a:cubicBezTo>
                    <a:pt x="401" y="113"/>
                    <a:pt x="196" y="79"/>
                    <a:pt x="1" y="45"/>
                  </a:cubicBezTo>
                  <a:lnTo>
                    <a:pt x="1" y="631"/>
                  </a:lnTo>
                  <a:cubicBezTo>
                    <a:pt x="191" y="665"/>
                    <a:pt x="387" y="690"/>
                    <a:pt x="582" y="719"/>
                  </a:cubicBezTo>
                  <a:cubicBezTo>
                    <a:pt x="1213" y="797"/>
                    <a:pt x="1874" y="843"/>
                    <a:pt x="2527" y="843"/>
                  </a:cubicBezTo>
                  <a:cubicBezTo>
                    <a:pt x="3189" y="843"/>
                    <a:pt x="3842" y="795"/>
                    <a:pt x="4446" y="685"/>
                  </a:cubicBezTo>
                  <a:cubicBezTo>
                    <a:pt x="4647" y="651"/>
                    <a:pt x="4842" y="602"/>
                    <a:pt x="5033" y="533"/>
                  </a:cubicBezTo>
                  <a:lnTo>
                    <a:pt x="5033"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1" name="Google Shape;813;p30">
              <a:extLst>
                <a:ext uri="{FF2B5EF4-FFF2-40B4-BE49-F238E27FC236}">
                  <a16:creationId xmlns:a16="http://schemas.microsoft.com/office/drawing/2014/main" id="{04FE91AB-1DF2-C904-1E21-EEB121056BF0}"/>
                </a:ext>
              </a:extLst>
            </p:cNvPr>
            <p:cNvSpPr/>
            <p:nvPr/>
          </p:nvSpPr>
          <p:spPr>
            <a:xfrm>
              <a:off x="889728" y="4769092"/>
              <a:ext cx="711138" cy="118829"/>
            </a:xfrm>
            <a:custGeom>
              <a:avLst/>
              <a:gdLst/>
              <a:ahLst/>
              <a:cxnLst/>
              <a:rect l="l" t="t" r="r" b="b"/>
              <a:pathLst>
                <a:path w="5033" h="841" extrusionOk="0">
                  <a:moveTo>
                    <a:pt x="5028" y="0"/>
                  </a:moveTo>
                  <a:lnTo>
                    <a:pt x="5028" y="1"/>
                  </a:lnTo>
                  <a:lnTo>
                    <a:pt x="5028" y="1"/>
                  </a:lnTo>
                  <a:cubicBezTo>
                    <a:pt x="5029" y="1"/>
                    <a:pt x="5031" y="0"/>
                    <a:pt x="5033" y="0"/>
                  </a:cubicBezTo>
                  <a:close/>
                  <a:moveTo>
                    <a:pt x="5028" y="1"/>
                  </a:moveTo>
                  <a:cubicBezTo>
                    <a:pt x="4512" y="137"/>
                    <a:pt x="4000" y="235"/>
                    <a:pt x="2038" y="293"/>
                  </a:cubicBezTo>
                  <a:cubicBezTo>
                    <a:pt x="2026" y="293"/>
                    <a:pt x="2014" y="293"/>
                    <a:pt x="2002" y="293"/>
                  </a:cubicBezTo>
                  <a:cubicBezTo>
                    <a:pt x="1631" y="293"/>
                    <a:pt x="1082" y="222"/>
                    <a:pt x="553" y="137"/>
                  </a:cubicBezTo>
                  <a:cubicBezTo>
                    <a:pt x="362" y="108"/>
                    <a:pt x="176" y="73"/>
                    <a:pt x="1" y="44"/>
                  </a:cubicBezTo>
                  <a:lnTo>
                    <a:pt x="1" y="630"/>
                  </a:lnTo>
                  <a:cubicBezTo>
                    <a:pt x="176" y="660"/>
                    <a:pt x="352" y="684"/>
                    <a:pt x="533" y="708"/>
                  </a:cubicBezTo>
                  <a:cubicBezTo>
                    <a:pt x="1177" y="792"/>
                    <a:pt x="1855" y="841"/>
                    <a:pt x="2524" y="841"/>
                  </a:cubicBezTo>
                  <a:cubicBezTo>
                    <a:pt x="3184" y="841"/>
                    <a:pt x="3837" y="793"/>
                    <a:pt x="4441" y="684"/>
                  </a:cubicBezTo>
                  <a:cubicBezTo>
                    <a:pt x="4642" y="650"/>
                    <a:pt x="4837" y="601"/>
                    <a:pt x="5028" y="533"/>
                  </a:cubicBezTo>
                  <a:lnTo>
                    <a:pt x="5028"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2" name="Google Shape;814;p30">
              <a:extLst>
                <a:ext uri="{FF2B5EF4-FFF2-40B4-BE49-F238E27FC236}">
                  <a16:creationId xmlns:a16="http://schemas.microsoft.com/office/drawing/2014/main" id="{111EE2DF-1DB6-DB01-EF11-E5D5E67E2155}"/>
                </a:ext>
              </a:extLst>
            </p:cNvPr>
            <p:cNvSpPr/>
            <p:nvPr/>
          </p:nvSpPr>
          <p:spPr>
            <a:xfrm>
              <a:off x="889021" y="4931299"/>
              <a:ext cx="711138" cy="119818"/>
            </a:xfrm>
            <a:custGeom>
              <a:avLst/>
              <a:gdLst/>
              <a:ahLst/>
              <a:cxnLst/>
              <a:rect l="l" t="t" r="r" b="b"/>
              <a:pathLst>
                <a:path w="5033" h="848" extrusionOk="0">
                  <a:moveTo>
                    <a:pt x="5033" y="0"/>
                  </a:moveTo>
                  <a:cubicBezTo>
                    <a:pt x="4520" y="142"/>
                    <a:pt x="4012" y="240"/>
                    <a:pt x="2043" y="293"/>
                  </a:cubicBezTo>
                  <a:cubicBezTo>
                    <a:pt x="2020" y="294"/>
                    <a:pt x="1996" y="294"/>
                    <a:pt x="1972" y="294"/>
                  </a:cubicBezTo>
                  <a:cubicBezTo>
                    <a:pt x="1592" y="294"/>
                    <a:pt x="1047" y="224"/>
                    <a:pt x="523" y="137"/>
                  </a:cubicBezTo>
                  <a:cubicBezTo>
                    <a:pt x="343" y="108"/>
                    <a:pt x="167" y="78"/>
                    <a:pt x="1" y="49"/>
                  </a:cubicBezTo>
                  <a:lnTo>
                    <a:pt x="1" y="635"/>
                  </a:lnTo>
                  <a:cubicBezTo>
                    <a:pt x="167" y="665"/>
                    <a:pt x="338" y="689"/>
                    <a:pt x="509" y="713"/>
                  </a:cubicBezTo>
                  <a:cubicBezTo>
                    <a:pt x="1162" y="797"/>
                    <a:pt x="1848" y="848"/>
                    <a:pt x="2526" y="848"/>
                  </a:cubicBezTo>
                  <a:cubicBezTo>
                    <a:pt x="3188" y="848"/>
                    <a:pt x="3841" y="800"/>
                    <a:pt x="4446" y="689"/>
                  </a:cubicBezTo>
                  <a:cubicBezTo>
                    <a:pt x="4647" y="655"/>
                    <a:pt x="4842" y="601"/>
                    <a:pt x="5033" y="538"/>
                  </a:cubicBezTo>
                  <a:lnTo>
                    <a:pt x="5033"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3" name="Google Shape;815;p30">
              <a:extLst>
                <a:ext uri="{FF2B5EF4-FFF2-40B4-BE49-F238E27FC236}">
                  <a16:creationId xmlns:a16="http://schemas.microsoft.com/office/drawing/2014/main" id="{1CE3A540-80F4-5EC1-6E39-F48AD4941ED9}"/>
                </a:ext>
              </a:extLst>
            </p:cNvPr>
            <p:cNvSpPr/>
            <p:nvPr/>
          </p:nvSpPr>
          <p:spPr>
            <a:xfrm>
              <a:off x="889021" y="5111450"/>
              <a:ext cx="711138" cy="119112"/>
            </a:xfrm>
            <a:custGeom>
              <a:avLst/>
              <a:gdLst/>
              <a:ahLst/>
              <a:cxnLst/>
              <a:rect l="l" t="t" r="r" b="b"/>
              <a:pathLst>
                <a:path w="5033" h="843" extrusionOk="0">
                  <a:moveTo>
                    <a:pt x="5033" y="0"/>
                  </a:moveTo>
                  <a:cubicBezTo>
                    <a:pt x="4520" y="142"/>
                    <a:pt x="4012" y="235"/>
                    <a:pt x="2043" y="293"/>
                  </a:cubicBezTo>
                  <a:cubicBezTo>
                    <a:pt x="2022" y="294"/>
                    <a:pt x="2001" y="294"/>
                    <a:pt x="1979" y="294"/>
                  </a:cubicBezTo>
                  <a:cubicBezTo>
                    <a:pt x="1594" y="294"/>
                    <a:pt x="1040" y="215"/>
                    <a:pt x="504" y="132"/>
                  </a:cubicBezTo>
                  <a:cubicBezTo>
                    <a:pt x="333" y="103"/>
                    <a:pt x="162" y="74"/>
                    <a:pt x="1" y="44"/>
                  </a:cubicBezTo>
                  <a:lnTo>
                    <a:pt x="1" y="630"/>
                  </a:lnTo>
                  <a:cubicBezTo>
                    <a:pt x="167" y="660"/>
                    <a:pt x="333" y="684"/>
                    <a:pt x="504" y="704"/>
                  </a:cubicBezTo>
                  <a:cubicBezTo>
                    <a:pt x="1161" y="791"/>
                    <a:pt x="1852" y="842"/>
                    <a:pt x="2534" y="842"/>
                  </a:cubicBezTo>
                  <a:cubicBezTo>
                    <a:pt x="3192" y="842"/>
                    <a:pt x="3842" y="794"/>
                    <a:pt x="4446" y="684"/>
                  </a:cubicBezTo>
                  <a:cubicBezTo>
                    <a:pt x="4647" y="650"/>
                    <a:pt x="4842" y="601"/>
                    <a:pt x="5033" y="533"/>
                  </a:cubicBezTo>
                  <a:lnTo>
                    <a:pt x="5033"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4" name="Google Shape;816;p30">
              <a:extLst>
                <a:ext uri="{FF2B5EF4-FFF2-40B4-BE49-F238E27FC236}">
                  <a16:creationId xmlns:a16="http://schemas.microsoft.com/office/drawing/2014/main" id="{EDD280B5-B5CA-9AB9-4567-D670B5BA7F22}"/>
                </a:ext>
              </a:extLst>
            </p:cNvPr>
            <p:cNvSpPr/>
            <p:nvPr/>
          </p:nvSpPr>
          <p:spPr>
            <a:xfrm>
              <a:off x="889021" y="5292308"/>
              <a:ext cx="711844" cy="121796"/>
            </a:xfrm>
            <a:custGeom>
              <a:avLst/>
              <a:gdLst/>
              <a:ahLst/>
              <a:cxnLst/>
              <a:rect l="l" t="t" r="r" b="b"/>
              <a:pathLst>
                <a:path w="5038" h="862" extrusionOk="0">
                  <a:moveTo>
                    <a:pt x="5033" y="0"/>
                  </a:moveTo>
                  <a:lnTo>
                    <a:pt x="5033" y="2"/>
                  </a:lnTo>
                  <a:lnTo>
                    <a:pt x="5033" y="2"/>
                  </a:lnTo>
                  <a:cubicBezTo>
                    <a:pt x="5034" y="1"/>
                    <a:pt x="5036" y="1"/>
                    <a:pt x="5038" y="0"/>
                  </a:cubicBezTo>
                  <a:close/>
                  <a:moveTo>
                    <a:pt x="5033" y="2"/>
                  </a:moveTo>
                  <a:lnTo>
                    <a:pt x="5033" y="2"/>
                  </a:lnTo>
                  <a:cubicBezTo>
                    <a:pt x="4493" y="147"/>
                    <a:pt x="4025" y="250"/>
                    <a:pt x="1974" y="313"/>
                  </a:cubicBezTo>
                  <a:cubicBezTo>
                    <a:pt x="1952" y="314"/>
                    <a:pt x="1929" y="314"/>
                    <a:pt x="1906" y="314"/>
                  </a:cubicBezTo>
                  <a:cubicBezTo>
                    <a:pt x="1541" y="314"/>
                    <a:pt x="1018" y="244"/>
                    <a:pt x="509" y="161"/>
                  </a:cubicBezTo>
                  <a:cubicBezTo>
                    <a:pt x="338" y="132"/>
                    <a:pt x="167" y="108"/>
                    <a:pt x="1" y="78"/>
                  </a:cubicBezTo>
                  <a:lnTo>
                    <a:pt x="1" y="665"/>
                  </a:lnTo>
                  <a:cubicBezTo>
                    <a:pt x="172" y="689"/>
                    <a:pt x="343" y="718"/>
                    <a:pt x="519" y="738"/>
                  </a:cubicBezTo>
                  <a:cubicBezTo>
                    <a:pt x="1149" y="816"/>
                    <a:pt x="1809" y="862"/>
                    <a:pt x="2461" y="862"/>
                  </a:cubicBezTo>
                  <a:cubicBezTo>
                    <a:pt x="3121" y="862"/>
                    <a:pt x="3773" y="814"/>
                    <a:pt x="4378" y="704"/>
                  </a:cubicBezTo>
                  <a:cubicBezTo>
                    <a:pt x="4598" y="665"/>
                    <a:pt x="4823" y="606"/>
                    <a:pt x="5033" y="528"/>
                  </a:cubicBezTo>
                  <a:lnTo>
                    <a:pt x="5033" y="2"/>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5" name="Google Shape;817;p30">
              <a:extLst>
                <a:ext uri="{FF2B5EF4-FFF2-40B4-BE49-F238E27FC236}">
                  <a16:creationId xmlns:a16="http://schemas.microsoft.com/office/drawing/2014/main" id="{F70A7C64-A605-35AE-ED10-3287AEB7201D}"/>
                </a:ext>
              </a:extLst>
            </p:cNvPr>
            <p:cNvSpPr/>
            <p:nvPr/>
          </p:nvSpPr>
          <p:spPr>
            <a:xfrm>
              <a:off x="889728" y="5471752"/>
              <a:ext cx="710431" cy="121655"/>
            </a:xfrm>
            <a:custGeom>
              <a:avLst/>
              <a:gdLst/>
              <a:ahLst/>
              <a:cxnLst/>
              <a:rect l="l" t="t" r="r" b="b"/>
              <a:pathLst>
                <a:path w="5028" h="861" extrusionOk="0">
                  <a:moveTo>
                    <a:pt x="5028" y="0"/>
                  </a:moveTo>
                  <a:cubicBezTo>
                    <a:pt x="4490" y="152"/>
                    <a:pt x="4026" y="255"/>
                    <a:pt x="1969" y="313"/>
                  </a:cubicBezTo>
                  <a:cubicBezTo>
                    <a:pt x="1948" y="314"/>
                    <a:pt x="1925" y="314"/>
                    <a:pt x="1902" y="314"/>
                  </a:cubicBezTo>
                  <a:cubicBezTo>
                    <a:pt x="1542" y="314"/>
                    <a:pt x="1028" y="245"/>
                    <a:pt x="528" y="167"/>
                  </a:cubicBezTo>
                  <a:cubicBezTo>
                    <a:pt x="347" y="137"/>
                    <a:pt x="167" y="108"/>
                    <a:pt x="1" y="79"/>
                  </a:cubicBezTo>
                  <a:lnTo>
                    <a:pt x="1" y="665"/>
                  </a:lnTo>
                  <a:cubicBezTo>
                    <a:pt x="176" y="694"/>
                    <a:pt x="362" y="719"/>
                    <a:pt x="548" y="738"/>
                  </a:cubicBezTo>
                  <a:cubicBezTo>
                    <a:pt x="1170" y="815"/>
                    <a:pt x="1819" y="860"/>
                    <a:pt x="2460" y="860"/>
                  </a:cubicBezTo>
                  <a:cubicBezTo>
                    <a:pt x="3119" y="860"/>
                    <a:pt x="3769" y="813"/>
                    <a:pt x="4373" y="704"/>
                  </a:cubicBezTo>
                  <a:cubicBezTo>
                    <a:pt x="4593" y="665"/>
                    <a:pt x="4818" y="611"/>
                    <a:pt x="5028" y="528"/>
                  </a:cubicBezTo>
                  <a:lnTo>
                    <a:pt x="5028" y="0"/>
                  </a:lnTo>
                  <a:close/>
                </a:path>
              </a:pathLst>
            </a:custGeom>
            <a:solidFill>
              <a:srgbClr val="B499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6" name="Google Shape;818;p30">
              <a:extLst>
                <a:ext uri="{FF2B5EF4-FFF2-40B4-BE49-F238E27FC236}">
                  <a16:creationId xmlns:a16="http://schemas.microsoft.com/office/drawing/2014/main" id="{39094B59-EFAF-6AAF-B67C-2C22337FF0D1}"/>
                </a:ext>
              </a:extLst>
            </p:cNvPr>
            <p:cNvSpPr/>
            <p:nvPr/>
          </p:nvSpPr>
          <p:spPr>
            <a:xfrm>
              <a:off x="889728" y="5651197"/>
              <a:ext cx="710431" cy="122079"/>
            </a:xfrm>
            <a:custGeom>
              <a:avLst/>
              <a:gdLst/>
              <a:ahLst/>
              <a:cxnLst/>
              <a:rect l="l" t="t" r="r" b="b"/>
              <a:pathLst>
                <a:path w="5028" h="864" extrusionOk="0">
                  <a:moveTo>
                    <a:pt x="5028" y="1"/>
                  </a:moveTo>
                  <a:cubicBezTo>
                    <a:pt x="4490" y="147"/>
                    <a:pt x="4026" y="250"/>
                    <a:pt x="1969" y="313"/>
                  </a:cubicBezTo>
                  <a:cubicBezTo>
                    <a:pt x="1947" y="314"/>
                    <a:pt x="1923" y="314"/>
                    <a:pt x="1899" y="314"/>
                  </a:cubicBezTo>
                  <a:cubicBezTo>
                    <a:pt x="1550" y="314"/>
                    <a:pt x="1062" y="250"/>
                    <a:pt x="577" y="177"/>
                  </a:cubicBezTo>
                  <a:cubicBezTo>
                    <a:pt x="382" y="142"/>
                    <a:pt x="181" y="108"/>
                    <a:pt x="1" y="79"/>
                  </a:cubicBezTo>
                  <a:lnTo>
                    <a:pt x="1" y="665"/>
                  </a:lnTo>
                  <a:cubicBezTo>
                    <a:pt x="196" y="694"/>
                    <a:pt x="401" y="724"/>
                    <a:pt x="606" y="748"/>
                  </a:cubicBezTo>
                  <a:cubicBezTo>
                    <a:pt x="1208" y="821"/>
                    <a:pt x="1834" y="864"/>
                    <a:pt x="2453" y="864"/>
                  </a:cubicBezTo>
                  <a:cubicBezTo>
                    <a:pt x="3114" y="864"/>
                    <a:pt x="3767" y="815"/>
                    <a:pt x="4373" y="704"/>
                  </a:cubicBezTo>
                  <a:cubicBezTo>
                    <a:pt x="4593" y="665"/>
                    <a:pt x="4818" y="607"/>
                    <a:pt x="5028" y="528"/>
                  </a:cubicBezTo>
                  <a:lnTo>
                    <a:pt x="5028" y="1"/>
                  </a:lnTo>
                  <a:close/>
                </a:path>
              </a:pathLst>
            </a:custGeom>
            <a:solidFill>
              <a:srgbClr val="B499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7" name="Google Shape;819;p30">
              <a:extLst>
                <a:ext uri="{FF2B5EF4-FFF2-40B4-BE49-F238E27FC236}">
                  <a16:creationId xmlns:a16="http://schemas.microsoft.com/office/drawing/2014/main" id="{8F2BF71D-D307-2178-1AD2-EA13C1F2AE37}"/>
                </a:ext>
              </a:extLst>
            </p:cNvPr>
            <p:cNvSpPr/>
            <p:nvPr/>
          </p:nvSpPr>
          <p:spPr>
            <a:xfrm>
              <a:off x="889021" y="3722520"/>
              <a:ext cx="711138" cy="2218049"/>
            </a:xfrm>
            <a:custGeom>
              <a:avLst/>
              <a:gdLst/>
              <a:ahLst/>
              <a:cxnLst/>
              <a:rect l="l" t="t" r="r" b="b"/>
              <a:pathLst>
                <a:path w="5033" h="15698" extrusionOk="0">
                  <a:moveTo>
                    <a:pt x="2839" y="1"/>
                  </a:moveTo>
                  <a:cubicBezTo>
                    <a:pt x="2321" y="284"/>
                    <a:pt x="1725" y="431"/>
                    <a:pt x="1129" y="431"/>
                  </a:cubicBezTo>
                  <a:cubicBezTo>
                    <a:pt x="812" y="431"/>
                    <a:pt x="499" y="387"/>
                    <a:pt x="191" y="308"/>
                  </a:cubicBezTo>
                  <a:cubicBezTo>
                    <a:pt x="162" y="299"/>
                    <a:pt x="128" y="289"/>
                    <a:pt x="98" y="279"/>
                  </a:cubicBezTo>
                  <a:cubicBezTo>
                    <a:pt x="64" y="269"/>
                    <a:pt x="35" y="260"/>
                    <a:pt x="1" y="250"/>
                  </a:cubicBezTo>
                  <a:lnTo>
                    <a:pt x="1" y="15698"/>
                  </a:lnTo>
                  <a:cubicBezTo>
                    <a:pt x="134" y="15677"/>
                    <a:pt x="269" y="15666"/>
                    <a:pt x="406" y="15666"/>
                  </a:cubicBezTo>
                  <a:cubicBezTo>
                    <a:pt x="500" y="15666"/>
                    <a:pt x="594" y="15671"/>
                    <a:pt x="689" y="15683"/>
                  </a:cubicBezTo>
                  <a:cubicBezTo>
                    <a:pt x="445" y="12180"/>
                    <a:pt x="445" y="8658"/>
                    <a:pt x="680" y="5155"/>
                  </a:cubicBezTo>
                  <a:cubicBezTo>
                    <a:pt x="733" y="4388"/>
                    <a:pt x="797" y="3601"/>
                    <a:pt x="1105" y="2898"/>
                  </a:cubicBezTo>
                  <a:cubicBezTo>
                    <a:pt x="1329" y="2385"/>
                    <a:pt x="1730" y="1784"/>
                    <a:pt x="2224" y="1496"/>
                  </a:cubicBezTo>
                  <a:cubicBezTo>
                    <a:pt x="2722" y="1202"/>
                    <a:pt x="3220" y="983"/>
                    <a:pt x="3782" y="870"/>
                  </a:cubicBezTo>
                  <a:cubicBezTo>
                    <a:pt x="4114" y="807"/>
                    <a:pt x="4613" y="792"/>
                    <a:pt x="5033" y="792"/>
                  </a:cubicBezTo>
                  <a:lnTo>
                    <a:pt x="5033" y="289"/>
                  </a:lnTo>
                  <a:cubicBezTo>
                    <a:pt x="5003" y="299"/>
                    <a:pt x="4974" y="303"/>
                    <a:pt x="4940" y="308"/>
                  </a:cubicBezTo>
                  <a:cubicBezTo>
                    <a:pt x="4906" y="318"/>
                    <a:pt x="4876" y="323"/>
                    <a:pt x="4847" y="328"/>
                  </a:cubicBezTo>
                  <a:cubicBezTo>
                    <a:pt x="4667" y="360"/>
                    <a:pt x="4484" y="377"/>
                    <a:pt x="4301" y="377"/>
                  </a:cubicBezTo>
                  <a:cubicBezTo>
                    <a:pt x="3793" y="377"/>
                    <a:pt x="3284" y="252"/>
                    <a:pt x="283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8" name="Google Shape;820;p30">
              <a:extLst>
                <a:ext uri="{FF2B5EF4-FFF2-40B4-BE49-F238E27FC236}">
                  <a16:creationId xmlns:a16="http://schemas.microsoft.com/office/drawing/2014/main" id="{A19E07FD-1085-E71C-0E47-7F5B09423124}"/>
                </a:ext>
              </a:extLst>
            </p:cNvPr>
            <p:cNvSpPr/>
            <p:nvPr/>
          </p:nvSpPr>
          <p:spPr>
            <a:xfrm>
              <a:off x="889728" y="5482773"/>
              <a:ext cx="77430" cy="93396"/>
            </a:xfrm>
            <a:custGeom>
              <a:avLst/>
              <a:gdLst/>
              <a:ahLst/>
              <a:cxnLst/>
              <a:rect l="l" t="t" r="r" b="b"/>
              <a:pathLst>
                <a:path w="548" h="661" extrusionOk="0">
                  <a:moveTo>
                    <a:pt x="1" y="1"/>
                  </a:moveTo>
                  <a:lnTo>
                    <a:pt x="1" y="587"/>
                  </a:lnTo>
                  <a:cubicBezTo>
                    <a:pt x="176" y="616"/>
                    <a:pt x="362" y="641"/>
                    <a:pt x="548" y="660"/>
                  </a:cubicBezTo>
                  <a:cubicBezTo>
                    <a:pt x="543" y="470"/>
                    <a:pt x="533" y="279"/>
                    <a:pt x="528" y="89"/>
                  </a:cubicBezTo>
                  <a:cubicBezTo>
                    <a:pt x="347" y="59"/>
                    <a:pt x="167" y="30"/>
                    <a:pt x="1" y="1"/>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9" name="Google Shape;821;p30">
              <a:extLst>
                <a:ext uri="{FF2B5EF4-FFF2-40B4-BE49-F238E27FC236}">
                  <a16:creationId xmlns:a16="http://schemas.microsoft.com/office/drawing/2014/main" id="{BD52F7AD-B5A8-99F4-28D8-DFB46ED27889}"/>
                </a:ext>
              </a:extLst>
            </p:cNvPr>
            <p:cNvSpPr/>
            <p:nvPr/>
          </p:nvSpPr>
          <p:spPr>
            <a:xfrm>
              <a:off x="889728" y="5662218"/>
              <a:ext cx="85766" cy="94809"/>
            </a:xfrm>
            <a:custGeom>
              <a:avLst/>
              <a:gdLst/>
              <a:ahLst/>
              <a:cxnLst/>
              <a:rect l="l" t="t" r="r" b="b"/>
              <a:pathLst>
                <a:path w="607" h="671" extrusionOk="0">
                  <a:moveTo>
                    <a:pt x="1" y="1"/>
                  </a:moveTo>
                  <a:lnTo>
                    <a:pt x="1" y="587"/>
                  </a:lnTo>
                  <a:cubicBezTo>
                    <a:pt x="196" y="616"/>
                    <a:pt x="401" y="646"/>
                    <a:pt x="606" y="670"/>
                  </a:cubicBezTo>
                  <a:cubicBezTo>
                    <a:pt x="592" y="480"/>
                    <a:pt x="582" y="289"/>
                    <a:pt x="577" y="99"/>
                  </a:cubicBezTo>
                  <a:cubicBezTo>
                    <a:pt x="382" y="64"/>
                    <a:pt x="181" y="30"/>
                    <a:pt x="1" y="1"/>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0" name="Google Shape;822;p30">
              <a:extLst>
                <a:ext uri="{FF2B5EF4-FFF2-40B4-BE49-F238E27FC236}">
                  <a16:creationId xmlns:a16="http://schemas.microsoft.com/office/drawing/2014/main" id="{DD33CCC8-0F59-EBC6-4E77-54FAA636C8DF}"/>
                </a:ext>
              </a:extLst>
            </p:cNvPr>
            <p:cNvSpPr/>
            <p:nvPr/>
          </p:nvSpPr>
          <p:spPr>
            <a:xfrm>
              <a:off x="1782288" y="736392"/>
              <a:ext cx="271286" cy="307599"/>
            </a:xfrm>
            <a:custGeom>
              <a:avLst/>
              <a:gdLst/>
              <a:ahLst/>
              <a:cxnLst/>
              <a:rect l="l" t="t" r="r" b="b"/>
              <a:pathLst>
                <a:path w="1920" h="2177" extrusionOk="0">
                  <a:moveTo>
                    <a:pt x="1786" y="1"/>
                  </a:moveTo>
                  <a:cubicBezTo>
                    <a:pt x="1764" y="1"/>
                    <a:pt x="1741" y="6"/>
                    <a:pt x="1720" y="19"/>
                  </a:cubicBezTo>
                  <a:cubicBezTo>
                    <a:pt x="1232" y="322"/>
                    <a:pt x="377" y="762"/>
                    <a:pt x="206" y="1148"/>
                  </a:cubicBezTo>
                  <a:cubicBezTo>
                    <a:pt x="0" y="1602"/>
                    <a:pt x="253" y="1680"/>
                    <a:pt x="561" y="1680"/>
                  </a:cubicBezTo>
                  <a:cubicBezTo>
                    <a:pt x="724" y="1680"/>
                    <a:pt x="902" y="1658"/>
                    <a:pt x="1038" y="1658"/>
                  </a:cubicBezTo>
                  <a:cubicBezTo>
                    <a:pt x="1091" y="1658"/>
                    <a:pt x="1137" y="1661"/>
                    <a:pt x="1173" y="1671"/>
                  </a:cubicBezTo>
                  <a:cubicBezTo>
                    <a:pt x="1300" y="1705"/>
                    <a:pt x="1359" y="1847"/>
                    <a:pt x="1412" y="1964"/>
                  </a:cubicBezTo>
                  <a:cubicBezTo>
                    <a:pt x="1464" y="2066"/>
                    <a:pt x="1556" y="2176"/>
                    <a:pt x="1660" y="2176"/>
                  </a:cubicBezTo>
                  <a:cubicBezTo>
                    <a:pt x="1675" y="2176"/>
                    <a:pt x="1690" y="2174"/>
                    <a:pt x="1706" y="2169"/>
                  </a:cubicBezTo>
                  <a:cubicBezTo>
                    <a:pt x="1828" y="2135"/>
                    <a:pt x="1852" y="1974"/>
                    <a:pt x="1857" y="1851"/>
                  </a:cubicBezTo>
                  <a:lnTo>
                    <a:pt x="1916" y="137"/>
                  </a:lnTo>
                  <a:cubicBezTo>
                    <a:pt x="1919" y="59"/>
                    <a:pt x="1855" y="1"/>
                    <a:pt x="1786" y="1"/>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1" name="Google Shape;823;p30">
              <a:extLst>
                <a:ext uri="{FF2B5EF4-FFF2-40B4-BE49-F238E27FC236}">
                  <a16:creationId xmlns:a16="http://schemas.microsoft.com/office/drawing/2014/main" id="{12A77EC5-2198-8AA2-BF92-0FD280CA800D}"/>
                </a:ext>
              </a:extLst>
            </p:cNvPr>
            <p:cNvSpPr/>
            <p:nvPr/>
          </p:nvSpPr>
          <p:spPr>
            <a:xfrm>
              <a:off x="3135329" y="5218410"/>
              <a:ext cx="69800" cy="79549"/>
            </a:xfrm>
            <a:custGeom>
              <a:avLst/>
              <a:gdLst/>
              <a:ahLst/>
              <a:cxnLst/>
              <a:rect l="l" t="t" r="r" b="b"/>
              <a:pathLst>
                <a:path w="494" h="563" extrusionOk="0">
                  <a:moveTo>
                    <a:pt x="0" y="0"/>
                  </a:moveTo>
                  <a:lnTo>
                    <a:pt x="0" y="509"/>
                  </a:lnTo>
                  <a:cubicBezTo>
                    <a:pt x="166" y="528"/>
                    <a:pt x="327" y="548"/>
                    <a:pt x="494" y="562"/>
                  </a:cubicBezTo>
                  <a:cubicBezTo>
                    <a:pt x="489" y="401"/>
                    <a:pt x="479" y="240"/>
                    <a:pt x="474" y="69"/>
                  </a:cubicBezTo>
                  <a:cubicBezTo>
                    <a:pt x="318" y="49"/>
                    <a:pt x="161" y="25"/>
                    <a:pt x="0" y="0"/>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2" name="Google Shape;824;p30">
              <a:extLst>
                <a:ext uri="{FF2B5EF4-FFF2-40B4-BE49-F238E27FC236}">
                  <a16:creationId xmlns:a16="http://schemas.microsoft.com/office/drawing/2014/main" id="{DE25E8BE-18CD-EAC9-9D0A-0CC705C8EE0B}"/>
                </a:ext>
              </a:extLst>
            </p:cNvPr>
            <p:cNvSpPr/>
            <p:nvPr/>
          </p:nvSpPr>
          <p:spPr>
            <a:xfrm>
              <a:off x="3135329" y="5378498"/>
              <a:ext cx="78136" cy="45780"/>
            </a:xfrm>
            <a:custGeom>
              <a:avLst/>
              <a:gdLst/>
              <a:ahLst/>
              <a:cxnLst/>
              <a:rect l="l" t="t" r="r" b="b"/>
              <a:pathLst>
                <a:path w="553" h="324" extrusionOk="0">
                  <a:moveTo>
                    <a:pt x="0" y="1"/>
                  </a:moveTo>
                  <a:lnTo>
                    <a:pt x="0" y="138"/>
                  </a:lnTo>
                  <a:cubicBezTo>
                    <a:pt x="191" y="182"/>
                    <a:pt x="376" y="245"/>
                    <a:pt x="552" y="323"/>
                  </a:cubicBezTo>
                  <a:cubicBezTo>
                    <a:pt x="552" y="260"/>
                    <a:pt x="552" y="196"/>
                    <a:pt x="547" y="133"/>
                  </a:cubicBezTo>
                  <a:cubicBezTo>
                    <a:pt x="542" y="113"/>
                    <a:pt x="542" y="99"/>
                    <a:pt x="542" y="79"/>
                  </a:cubicBezTo>
                  <a:cubicBezTo>
                    <a:pt x="367" y="55"/>
                    <a:pt x="181" y="30"/>
                    <a:pt x="0" y="1"/>
                  </a:cubicBez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3" name="Google Shape;825;p30">
              <a:extLst>
                <a:ext uri="{FF2B5EF4-FFF2-40B4-BE49-F238E27FC236}">
                  <a16:creationId xmlns:a16="http://schemas.microsoft.com/office/drawing/2014/main" id="{233B43F7-D36F-A0BD-B7CB-645BCADC3E9A}"/>
                </a:ext>
              </a:extLst>
            </p:cNvPr>
            <p:cNvSpPr/>
            <p:nvPr/>
          </p:nvSpPr>
          <p:spPr>
            <a:xfrm>
              <a:off x="2972416" y="4732497"/>
              <a:ext cx="432221" cy="856106"/>
            </a:xfrm>
            <a:custGeom>
              <a:avLst/>
              <a:gdLst/>
              <a:ahLst/>
              <a:cxnLst/>
              <a:rect l="l" t="t" r="r" b="b"/>
              <a:pathLst>
                <a:path w="3059" h="6059" extrusionOk="0">
                  <a:moveTo>
                    <a:pt x="1080" y="0"/>
                  </a:moveTo>
                  <a:cubicBezTo>
                    <a:pt x="1065" y="15"/>
                    <a:pt x="1051" y="34"/>
                    <a:pt x="1031" y="54"/>
                  </a:cubicBezTo>
                  <a:cubicBezTo>
                    <a:pt x="806" y="313"/>
                    <a:pt x="484" y="479"/>
                    <a:pt x="147" y="518"/>
                  </a:cubicBezTo>
                  <a:lnTo>
                    <a:pt x="98" y="518"/>
                  </a:lnTo>
                  <a:cubicBezTo>
                    <a:pt x="93" y="518"/>
                    <a:pt x="83" y="523"/>
                    <a:pt x="78" y="523"/>
                  </a:cubicBezTo>
                  <a:lnTo>
                    <a:pt x="0" y="523"/>
                  </a:lnTo>
                  <a:lnTo>
                    <a:pt x="0" y="5487"/>
                  </a:lnTo>
                  <a:cubicBezTo>
                    <a:pt x="166" y="5526"/>
                    <a:pt x="328" y="5579"/>
                    <a:pt x="479" y="5648"/>
                  </a:cubicBezTo>
                  <a:cubicBezTo>
                    <a:pt x="640" y="5716"/>
                    <a:pt x="787" y="5799"/>
                    <a:pt x="924" y="5892"/>
                  </a:cubicBezTo>
                  <a:cubicBezTo>
                    <a:pt x="1002" y="5946"/>
                    <a:pt x="1075" y="5999"/>
                    <a:pt x="1143" y="6058"/>
                  </a:cubicBezTo>
                  <a:cubicBezTo>
                    <a:pt x="1226" y="5999"/>
                    <a:pt x="1314" y="5946"/>
                    <a:pt x="1407" y="5902"/>
                  </a:cubicBezTo>
                  <a:cubicBezTo>
                    <a:pt x="1644" y="5798"/>
                    <a:pt x="1915" y="5743"/>
                    <a:pt x="2185" y="5743"/>
                  </a:cubicBezTo>
                  <a:cubicBezTo>
                    <a:pt x="2373" y="5743"/>
                    <a:pt x="2560" y="5770"/>
                    <a:pt x="2736" y="5824"/>
                  </a:cubicBezTo>
                  <a:cubicBezTo>
                    <a:pt x="2829" y="5848"/>
                    <a:pt x="2922" y="5887"/>
                    <a:pt x="3005" y="5931"/>
                  </a:cubicBezTo>
                  <a:cubicBezTo>
                    <a:pt x="3024" y="5921"/>
                    <a:pt x="3039" y="5912"/>
                    <a:pt x="3059" y="5902"/>
                  </a:cubicBezTo>
                  <a:lnTo>
                    <a:pt x="3059" y="298"/>
                  </a:lnTo>
                  <a:cubicBezTo>
                    <a:pt x="3015" y="318"/>
                    <a:pt x="2966" y="337"/>
                    <a:pt x="2912" y="352"/>
                  </a:cubicBezTo>
                  <a:cubicBezTo>
                    <a:pt x="2725" y="409"/>
                    <a:pt x="2530" y="438"/>
                    <a:pt x="2334" y="438"/>
                  </a:cubicBezTo>
                  <a:cubicBezTo>
                    <a:pt x="1917" y="438"/>
                    <a:pt x="1499" y="308"/>
                    <a:pt x="1163" y="59"/>
                  </a:cubicBezTo>
                  <a:cubicBezTo>
                    <a:pt x="1134" y="39"/>
                    <a:pt x="1109" y="20"/>
                    <a:pt x="1080" y="0"/>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4" name="Google Shape;826;p30">
              <a:extLst>
                <a:ext uri="{FF2B5EF4-FFF2-40B4-BE49-F238E27FC236}">
                  <a16:creationId xmlns:a16="http://schemas.microsoft.com/office/drawing/2014/main" id="{44773657-7750-F1A4-6A3B-A3E9C58EC0A9}"/>
                </a:ext>
              </a:extLst>
            </p:cNvPr>
            <p:cNvSpPr/>
            <p:nvPr/>
          </p:nvSpPr>
          <p:spPr>
            <a:xfrm>
              <a:off x="2972416" y="4802155"/>
              <a:ext cx="432221" cy="78843"/>
            </a:xfrm>
            <a:custGeom>
              <a:avLst/>
              <a:gdLst/>
              <a:ahLst/>
              <a:cxnLst/>
              <a:rect l="l" t="t" r="r" b="b"/>
              <a:pathLst>
                <a:path w="3059" h="558" extrusionOk="0">
                  <a:moveTo>
                    <a:pt x="3059" y="1"/>
                  </a:moveTo>
                  <a:cubicBezTo>
                    <a:pt x="2712" y="59"/>
                    <a:pt x="2199" y="103"/>
                    <a:pt x="1163" y="132"/>
                  </a:cubicBezTo>
                  <a:cubicBezTo>
                    <a:pt x="1151" y="133"/>
                    <a:pt x="1138" y="133"/>
                    <a:pt x="1125" y="133"/>
                  </a:cubicBezTo>
                  <a:cubicBezTo>
                    <a:pt x="857" y="133"/>
                    <a:pt x="475" y="86"/>
                    <a:pt x="98" y="25"/>
                  </a:cubicBezTo>
                  <a:cubicBezTo>
                    <a:pt x="93" y="25"/>
                    <a:pt x="83" y="30"/>
                    <a:pt x="78" y="30"/>
                  </a:cubicBezTo>
                  <a:lnTo>
                    <a:pt x="0" y="30"/>
                  </a:lnTo>
                  <a:lnTo>
                    <a:pt x="0" y="455"/>
                  </a:lnTo>
                  <a:cubicBezTo>
                    <a:pt x="484" y="518"/>
                    <a:pt x="987" y="553"/>
                    <a:pt x="1485" y="557"/>
                  </a:cubicBezTo>
                  <a:cubicBezTo>
                    <a:pt x="1515" y="558"/>
                    <a:pt x="1544" y="558"/>
                    <a:pt x="1574" y="558"/>
                  </a:cubicBezTo>
                  <a:cubicBezTo>
                    <a:pt x="2076" y="558"/>
                    <a:pt x="2567" y="518"/>
                    <a:pt x="3024" y="435"/>
                  </a:cubicBezTo>
                  <a:cubicBezTo>
                    <a:pt x="3039" y="435"/>
                    <a:pt x="3049" y="430"/>
                    <a:pt x="3059" y="430"/>
                  </a:cubicBezTo>
                  <a:lnTo>
                    <a:pt x="3059"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5" name="Google Shape;827;p30">
              <a:extLst>
                <a:ext uri="{FF2B5EF4-FFF2-40B4-BE49-F238E27FC236}">
                  <a16:creationId xmlns:a16="http://schemas.microsoft.com/office/drawing/2014/main" id="{DAEA5F9D-C446-065C-0135-003182DBBA2F}"/>
                </a:ext>
              </a:extLst>
            </p:cNvPr>
            <p:cNvSpPr/>
            <p:nvPr/>
          </p:nvSpPr>
          <p:spPr>
            <a:xfrm>
              <a:off x="2972416" y="4927767"/>
              <a:ext cx="432221" cy="79549"/>
            </a:xfrm>
            <a:custGeom>
              <a:avLst/>
              <a:gdLst/>
              <a:ahLst/>
              <a:cxnLst/>
              <a:rect l="l" t="t" r="r" b="b"/>
              <a:pathLst>
                <a:path w="3059" h="563" extrusionOk="0">
                  <a:moveTo>
                    <a:pt x="3059" y="1"/>
                  </a:moveTo>
                  <a:cubicBezTo>
                    <a:pt x="2712" y="59"/>
                    <a:pt x="2199" y="103"/>
                    <a:pt x="1163" y="133"/>
                  </a:cubicBezTo>
                  <a:cubicBezTo>
                    <a:pt x="1141" y="135"/>
                    <a:pt x="1119" y="136"/>
                    <a:pt x="1097" y="136"/>
                  </a:cubicBezTo>
                  <a:cubicBezTo>
                    <a:pt x="1075" y="136"/>
                    <a:pt x="1053" y="135"/>
                    <a:pt x="1031" y="133"/>
                  </a:cubicBezTo>
                  <a:cubicBezTo>
                    <a:pt x="743" y="128"/>
                    <a:pt x="367" y="74"/>
                    <a:pt x="0" y="15"/>
                  </a:cubicBezTo>
                  <a:lnTo>
                    <a:pt x="0" y="460"/>
                  </a:lnTo>
                  <a:cubicBezTo>
                    <a:pt x="259" y="494"/>
                    <a:pt x="528" y="519"/>
                    <a:pt x="797" y="538"/>
                  </a:cubicBezTo>
                  <a:cubicBezTo>
                    <a:pt x="1044" y="554"/>
                    <a:pt x="1293" y="563"/>
                    <a:pt x="1541" y="563"/>
                  </a:cubicBezTo>
                  <a:cubicBezTo>
                    <a:pt x="2052" y="563"/>
                    <a:pt x="2557" y="526"/>
                    <a:pt x="3024" y="440"/>
                  </a:cubicBezTo>
                  <a:cubicBezTo>
                    <a:pt x="3039" y="440"/>
                    <a:pt x="3049" y="435"/>
                    <a:pt x="3059" y="435"/>
                  </a:cubicBezTo>
                  <a:lnTo>
                    <a:pt x="3059"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6" name="Google Shape;828;p30">
              <a:extLst>
                <a:ext uri="{FF2B5EF4-FFF2-40B4-BE49-F238E27FC236}">
                  <a16:creationId xmlns:a16="http://schemas.microsoft.com/office/drawing/2014/main" id="{4005D09E-E2B5-CF97-7DB8-99512F3BF9BA}"/>
                </a:ext>
              </a:extLst>
            </p:cNvPr>
            <p:cNvSpPr/>
            <p:nvPr/>
          </p:nvSpPr>
          <p:spPr>
            <a:xfrm>
              <a:off x="2972416" y="5067225"/>
              <a:ext cx="432221" cy="79125"/>
            </a:xfrm>
            <a:custGeom>
              <a:avLst/>
              <a:gdLst/>
              <a:ahLst/>
              <a:cxnLst/>
              <a:rect l="l" t="t" r="r" b="b"/>
              <a:pathLst>
                <a:path w="3059" h="560" extrusionOk="0">
                  <a:moveTo>
                    <a:pt x="3059" y="1"/>
                  </a:moveTo>
                  <a:cubicBezTo>
                    <a:pt x="2712" y="59"/>
                    <a:pt x="2199" y="103"/>
                    <a:pt x="1163" y="132"/>
                  </a:cubicBezTo>
                  <a:cubicBezTo>
                    <a:pt x="1143" y="133"/>
                    <a:pt x="1122" y="133"/>
                    <a:pt x="1100" y="133"/>
                  </a:cubicBezTo>
                  <a:cubicBezTo>
                    <a:pt x="956" y="133"/>
                    <a:pt x="783" y="120"/>
                    <a:pt x="596" y="98"/>
                  </a:cubicBezTo>
                  <a:cubicBezTo>
                    <a:pt x="406" y="74"/>
                    <a:pt x="200" y="45"/>
                    <a:pt x="0" y="10"/>
                  </a:cubicBezTo>
                  <a:lnTo>
                    <a:pt x="0" y="460"/>
                  </a:lnTo>
                  <a:cubicBezTo>
                    <a:pt x="166" y="479"/>
                    <a:pt x="332" y="494"/>
                    <a:pt x="499" y="514"/>
                  </a:cubicBezTo>
                  <a:cubicBezTo>
                    <a:pt x="841" y="543"/>
                    <a:pt x="1190" y="560"/>
                    <a:pt x="1536" y="560"/>
                  </a:cubicBezTo>
                  <a:cubicBezTo>
                    <a:pt x="2048" y="560"/>
                    <a:pt x="2555" y="523"/>
                    <a:pt x="3024" y="435"/>
                  </a:cubicBezTo>
                  <a:cubicBezTo>
                    <a:pt x="3039" y="435"/>
                    <a:pt x="3049" y="435"/>
                    <a:pt x="3059" y="430"/>
                  </a:cubicBezTo>
                  <a:lnTo>
                    <a:pt x="3059" y="1"/>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7" name="Google Shape;829;p30">
              <a:extLst>
                <a:ext uri="{FF2B5EF4-FFF2-40B4-BE49-F238E27FC236}">
                  <a16:creationId xmlns:a16="http://schemas.microsoft.com/office/drawing/2014/main" id="{5CD38889-1A65-EE23-EDE8-32E7275E357B}"/>
                </a:ext>
              </a:extLst>
            </p:cNvPr>
            <p:cNvSpPr/>
            <p:nvPr/>
          </p:nvSpPr>
          <p:spPr>
            <a:xfrm>
              <a:off x="2972416" y="5208096"/>
              <a:ext cx="432221" cy="80397"/>
            </a:xfrm>
            <a:custGeom>
              <a:avLst/>
              <a:gdLst/>
              <a:ahLst/>
              <a:cxnLst/>
              <a:rect l="l" t="t" r="r" b="b"/>
              <a:pathLst>
                <a:path w="3059" h="569" extrusionOk="0">
                  <a:moveTo>
                    <a:pt x="3059" y="0"/>
                  </a:moveTo>
                  <a:cubicBezTo>
                    <a:pt x="2712" y="64"/>
                    <a:pt x="2199" y="113"/>
                    <a:pt x="1109" y="142"/>
                  </a:cubicBezTo>
                  <a:cubicBezTo>
                    <a:pt x="1091" y="142"/>
                    <a:pt x="1072" y="143"/>
                    <a:pt x="1052" y="143"/>
                  </a:cubicBezTo>
                  <a:cubicBezTo>
                    <a:pt x="879" y="143"/>
                    <a:pt x="663" y="124"/>
                    <a:pt x="430" y="93"/>
                  </a:cubicBezTo>
                  <a:cubicBezTo>
                    <a:pt x="288" y="78"/>
                    <a:pt x="147" y="54"/>
                    <a:pt x="0" y="34"/>
                  </a:cubicBezTo>
                  <a:lnTo>
                    <a:pt x="0" y="474"/>
                  </a:lnTo>
                  <a:cubicBezTo>
                    <a:pt x="137" y="489"/>
                    <a:pt x="274" y="508"/>
                    <a:pt x="406" y="518"/>
                  </a:cubicBezTo>
                  <a:cubicBezTo>
                    <a:pt x="764" y="551"/>
                    <a:pt x="1129" y="569"/>
                    <a:pt x="1490" y="569"/>
                  </a:cubicBezTo>
                  <a:cubicBezTo>
                    <a:pt x="2000" y="569"/>
                    <a:pt x="2502" y="533"/>
                    <a:pt x="2971" y="450"/>
                  </a:cubicBezTo>
                  <a:cubicBezTo>
                    <a:pt x="3000" y="440"/>
                    <a:pt x="3029" y="435"/>
                    <a:pt x="3059" y="430"/>
                  </a:cubicBezTo>
                  <a:lnTo>
                    <a:pt x="3059"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8" name="Google Shape;830;p30">
              <a:extLst>
                <a:ext uri="{FF2B5EF4-FFF2-40B4-BE49-F238E27FC236}">
                  <a16:creationId xmlns:a16="http://schemas.microsoft.com/office/drawing/2014/main" id="{8DB28A1B-21AD-AAFE-EB87-FE0F647BCDDE}"/>
                </a:ext>
              </a:extLst>
            </p:cNvPr>
            <p:cNvSpPr/>
            <p:nvPr/>
          </p:nvSpPr>
          <p:spPr>
            <a:xfrm>
              <a:off x="2972416" y="5347554"/>
              <a:ext cx="432221" cy="80114"/>
            </a:xfrm>
            <a:custGeom>
              <a:avLst/>
              <a:gdLst/>
              <a:ahLst/>
              <a:cxnLst/>
              <a:rect l="l" t="t" r="r" b="b"/>
              <a:pathLst>
                <a:path w="3059" h="567" extrusionOk="0">
                  <a:moveTo>
                    <a:pt x="3059" y="0"/>
                  </a:moveTo>
                  <a:cubicBezTo>
                    <a:pt x="2712" y="64"/>
                    <a:pt x="2199" y="108"/>
                    <a:pt x="1109" y="142"/>
                  </a:cubicBezTo>
                  <a:cubicBezTo>
                    <a:pt x="1093" y="142"/>
                    <a:pt x="1077" y="142"/>
                    <a:pt x="1060" y="142"/>
                  </a:cubicBezTo>
                  <a:cubicBezTo>
                    <a:pt x="881" y="142"/>
                    <a:pt x="656" y="119"/>
                    <a:pt x="411" y="88"/>
                  </a:cubicBezTo>
                  <a:cubicBezTo>
                    <a:pt x="279" y="73"/>
                    <a:pt x="137" y="49"/>
                    <a:pt x="0" y="29"/>
                  </a:cubicBezTo>
                  <a:lnTo>
                    <a:pt x="0" y="474"/>
                  </a:lnTo>
                  <a:cubicBezTo>
                    <a:pt x="142" y="489"/>
                    <a:pt x="288" y="508"/>
                    <a:pt x="430" y="518"/>
                  </a:cubicBezTo>
                  <a:cubicBezTo>
                    <a:pt x="775" y="550"/>
                    <a:pt x="1127" y="567"/>
                    <a:pt x="1475" y="567"/>
                  </a:cubicBezTo>
                  <a:cubicBezTo>
                    <a:pt x="1990" y="567"/>
                    <a:pt x="2499" y="529"/>
                    <a:pt x="2971" y="445"/>
                  </a:cubicBezTo>
                  <a:cubicBezTo>
                    <a:pt x="3000" y="440"/>
                    <a:pt x="3029" y="435"/>
                    <a:pt x="3059" y="430"/>
                  </a:cubicBezTo>
                  <a:lnTo>
                    <a:pt x="3059" y="0"/>
                  </a:ln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9" name="Google Shape;831;p30">
              <a:extLst>
                <a:ext uri="{FF2B5EF4-FFF2-40B4-BE49-F238E27FC236}">
                  <a16:creationId xmlns:a16="http://schemas.microsoft.com/office/drawing/2014/main" id="{B66D1178-78C5-2533-36AE-E1DD29FB5604}"/>
                </a:ext>
              </a:extLst>
            </p:cNvPr>
            <p:cNvSpPr/>
            <p:nvPr/>
          </p:nvSpPr>
          <p:spPr>
            <a:xfrm>
              <a:off x="2972416" y="5486306"/>
              <a:ext cx="432221" cy="80821"/>
            </a:xfrm>
            <a:custGeom>
              <a:avLst/>
              <a:gdLst/>
              <a:ahLst/>
              <a:cxnLst/>
              <a:rect l="l" t="t" r="r" b="b"/>
              <a:pathLst>
                <a:path w="3059" h="572" extrusionOk="0">
                  <a:moveTo>
                    <a:pt x="3059" y="0"/>
                  </a:moveTo>
                  <a:cubicBezTo>
                    <a:pt x="2712" y="64"/>
                    <a:pt x="2199" y="112"/>
                    <a:pt x="1109" y="142"/>
                  </a:cubicBezTo>
                  <a:cubicBezTo>
                    <a:pt x="1079" y="143"/>
                    <a:pt x="1047" y="144"/>
                    <a:pt x="1013" y="144"/>
                  </a:cubicBezTo>
                  <a:cubicBezTo>
                    <a:pt x="858" y="144"/>
                    <a:pt x="670" y="127"/>
                    <a:pt x="469" y="103"/>
                  </a:cubicBezTo>
                  <a:cubicBezTo>
                    <a:pt x="318" y="83"/>
                    <a:pt x="161" y="59"/>
                    <a:pt x="0" y="34"/>
                  </a:cubicBezTo>
                  <a:lnTo>
                    <a:pt x="0" y="152"/>
                  </a:lnTo>
                  <a:cubicBezTo>
                    <a:pt x="166" y="191"/>
                    <a:pt x="328" y="244"/>
                    <a:pt x="484" y="313"/>
                  </a:cubicBezTo>
                  <a:cubicBezTo>
                    <a:pt x="640" y="381"/>
                    <a:pt x="787" y="464"/>
                    <a:pt x="924" y="557"/>
                  </a:cubicBezTo>
                  <a:cubicBezTo>
                    <a:pt x="1085" y="567"/>
                    <a:pt x="1246" y="572"/>
                    <a:pt x="1407" y="572"/>
                  </a:cubicBezTo>
                  <a:cubicBezTo>
                    <a:pt x="1645" y="464"/>
                    <a:pt x="1917" y="409"/>
                    <a:pt x="2189" y="409"/>
                  </a:cubicBezTo>
                  <a:cubicBezTo>
                    <a:pt x="2375" y="409"/>
                    <a:pt x="2561" y="435"/>
                    <a:pt x="2736" y="489"/>
                  </a:cubicBezTo>
                  <a:cubicBezTo>
                    <a:pt x="2814" y="474"/>
                    <a:pt x="2892" y="464"/>
                    <a:pt x="2971" y="450"/>
                  </a:cubicBezTo>
                  <a:cubicBezTo>
                    <a:pt x="3000" y="445"/>
                    <a:pt x="3029" y="435"/>
                    <a:pt x="3059" y="430"/>
                  </a:cubicBezTo>
                  <a:lnTo>
                    <a:pt x="3059" y="0"/>
                  </a:lnTo>
                  <a:close/>
                </a:path>
              </a:pathLst>
            </a:custGeom>
            <a:solidFill>
              <a:srgbClr val="B499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0" name="Google Shape;832;p30">
              <a:extLst>
                <a:ext uri="{FF2B5EF4-FFF2-40B4-BE49-F238E27FC236}">
                  <a16:creationId xmlns:a16="http://schemas.microsoft.com/office/drawing/2014/main" id="{C329D976-FBD4-74D3-C6E8-05C21E8ED4CD}"/>
                </a:ext>
              </a:extLst>
            </p:cNvPr>
            <p:cNvSpPr/>
            <p:nvPr/>
          </p:nvSpPr>
          <p:spPr>
            <a:xfrm>
              <a:off x="2972416" y="4732497"/>
              <a:ext cx="432221" cy="798034"/>
            </a:xfrm>
            <a:custGeom>
              <a:avLst/>
              <a:gdLst/>
              <a:ahLst/>
              <a:cxnLst/>
              <a:rect l="l" t="t" r="r" b="b"/>
              <a:pathLst>
                <a:path w="3059" h="5648" extrusionOk="0">
                  <a:moveTo>
                    <a:pt x="1080" y="0"/>
                  </a:moveTo>
                  <a:cubicBezTo>
                    <a:pt x="1065" y="20"/>
                    <a:pt x="1051" y="39"/>
                    <a:pt x="1031" y="54"/>
                  </a:cubicBezTo>
                  <a:cubicBezTo>
                    <a:pt x="801" y="313"/>
                    <a:pt x="484" y="479"/>
                    <a:pt x="147" y="518"/>
                  </a:cubicBezTo>
                  <a:cubicBezTo>
                    <a:pt x="132" y="518"/>
                    <a:pt x="113" y="518"/>
                    <a:pt x="98" y="523"/>
                  </a:cubicBezTo>
                  <a:lnTo>
                    <a:pt x="0" y="523"/>
                  </a:lnTo>
                  <a:lnTo>
                    <a:pt x="0" y="5487"/>
                  </a:lnTo>
                  <a:cubicBezTo>
                    <a:pt x="161" y="5526"/>
                    <a:pt x="323" y="5579"/>
                    <a:pt x="479" y="5648"/>
                  </a:cubicBezTo>
                  <a:cubicBezTo>
                    <a:pt x="479" y="5594"/>
                    <a:pt x="479" y="5535"/>
                    <a:pt x="474" y="5482"/>
                  </a:cubicBezTo>
                  <a:cubicBezTo>
                    <a:pt x="469" y="5467"/>
                    <a:pt x="469" y="5452"/>
                    <a:pt x="469" y="5433"/>
                  </a:cubicBezTo>
                  <a:cubicBezTo>
                    <a:pt x="459" y="5272"/>
                    <a:pt x="440" y="5076"/>
                    <a:pt x="430" y="4871"/>
                  </a:cubicBezTo>
                  <a:cubicBezTo>
                    <a:pt x="420" y="4734"/>
                    <a:pt x="415" y="4592"/>
                    <a:pt x="411" y="4441"/>
                  </a:cubicBezTo>
                  <a:lnTo>
                    <a:pt x="406" y="4441"/>
                  </a:lnTo>
                  <a:cubicBezTo>
                    <a:pt x="406" y="4265"/>
                    <a:pt x="401" y="4075"/>
                    <a:pt x="406" y="3884"/>
                  </a:cubicBezTo>
                  <a:cubicBezTo>
                    <a:pt x="406" y="3811"/>
                    <a:pt x="411" y="3738"/>
                    <a:pt x="415" y="3664"/>
                  </a:cubicBezTo>
                  <a:cubicBezTo>
                    <a:pt x="415" y="3596"/>
                    <a:pt x="420" y="3527"/>
                    <a:pt x="430" y="3459"/>
                  </a:cubicBezTo>
                  <a:cubicBezTo>
                    <a:pt x="440" y="3264"/>
                    <a:pt x="464" y="3073"/>
                    <a:pt x="499" y="2883"/>
                  </a:cubicBezTo>
                  <a:cubicBezTo>
                    <a:pt x="513" y="2819"/>
                    <a:pt x="523" y="2756"/>
                    <a:pt x="538" y="2692"/>
                  </a:cubicBezTo>
                  <a:cubicBezTo>
                    <a:pt x="542" y="2677"/>
                    <a:pt x="542" y="2663"/>
                    <a:pt x="547" y="2643"/>
                  </a:cubicBezTo>
                  <a:cubicBezTo>
                    <a:pt x="562" y="2594"/>
                    <a:pt x="572" y="2545"/>
                    <a:pt x="586" y="2492"/>
                  </a:cubicBezTo>
                  <a:cubicBezTo>
                    <a:pt x="586" y="2482"/>
                    <a:pt x="591" y="2477"/>
                    <a:pt x="591" y="2462"/>
                  </a:cubicBezTo>
                  <a:cubicBezTo>
                    <a:pt x="645" y="2277"/>
                    <a:pt x="713" y="2091"/>
                    <a:pt x="797" y="1920"/>
                  </a:cubicBezTo>
                  <a:cubicBezTo>
                    <a:pt x="806" y="1896"/>
                    <a:pt x="816" y="1871"/>
                    <a:pt x="831" y="1847"/>
                  </a:cubicBezTo>
                  <a:cubicBezTo>
                    <a:pt x="840" y="1822"/>
                    <a:pt x="855" y="1798"/>
                    <a:pt x="870" y="1774"/>
                  </a:cubicBezTo>
                  <a:cubicBezTo>
                    <a:pt x="904" y="1705"/>
                    <a:pt x="948" y="1637"/>
                    <a:pt x="992" y="1578"/>
                  </a:cubicBezTo>
                  <a:cubicBezTo>
                    <a:pt x="1002" y="1554"/>
                    <a:pt x="1016" y="1534"/>
                    <a:pt x="1031" y="1515"/>
                  </a:cubicBezTo>
                  <a:cubicBezTo>
                    <a:pt x="1158" y="1339"/>
                    <a:pt x="1309" y="1182"/>
                    <a:pt x="1490" y="1050"/>
                  </a:cubicBezTo>
                  <a:cubicBezTo>
                    <a:pt x="1866" y="771"/>
                    <a:pt x="2365" y="601"/>
                    <a:pt x="3030" y="601"/>
                  </a:cubicBezTo>
                  <a:cubicBezTo>
                    <a:pt x="3040" y="601"/>
                    <a:pt x="3049" y="601"/>
                    <a:pt x="3059" y="601"/>
                  </a:cubicBezTo>
                  <a:lnTo>
                    <a:pt x="3059" y="303"/>
                  </a:lnTo>
                  <a:cubicBezTo>
                    <a:pt x="3010" y="318"/>
                    <a:pt x="2966" y="337"/>
                    <a:pt x="2912" y="352"/>
                  </a:cubicBezTo>
                  <a:cubicBezTo>
                    <a:pt x="2725" y="409"/>
                    <a:pt x="2530" y="438"/>
                    <a:pt x="2334" y="438"/>
                  </a:cubicBezTo>
                  <a:cubicBezTo>
                    <a:pt x="1916" y="438"/>
                    <a:pt x="1498" y="308"/>
                    <a:pt x="1158" y="59"/>
                  </a:cubicBezTo>
                  <a:cubicBezTo>
                    <a:pt x="1134" y="39"/>
                    <a:pt x="1104" y="20"/>
                    <a:pt x="1080"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1" name="Google Shape;833;p30">
              <a:extLst>
                <a:ext uri="{FF2B5EF4-FFF2-40B4-BE49-F238E27FC236}">
                  <a16:creationId xmlns:a16="http://schemas.microsoft.com/office/drawing/2014/main" id="{3B353E0D-3743-540C-473D-3C0FFC1A9CC2}"/>
                </a:ext>
              </a:extLst>
            </p:cNvPr>
            <p:cNvSpPr/>
            <p:nvPr/>
          </p:nvSpPr>
          <p:spPr>
            <a:xfrm>
              <a:off x="3135329" y="4585409"/>
              <a:ext cx="497782" cy="91277"/>
            </a:xfrm>
            <a:custGeom>
              <a:avLst/>
              <a:gdLst/>
              <a:ahLst/>
              <a:cxnLst/>
              <a:rect l="l" t="t" r="r" b="b"/>
              <a:pathLst>
                <a:path w="3523" h="646" extrusionOk="0">
                  <a:moveTo>
                    <a:pt x="3523" y="0"/>
                  </a:moveTo>
                  <a:cubicBezTo>
                    <a:pt x="3122" y="69"/>
                    <a:pt x="2531" y="123"/>
                    <a:pt x="1339" y="157"/>
                  </a:cubicBezTo>
                  <a:cubicBezTo>
                    <a:pt x="1326" y="157"/>
                    <a:pt x="1312" y="157"/>
                    <a:pt x="1298" y="157"/>
                  </a:cubicBezTo>
                  <a:cubicBezTo>
                    <a:pt x="987" y="157"/>
                    <a:pt x="548" y="105"/>
                    <a:pt x="113" y="35"/>
                  </a:cubicBezTo>
                  <a:lnTo>
                    <a:pt x="88" y="35"/>
                  </a:lnTo>
                  <a:cubicBezTo>
                    <a:pt x="59" y="40"/>
                    <a:pt x="29" y="40"/>
                    <a:pt x="0" y="40"/>
                  </a:cubicBezTo>
                  <a:lnTo>
                    <a:pt x="0" y="528"/>
                  </a:lnTo>
                  <a:cubicBezTo>
                    <a:pt x="552" y="597"/>
                    <a:pt x="1138" y="640"/>
                    <a:pt x="1710" y="645"/>
                  </a:cubicBezTo>
                  <a:cubicBezTo>
                    <a:pt x="2145" y="327"/>
                    <a:pt x="2722" y="127"/>
                    <a:pt x="3495" y="127"/>
                  </a:cubicBezTo>
                  <a:cubicBezTo>
                    <a:pt x="3504" y="127"/>
                    <a:pt x="3513" y="127"/>
                    <a:pt x="3523" y="127"/>
                  </a:cubicBezTo>
                  <a:lnTo>
                    <a:pt x="3523" y="5"/>
                  </a:lnTo>
                  <a:lnTo>
                    <a:pt x="3523" y="0"/>
                  </a:lnTo>
                  <a:close/>
                </a:path>
              </a:pathLst>
            </a:custGeom>
            <a:solidFill>
              <a:srgbClr val="9882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2" name="Google Shape;834;p30">
              <a:extLst>
                <a:ext uri="{FF2B5EF4-FFF2-40B4-BE49-F238E27FC236}">
                  <a16:creationId xmlns:a16="http://schemas.microsoft.com/office/drawing/2014/main" id="{96BD9A3C-57D0-E325-5F7F-32D08638ED5D}"/>
                </a:ext>
              </a:extLst>
            </p:cNvPr>
            <p:cNvSpPr/>
            <p:nvPr/>
          </p:nvSpPr>
          <p:spPr>
            <a:xfrm>
              <a:off x="-691081" y="2965320"/>
              <a:ext cx="1354596" cy="812587"/>
            </a:xfrm>
            <a:custGeom>
              <a:avLst/>
              <a:gdLst/>
              <a:ahLst/>
              <a:cxnLst/>
              <a:rect l="l" t="t" r="r" b="b"/>
              <a:pathLst>
                <a:path w="9587" h="5751" extrusionOk="0">
                  <a:moveTo>
                    <a:pt x="2761" y="0"/>
                  </a:moveTo>
                  <a:cubicBezTo>
                    <a:pt x="2336" y="0"/>
                    <a:pt x="1960" y="122"/>
                    <a:pt x="1730" y="328"/>
                  </a:cubicBezTo>
                  <a:cubicBezTo>
                    <a:pt x="1720" y="323"/>
                    <a:pt x="1711" y="318"/>
                    <a:pt x="1701" y="318"/>
                  </a:cubicBezTo>
                  <a:cubicBezTo>
                    <a:pt x="1575" y="256"/>
                    <a:pt x="1419" y="228"/>
                    <a:pt x="1255" y="228"/>
                  </a:cubicBezTo>
                  <a:cubicBezTo>
                    <a:pt x="910" y="228"/>
                    <a:pt x="533" y="356"/>
                    <a:pt x="348" y="582"/>
                  </a:cubicBezTo>
                  <a:cubicBezTo>
                    <a:pt x="35" y="958"/>
                    <a:pt x="1" y="1456"/>
                    <a:pt x="35" y="1808"/>
                  </a:cubicBezTo>
                  <a:cubicBezTo>
                    <a:pt x="89" y="2458"/>
                    <a:pt x="367" y="3024"/>
                    <a:pt x="797" y="3366"/>
                  </a:cubicBezTo>
                  <a:cubicBezTo>
                    <a:pt x="582" y="3498"/>
                    <a:pt x="440" y="3738"/>
                    <a:pt x="426" y="4016"/>
                  </a:cubicBezTo>
                  <a:cubicBezTo>
                    <a:pt x="416" y="4304"/>
                    <a:pt x="533" y="4607"/>
                    <a:pt x="763" y="4861"/>
                  </a:cubicBezTo>
                  <a:cubicBezTo>
                    <a:pt x="1095" y="5242"/>
                    <a:pt x="1618" y="5482"/>
                    <a:pt x="2228" y="5540"/>
                  </a:cubicBezTo>
                  <a:cubicBezTo>
                    <a:pt x="2344" y="5552"/>
                    <a:pt x="2459" y="5557"/>
                    <a:pt x="2574" y="5557"/>
                  </a:cubicBezTo>
                  <a:cubicBezTo>
                    <a:pt x="2995" y="5557"/>
                    <a:pt x="3414" y="5489"/>
                    <a:pt x="3821" y="5428"/>
                  </a:cubicBezTo>
                  <a:cubicBezTo>
                    <a:pt x="3963" y="5404"/>
                    <a:pt x="4075" y="5369"/>
                    <a:pt x="4173" y="5335"/>
                  </a:cubicBezTo>
                  <a:cubicBezTo>
                    <a:pt x="4236" y="5306"/>
                    <a:pt x="4300" y="5281"/>
                    <a:pt x="4363" y="5252"/>
                  </a:cubicBezTo>
                  <a:cubicBezTo>
                    <a:pt x="4422" y="5228"/>
                    <a:pt x="4486" y="5198"/>
                    <a:pt x="4549" y="5174"/>
                  </a:cubicBezTo>
                  <a:cubicBezTo>
                    <a:pt x="4627" y="5145"/>
                    <a:pt x="4710" y="5120"/>
                    <a:pt x="4813" y="5101"/>
                  </a:cubicBezTo>
                  <a:cubicBezTo>
                    <a:pt x="5187" y="5397"/>
                    <a:pt x="5779" y="5588"/>
                    <a:pt x="6291" y="5588"/>
                  </a:cubicBezTo>
                  <a:cubicBezTo>
                    <a:pt x="6353" y="5588"/>
                    <a:pt x="6415" y="5585"/>
                    <a:pt x="6474" y="5579"/>
                  </a:cubicBezTo>
                  <a:cubicBezTo>
                    <a:pt x="6581" y="5570"/>
                    <a:pt x="6679" y="5550"/>
                    <a:pt x="6777" y="5531"/>
                  </a:cubicBezTo>
                  <a:cubicBezTo>
                    <a:pt x="6870" y="5511"/>
                    <a:pt x="6958" y="5491"/>
                    <a:pt x="7050" y="5482"/>
                  </a:cubicBezTo>
                  <a:cubicBezTo>
                    <a:pt x="7094" y="5477"/>
                    <a:pt x="7138" y="5475"/>
                    <a:pt x="7181" y="5475"/>
                  </a:cubicBezTo>
                  <a:cubicBezTo>
                    <a:pt x="7433" y="5475"/>
                    <a:pt x="7682" y="5543"/>
                    <a:pt x="7945" y="5614"/>
                  </a:cubicBezTo>
                  <a:cubicBezTo>
                    <a:pt x="8057" y="5648"/>
                    <a:pt x="8174" y="5677"/>
                    <a:pt x="8291" y="5702"/>
                  </a:cubicBezTo>
                  <a:cubicBezTo>
                    <a:pt x="8296" y="5702"/>
                    <a:pt x="8306" y="5706"/>
                    <a:pt x="8316" y="5706"/>
                  </a:cubicBezTo>
                  <a:cubicBezTo>
                    <a:pt x="8414" y="5726"/>
                    <a:pt x="8575" y="5750"/>
                    <a:pt x="8751" y="5750"/>
                  </a:cubicBezTo>
                  <a:cubicBezTo>
                    <a:pt x="9029" y="5750"/>
                    <a:pt x="9356" y="5692"/>
                    <a:pt x="9586" y="5448"/>
                  </a:cubicBezTo>
                  <a:cubicBezTo>
                    <a:pt x="9571" y="5399"/>
                    <a:pt x="9562" y="5350"/>
                    <a:pt x="9552" y="5296"/>
                  </a:cubicBezTo>
                  <a:cubicBezTo>
                    <a:pt x="9547" y="5281"/>
                    <a:pt x="9547" y="5262"/>
                    <a:pt x="9542" y="5242"/>
                  </a:cubicBezTo>
                  <a:cubicBezTo>
                    <a:pt x="9537" y="5218"/>
                    <a:pt x="9532" y="5193"/>
                    <a:pt x="9523" y="5164"/>
                  </a:cubicBezTo>
                  <a:cubicBezTo>
                    <a:pt x="9518" y="5145"/>
                    <a:pt x="9518" y="5120"/>
                    <a:pt x="9513" y="5101"/>
                  </a:cubicBezTo>
                  <a:cubicBezTo>
                    <a:pt x="9459" y="4891"/>
                    <a:pt x="9371" y="4695"/>
                    <a:pt x="9264" y="4514"/>
                  </a:cubicBezTo>
                  <a:cubicBezTo>
                    <a:pt x="9102" y="4246"/>
                    <a:pt x="8892" y="4006"/>
                    <a:pt x="8658" y="3791"/>
                  </a:cubicBezTo>
                  <a:cubicBezTo>
                    <a:pt x="8453" y="3606"/>
                    <a:pt x="8238" y="3440"/>
                    <a:pt x="8023" y="3283"/>
                  </a:cubicBezTo>
                  <a:cubicBezTo>
                    <a:pt x="8018" y="3278"/>
                    <a:pt x="8013" y="3278"/>
                    <a:pt x="8008" y="3273"/>
                  </a:cubicBezTo>
                  <a:cubicBezTo>
                    <a:pt x="7871" y="3176"/>
                    <a:pt x="7730" y="3078"/>
                    <a:pt x="7593" y="2985"/>
                  </a:cubicBezTo>
                  <a:cubicBezTo>
                    <a:pt x="7348" y="2819"/>
                    <a:pt x="7094" y="2658"/>
                    <a:pt x="6840" y="2506"/>
                  </a:cubicBezTo>
                  <a:cubicBezTo>
                    <a:pt x="6567" y="2345"/>
                    <a:pt x="6288" y="2189"/>
                    <a:pt x="6010" y="2047"/>
                  </a:cubicBezTo>
                  <a:cubicBezTo>
                    <a:pt x="5956" y="2018"/>
                    <a:pt x="5902" y="1989"/>
                    <a:pt x="5849" y="1964"/>
                  </a:cubicBezTo>
                  <a:lnTo>
                    <a:pt x="5844" y="1964"/>
                  </a:lnTo>
                  <a:cubicBezTo>
                    <a:pt x="5751" y="1910"/>
                    <a:pt x="5658" y="1866"/>
                    <a:pt x="5565" y="1818"/>
                  </a:cubicBezTo>
                  <a:cubicBezTo>
                    <a:pt x="5365" y="1720"/>
                    <a:pt x="5170" y="1622"/>
                    <a:pt x="4974" y="1515"/>
                  </a:cubicBezTo>
                  <a:cubicBezTo>
                    <a:pt x="4530" y="1280"/>
                    <a:pt x="4104" y="1021"/>
                    <a:pt x="3733" y="679"/>
                  </a:cubicBezTo>
                  <a:cubicBezTo>
                    <a:pt x="3675" y="630"/>
                    <a:pt x="3616" y="577"/>
                    <a:pt x="3562" y="518"/>
                  </a:cubicBezTo>
                  <a:cubicBezTo>
                    <a:pt x="3489" y="445"/>
                    <a:pt x="3430" y="371"/>
                    <a:pt x="3372" y="288"/>
                  </a:cubicBezTo>
                  <a:cubicBezTo>
                    <a:pt x="3308" y="210"/>
                    <a:pt x="3259" y="132"/>
                    <a:pt x="3215" y="49"/>
                  </a:cubicBezTo>
                  <a:cubicBezTo>
                    <a:pt x="3074" y="20"/>
                    <a:pt x="2922" y="0"/>
                    <a:pt x="2766"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3" name="Google Shape;835;p30">
              <a:extLst>
                <a:ext uri="{FF2B5EF4-FFF2-40B4-BE49-F238E27FC236}">
                  <a16:creationId xmlns:a16="http://schemas.microsoft.com/office/drawing/2014/main" id="{ECD54E80-AE07-91B4-094C-F925B0731435}"/>
                </a:ext>
              </a:extLst>
            </p:cNvPr>
            <p:cNvSpPr/>
            <p:nvPr/>
          </p:nvSpPr>
          <p:spPr>
            <a:xfrm>
              <a:off x="294735" y="2931974"/>
              <a:ext cx="2724026" cy="850737"/>
            </a:xfrm>
            <a:custGeom>
              <a:avLst/>
              <a:gdLst/>
              <a:ahLst/>
              <a:cxnLst/>
              <a:rect l="l" t="t" r="r" b="b"/>
              <a:pathLst>
                <a:path w="19279" h="6021" extrusionOk="0">
                  <a:moveTo>
                    <a:pt x="1408" y="0"/>
                  </a:moveTo>
                  <a:cubicBezTo>
                    <a:pt x="1090" y="0"/>
                    <a:pt x="777" y="36"/>
                    <a:pt x="484" y="109"/>
                  </a:cubicBezTo>
                  <a:cubicBezTo>
                    <a:pt x="342" y="143"/>
                    <a:pt x="205" y="187"/>
                    <a:pt x="73" y="241"/>
                  </a:cubicBezTo>
                  <a:cubicBezTo>
                    <a:pt x="25" y="261"/>
                    <a:pt x="0" y="314"/>
                    <a:pt x="20" y="363"/>
                  </a:cubicBezTo>
                  <a:cubicBezTo>
                    <a:pt x="39" y="411"/>
                    <a:pt x="828" y="916"/>
                    <a:pt x="897" y="916"/>
                  </a:cubicBezTo>
                  <a:cubicBezTo>
                    <a:pt x="898" y="916"/>
                    <a:pt x="898" y="915"/>
                    <a:pt x="899" y="915"/>
                  </a:cubicBezTo>
                  <a:cubicBezTo>
                    <a:pt x="1524" y="1311"/>
                    <a:pt x="2296" y="1887"/>
                    <a:pt x="2907" y="2606"/>
                  </a:cubicBezTo>
                  <a:cubicBezTo>
                    <a:pt x="2936" y="2635"/>
                    <a:pt x="2961" y="2669"/>
                    <a:pt x="2985" y="2698"/>
                  </a:cubicBezTo>
                  <a:cubicBezTo>
                    <a:pt x="3205" y="2967"/>
                    <a:pt x="3401" y="3251"/>
                    <a:pt x="3557" y="3558"/>
                  </a:cubicBezTo>
                  <a:cubicBezTo>
                    <a:pt x="3576" y="3593"/>
                    <a:pt x="3591" y="3627"/>
                    <a:pt x="3606" y="3661"/>
                  </a:cubicBezTo>
                  <a:cubicBezTo>
                    <a:pt x="3625" y="3695"/>
                    <a:pt x="3640" y="3734"/>
                    <a:pt x="3655" y="3768"/>
                  </a:cubicBezTo>
                  <a:cubicBezTo>
                    <a:pt x="3674" y="3807"/>
                    <a:pt x="3689" y="3847"/>
                    <a:pt x="3703" y="3886"/>
                  </a:cubicBezTo>
                  <a:cubicBezTo>
                    <a:pt x="3723" y="3920"/>
                    <a:pt x="3733" y="3959"/>
                    <a:pt x="3747" y="3993"/>
                  </a:cubicBezTo>
                  <a:cubicBezTo>
                    <a:pt x="3757" y="4022"/>
                    <a:pt x="3767" y="4052"/>
                    <a:pt x="3777" y="4081"/>
                  </a:cubicBezTo>
                  <a:cubicBezTo>
                    <a:pt x="3786" y="4106"/>
                    <a:pt x="3791" y="4125"/>
                    <a:pt x="3796" y="4149"/>
                  </a:cubicBezTo>
                  <a:cubicBezTo>
                    <a:pt x="3811" y="4189"/>
                    <a:pt x="3826" y="4228"/>
                    <a:pt x="3830" y="4272"/>
                  </a:cubicBezTo>
                  <a:cubicBezTo>
                    <a:pt x="3835" y="4281"/>
                    <a:pt x="3840" y="4296"/>
                    <a:pt x="3840" y="4306"/>
                  </a:cubicBezTo>
                  <a:cubicBezTo>
                    <a:pt x="3855" y="4350"/>
                    <a:pt x="3865" y="4399"/>
                    <a:pt x="3874" y="4443"/>
                  </a:cubicBezTo>
                  <a:cubicBezTo>
                    <a:pt x="3874" y="4457"/>
                    <a:pt x="3879" y="4472"/>
                    <a:pt x="3884" y="4487"/>
                  </a:cubicBezTo>
                  <a:cubicBezTo>
                    <a:pt x="3889" y="4540"/>
                    <a:pt x="3899" y="4589"/>
                    <a:pt x="3909" y="4643"/>
                  </a:cubicBezTo>
                  <a:cubicBezTo>
                    <a:pt x="3909" y="4648"/>
                    <a:pt x="3909" y="4653"/>
                    <a:pt x="3909" y="4658"/>
                  </a:cubicBezTo>
                  <a:cubicBezTo>
                    <a:pt x="3914" y="4692"/>
                    <a:pt x="3918" y="4726"/>
                    <a:pt x="3918" y="4755"/>
                  </a:cubicBezTo>
                  <a:cubicBezTo>
                    <a:pt x="3923" y="4789"/>
                    <a:pt x="3923" y="4824"/>
                    <a:pt x="3928" y="4853"/>
                  </a:cubicBezTo>
                  <a:cubicBezTo>
                    <a:pt x="3938" y="5068"/>
                    <a:pt x="3928" y="5288"/>
                    <a:pt x="3889" y="5513"/>
                  </a:cubicBezTo>
                  <a:cubicBezTo>
                    <a:pt x="3879" y="5576"/>
                    <a:pt x="3870" y="5640"/>
                    <a:pt x="3850" y="5703"/>
                  </a:cubicBezTo>
                  <a:cubicBezTo>
                    <a:pt x="3967" y="5757"/>
                    <a:pt x="4084" y="5806"/>
                    <a:pt x="4207" y="5845"/>
                  </a:cubicBezTo>
                  <a:cubicBezTo>
                    <a:pt x="4241" y="5855"/>
                    <a:pt x="4270" y="5864"/>
                    <a:pt x="4304" y="5874"/>
                  </a:cubicBezTo>
                  <a:cubicBezTo>
                    <a:pt x="4334" y="5884"/>
                    <a:pt x="4363" y="5894"/>
                    <a:pt x="4397" y="5898"/>
                  </a:cubicBezTo>
                  <a:cubicBezTo>
                    <a:pt x="4700" y="5982"/>
                    <a:pt x="5018" y="6021"/>
                    <a:pt x="5335" y="6021"/>
                  </a:cubicBezTo>
                  <a:cubicBezTo>
                    <a:pt x="5931" y="6021"/>
                    <a:pt x="6527" y="5879"/>
                    <a:pt x="7045" y="5596"/>
                  </a:cubicBezTo>
                  <a:cubicBezTo>
                    <a:pt x="7490" y="5847"/>
                    <a:pt x="7999" y="5972"/>
                    <a:pt x="8507" y="5972"/>
                  </a:cubicBezTo>
                  <a:cubicBezTo>
                    <a:pt x="8690" y="5972"/>
                    <a:pt x="8873" y="5955"/>
                    <a:pt x="9053" y="5923"/>
                  </a:cubicBezTo>
                  <a:cubicBezTo>
                    <a:pt x="9082" y="5918"/>
                    <a:pt x="9112" y="5908"/>
                    <a:pt x="9146" y="5903"/>
                  </a:cubicBezTo>
                  <a:cubicBezTo>
                    <a:pt x="9180" y="5898"/>
                    <a:pt x="9209" y="5889"/>
                    <a:pt x="9239" y="5884"/>
                  </a:cubicBezTo>
                  <a:cubicBezTo>
                    <a:pt x="9542" y="5811"/>
                    <a:pt x="9835" y="5693"/>
                    <a:pt x="10099" y="5527"/>
                  </a:cubicBezTo>
                  <a:cubicBezTo>
                    <a:pt x="10474" y="5703"/>
                    <a:pt x="10936" y="5810"/>
                    <a:pt x="11392" y="5810"/>
                  </a:cubicBezTo>
                  <a:cubicBezTo>
                    <a:pt x="11897" y="5810"/>
                    <a:pt x="12396" y="5679"/>
                    <a:pt x="12766" y="5366"/>
                  </a:cubicBezTo>
                  <a:cubicBezTo>
                    <a:pt x="12932" y="5420"/>
                    <a:pt x="13093" y="5493"/>
                    <a:pt x="13264" y="5571"/>
                  </a:cubicBezTo>
                  <a:cubicBezTo>
                    <a:pt x="13592" y="5718"/>
                    <a:pt x="13929" y="5869"/>
                    <a:pt x="14276" y="5869"/>
                  </a:cubicBezTo>
                  <a:cubicBezTo>
                    <a:pt x="14847" y="5869"/>
                    <a:pt x="15194" y="5698"/>
                    <a:pt x="15556" y="5395"/>
                  </a:cubicBezTo>
                  <a:cubicBezTo>
                    <a:pt x="15761" y="5721"/>
                    <a:pt x="16109" y="5883"/>
                    <a:pt x="16609" y="5883"/>
                  </a:cubicBezTo>
                  <a:cubicBezTo>
                    <a:pt x="16693" y="5883"/>
                    <a:pt x="16782" y="5878"/>
                    <a:pt x="16875" y="5869"/>
                  </a:cubicBezTo>
                  <a:cubicBezTo>
                    <a:pt x="17520" y="5806"/>
                    <a:pt x="17920" y="5522"/>
                    <a:pt x="18062" y="5039"/>
                  </a:cubicBezTo>
                  <a:cubicBezTo>
                    <a:pt x="18096" y="5039"/>
                    <a:pt x="18130" y="5044"/>
                    <a:pt x="18160" y="5044"/>
                  </a:cubicBezTo>
                  <a:cubicBezTo>
                    <a:pt x="18497" y="5044"/>
                    <a:pt x="18673" y="4877"/>
                    <a:pt x="18761" y="4726"/>
                  </a:cubicBezTo>
                  <a:cubicBezTo>
                    <a:pt x="18990" y="4335"/>
                    <a:pt x="18863" y="3680"/>
                    <a:pt x="18697" y="3358"/>
                  </a:cubicBezTo>
                  <a:cubicBezTo>
                    <a:pt x="18990" y="3211"/>
                    <a:pt x="19205" y="2913"/>
                    <a:pt x="19244" y="2581"/>
                  </a:cubicBezTo>
                  <a:lnTo>
                    <a:pt x="19239" y="2581"/>
                  </a:lnTo>
                  <a:cubicBezTo>
                    <a:pt x="19279" y="2254"/>
                    <a:pt x="19137" y="1922"/>
                    <a:pt x="18893" y="1712"/>
                  </a:cubicBezTo>
                  <a:cubicBezTo>
                    <a:pt x="19020" y="1594"/>
                    <a:pt x="19112" y="1418"/>
                    <a:pt x="19137" y="1228"/>
                  </a:cubicBezTo>
                  <a:cubicBezTo>
                    <a:pt x="19166" y="984"/>
                    <a:pt x="19093" y="739"/>
                    <a:pt x="18941" y="578"/>
                  </a:cubicBezTo>
                  <a:cubicBezTo>
                    <a:pt x="18803" y="440"/>
                    <a:pt x="18604" y="359"/>
                    <a:pt x="18391" y="359"/>
                  </a:cubicBezTo>
                  <a:cubicBezTo>
                    <a:pt x="18363" y="359"/>
                    <a:pt x="18335" y="360"/>
                    <a:pt x="18306" y="363"/>
                  </a:cubicBezTo>
                  <a:cubicBezTo>
                    <a:pt x="18126" y="383"/>
                    <a:pt x="17955" y="461"/>
                    <a:pt x="17832" y="578"/>
                  </a:cubicBezTo>
                  <a:cubicBezTo>
                    <a:pt x="17710" y="373"/>
                    <a:pt x="17505" y="217"/>
                    <a:pt x="17280" y="163"/>
                  </a:cubicBezTo>
                  <a:cubicBezTo>
                    <a:pt x="17236" y="153"/>
                    <a:pt x="17197" y="148"/>
                    <a:pt x="17153" y="143"/>
                  </a:cubicBezTo>
                  <a:cubicBezTo>
                    <a:pt x="17135" y="142"/>
                    <a:pt x="17116" y="141"/>
                    <a:pt x="17098" y="141"/>
                  </a:cubicBezTo>
                  <a:cubicBezTo>
                    <a:pt x="16911" y="141"/>
                    <a:pt x="16724" y="208"/>
                    <a:pt x="16577" y="319"/>
                  </a:cubicBezTo>
                  <a:cubicBezTo>
                    <a:pt x="16562" y="334"/>
                    <a:pt x="16547" y="339"/>
                    <a:pt x="16538" y="353"/>
                  </a:cubicBezTo>
                  <a:cubicBezTo>
                    <a:pt x="16464" y="412"/>
                    <a:pt x="16401" y="480"/>
                    <a:pt x="16357" y="559"/>
                  </a:cubicBezTo>
                  <a:cubicBezTo>
                    <a:pt x="15888" y="359"/>
                    <a:pt x="15371" y="261"/>
                    <a:pt x="14852" y="261"/>
                  </a:cubicBezTo>
                  <a:cubicBezTo>
                    <a:pt x="14111" y="261"/>
                    <a:pt x="13366" y="461"/>
                    <a:pt x="12751" y="852"/>
                  </a:cubicBezTo>
                  <a:cubicBezTo>
                    <a:pt x="12751" y="852"/>
                    <a:pt x="12751" y="852"/>
                    <a:pt x="12747" y="857"/>
                  </a:cubicBezTo>
                  <a:cubicBezTo>
                    <a:pt x="12703" y="881"/>
                    <a:pt x="12659" y="910"/>
                    <a:pt x="12615" y="940"/>
                  </a:cubicBezTo>
                  <a:cubicBezTo>
                    <a:pt x="12585" y="910"/>
                    <a:pt x="12551" y="876"/>
                    <a:pt x="12517" y="852"/>
                  </a:cubicBezTo>
                  <a:lnTo>
                    <a:pt x="12512" y="852"/>
                  </a:lnTo>
                  <a:cubicBezTo>
                    <a:pt x="12507" y="842"/>
                    <a:pt x="12497" y="832"/>
                    <a:pt x="12488" y="827"/>
                  </a:cubicBezTo>
                  <a:cubicBezTo>
                    <a:pt x="12201" y="605"/>
                    <a:pt x="11818" y="483"/>
                    <a:pt x="11399" y="483"/>
                  </a:cubicBezTo>
                  <a:cubicBezTo>
                    <a:pt x="11311" y="483"/>
                    <a:pt x="11221" y="489"/>
                    <a:pt x="11129" y="500"/>
                  </a:cubicBezTo>
                  <a:cubicBezTo>
                    <a:pt x="10939" y="520"/>
                    <a:pt x="10768" y="549"/>
                    <a:pt x="10602" y="578"/>
                  </a:cubicBezTo>
                  <a:cubicBezTo>
                    <a:pt x="10314" y="632"/>
                    <a:pt x="10055" y="705"/>
                    <a:pt x="9825" y="788"/>
                  </a:cubicBezTo>
                  <a:lnTo>
                    <a:pt x="9825" y="793"/>
                  </a:lnTo>
                  <a:cubicBezTo>
                    <a:pt x="9742" y="818"/>
                    <a:pt x="9659" y="852"/>
                    <a:pt x="9581" y="891"/>
                  </a:cubicBezTo>
                  <a:cubicBezTo>
                    <a:pt x="9537" y="852"/>
                    <a:pt x="9493" y="818"/>
                    <a:pt x="9439" y="783"/>
                  </a:cubicBezTo>
                  <a:lnTo>
                    <a:pt x="9439" y="778"/>
                  </a:lnTo>
                  <a:cubicBezTo>
                    <a:pt x="9038" y="485"/>
                    <a:pt x="8565" y="305"/>
                    <a:pt x="8081" y="246"/>
                  </a:cubicBezTo>
                  <a:cubicBezTo>
                    <a:pt x="7954" y="229"/>
                    <a:pt x="7826" y="220"/>
                    <a:pt x="7700" y="220"/>
                  </a:cubicBezTo>
                  <a:cubicBezTo>
                    <a:pt x="7287" y="220"/>
                    <a:pt x="6885" y="312"/>
                    <a:pt x="6537" y="495"/>
                  </a:cubicBezTo>
                  <a:cubicBezTo>
                    <a:pt x="6493" y="515"/>
                    <a:pt x="6454" y="539"/>
                    <a:pt x="6410" y="564"/>
                  </a:cubicBezTo>
                  <a:cubicBezTo>
                    <a:pt x="6194" y="490"/>
                    <a:pt x="5966" y="453"/>
                    <a:pt x="5737" y="453"/>
                  </a:cubicBezTo>
                  <a:cubicBezTo>
                    <a:pt x="5328" y="453"/>
                    <a:pt x="4917" y="569"/>
                    <a:pt x="4573" y="798"/>
                  </a:cubicBezTo>
                  <a:lnTo>
                    <a:pt x="4524" y="832"/>
                  </a:lnTo>
                  <a:cubicBezTo>
                    <a:pt x="4414" y="906"/>
                    <a:pt x="4307" y="980"/>
                    <a:pt x="4197" y="980"/>
                  </a:cubicBezTo>
                  <a:cubicBezTo>
                    <a:pt x="4191" y="980"/>
                    <a:pt x="4184" y="979"/>
                    <a:pt x="4177" y="979"/>
                  </a:cubicBezTo>
                  <a:cubicBezTo>
                    <a:pt x="4075" y="974"/>
                    <a:pt x="3982" y="896"/>
                    <a:pt x="3889" y="818"/>
                  </a:cubicBezTo>
                  <a:lnTo>
                    <a:pt x="3865" y="798"/>
                  </a:lnTo>
                  <a:cubicBezTo>
                    <a:pt x="3625" y="598"/>
                    <a:pt x="3332" y="432"/>
                    <a:pt x="3019" y="305"/>
                  </a:cubicBezTo>
                  <a:cubicBezTo>
                    <a:pt x="2521" y="106"/>
                    <a:pt x="1958" y="0"/>
                    <a:pt x="1408"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4" name="Google Shape;836;p30">
              <a:extLst>
                <a:ext uri="{FF2B5EF4-FFF2-40B4-BE49-F238E27FC236}">
                  <a16:creationId xmlns:a16="http://schemas.microsoft.com/office/drawing/2014/main" id="{B35C5591-170B-7305-EB20-C2B45D306462}"/>
                </a:ext>
              </a:extLst>
            </p:cNvPr>
            <p:cNvSpPr/>
            <p:nvPr/>
          </p:nvSpPr>
          <p:spPr>
            <a:xfrm>
              <a:off x="-450879" y="2965320"/>
              <a:ext cx="1114394" cy="812588"/>
            </a:xfrm>
            <a:custGeom>
              <a:avLst/>
              <a:gdLst/>
              <a:ahLst/>
              <a:cxnLst/>
              <a:rect l="l" t="t" r="r" b="b"/>
              <a:pathLst>
                <a:path w="7887" h="5751" extrusionOk="0">
                  <a:moveTo>
                    <a:pt x="1061" y="0"/>
                  </a:moveTo>
                  <a:cubicBezTo>
                    <a:pt x="636" y="0"/>
                    <a:pt x="260" y="122"/>
                    <a:pt x="30" y="328"/>
                  </a:cubicBezTo>
                  <a:cubicBezTo>
                    <a:pt x="20" y="323"/>
                    <a:pt x="11" y="318"/>
                    <a:pt x="1" y="313"/>
                  </a:cubicBezTo>
                  <a:lnTo>
                    <a:pt x="1" y="313"/>
                  </a:lnTo>
                  <a:cubicBezTo>
                    <a:pt x="20" y="347"/>
                    <a:pt x="45" y="381"/>
                    <a:pt x="64" y="415"/>
                  </a:cubicBezTo>
                  <a:cubicBezTo>
                    <a:pt x="1657" y="2721"/>
                    <a:pt x="5761" y="2570"/>
                    <a:pt x="6552" y="5550"/>
                  </a:cubicBezTo>
                  <a:cubicBezTo>
                    <a:pt x="6567" y="5599"/>
                    <a:pt x="6577" y="5648"/>
                    <a:pt x="6591" y="5702"/>
                  </a:cubicBezTo>
                  <a:cubicBezTo>
                    <a:pt x="6596" y="5702"/>
                    <a:pt x="6606" y="5706"/>
                    <a:pt x="6616" y="5706"/>
                  </a:cubicBezTo>
                  <a:cubicBezTo>
                    <a:pt x="6714" y="5726"/>
                    <a:pt x="6875" y="5750"/>
                    <a:pt x="7051" y="5750"/>
                  </a:cubicBezTo>
                  <a:cubicBezTo>
                    <a:pt x="7329" y="5750"/>
                    <a:pt x="7656" y="5692"/>
                    <a:pt x="7886" y="5448"/>
                  </a:cubicBezTo>
                  <a:cubicBezTo>
                    <a:pt x="7871" y="5399"/>
                    <a:pt x="7862" y="5345"/>
                    <a:pt x="7852" y="5296"/>
                  </a:cubicBezTo>
                  <a:cubicBezTo>
                    <a:pt x="7852" y="5277"/>
                    <a:pt x="7847" y="5262"/>
                    <a:pt x="7842" y="5242"/>
                  </a:cubicBezTo>
                  <a:cubicBezTo>
                    <a:pt x="7837" y="5218"/>
                    <a:pt x="7832" y="5193"/>
                    <a:pt x="7827" y="5164"/>
                  </a:cubicBezTo>
                  <a:cubicBezTo>
                    <a:pt x="7823" y="5140"/>
                    <a:pt x="7818" y="5120"/>
                    <a:pt x="7813" y="5096"/>
                  </a:cubicBezTo>
                  <a:cubicBezTo>
                    <a:pt x="7759" y="4891"/>
                    <a:pt x="7676" y="4690"/>
                    <a:pt x="7564" y="4510"/>
                  </a:cubicBezTo>
                  <a:cubicBezTo>
                    <a:pt x="7402" y="4246"/>
                    <a:pt x="7192" y="4006"/>
                    <a:pt x="6958" y="3791"/>
                  </a:cubicBezTo>
                  <a:cubicBezTo>
                    <a:pt x="6753" y="3606"/>
                    <a:pt x="6538" y="3440"/>
                    <a:pt x="6323" y="3283"/>
                  </a:cubicBezTo>
                  <a:cubicBezTo>
                    <a:pt x="6318" y="3278"/>
                    <a:pt x="6313" y="3278"/>
                    <a:pt x="6308" y="3273"/>
                  </a:cubicBezTo>
                  <a:cubicBezTo>
                    <a:pt x="6171" y="3176"/>
                    <a:pt x="6034" y="3078"/>
                    <a:pt x="5893" y="2985"/>
                  </a:cubicBezTo>
                  <a:cubicBezTo>
                    <a:pt x="5648" y="2819"/>
                    <a:pt x="5394" y="2658"/>
                    <a:pt x="5140" y="2506"/>
                  </a:cubicBezTo>
                  <a:cubicBezTo>
                    <a:pt x="4867" y="2345"/>
                    <a:pt x="4588" y="2189"/>
                    <a:pt x="4310" y="2047"/>
                  </a:cubicBezTo>
                  <a:cubicBezTo>
                    <a:pt x="4256" y="2018"/>
                    <a:pt x="4202" y="1989"/>
                    <a:pt x="4149" y="1959"/>
                  </a:cubicBezTo>
                  <a:lnTo>
                    <a:pt x="4144" y="1959"/>
                  </a:lnTo>
                  <a:cubicBezTo>
                    <a:pt x="4056" y="1910"/>
                    <a:pt x="3963" y="1866"/>
                    <a:pt x="3865" y="1818"/>
                  </a:cubicBezTo>
                  <a:cubicBezTo>
                    <a:pt x="3670" y="1720"/>
                    <a:pt x="3470" y="1622"/>
                    <a:pt x="3274" y="1515"/>
                  </a:cubicBezTo>
                  <a:cubicBezTo>
                    <a:pt x="2834" y="1280"/>
                    <a:pt x="2404" y="1021"/>
                    <a:pt x="2033" y="679"/>
                  </a:cubicBezTo>
                  <a:cubicBezTo>
                    <a:pt x="1975" y="630"/>
                    <a:pt x="1921" y="577"/>
                    <a:pt x="1862" y="518"/>
                  </a:cubicBezTo>
                  <a:cubicBezTo>
                    <a:pt x="1794" y="445"/>
                    <a:pt x="1730" y="371"/>
                    <a:pt x="1672" y="288"/>
                  </a:cubicBezTo>
                  <a:cubicBezTo>
                    <a:pt x="1608" y="210"/>
                    <a:pt x="1559" y="132"/>
                    <a:pt x="1515" y="49"/>
                  </a:cubicBezTo>
                  <a:cubicBezTo>
                    <a:pt x="1374" y="15"/>
                    <a:pt x="1222" y="0"/>
                    <a:pt x="1066"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5" name="Google Shape;837;p30">
              <a:extLst>
                <a:ext uri="{FF2B5EF4-FFF2-40B4-BE49-F238E27FC236}">
                  <a16:creationId xmlns:a16="http://schemas.microsoft.com/office/drawing/2014/main" id="{0C0C195F-65CD-2810-450C-C3491B9F60F6}"/>
                </a:ext>
              </a:extLst>
            </p:cNvPr>
            <p:cNvSpPr/>
            <p:nvPr/>
          </p:nvSpPr>
          <p:spPr>
            <a:xfrm>
              <a:off x="-449466" y="3359675"/>
              <a:ext cx="289372" cy="137339"/>
            </a:xfrm>
            <a:custGeom>
              <a:avLst/>
              <a:gdLst/>
              <a:ahLst/>
              <a:cxnLst/>
              <a:rect l="l" t="t" r="r" b="b"/>
              <a:pathLst>
                <a:path w="2048" h="972" extrusionOk="0">
                  <a:moveTo>
                    <a:pt x="864" y="1"/>
                  </a:moveTo>
                  <a:cubicBezTo>
                    <a:pt x="566" y="1"/>
                    <a:pt x="267" y="110"/>
                    <a:pt x="40" y="311"/>
                  </a:cubicBezTo>
                  <a:cubicBezTo>
                    <a:pt x="1" y="346"/>
                    <a:pt x="1" y="404"/>
                    <a:pt x="35" y="443"/>
                  </a:cubicBezTo>
                  <a:cubicBezTo>
                    <a:pt x="54" y="465"/>
                    <a:pt x="80" y="476"/>
                    <a:pt x="106" y="476"/>
                  </a:cubicBezTo>
                  <a:cubicBezTo>
                    <a:pt x="128" y="476"/>
                    <a:pt x="149" y="469"/>
                    <a:pt x="167" y="453"/>
                  </a:cubicBezTo>
                  <a:cubicBezTo>
                    <a:pt x="358" y="287"/>
                    <a:pt x="614" y="193"/>
                    <a:pt x="867" y="193"/>
                  </a:cubicBezTo>
                  <a:cubicBezTo>
                    <a:pt x="956" y="193"/>
                    <a:pt x="1044" y="204"/>
                    <a:pt x="1129" y="228"/>
                  </a:cubicBezTo>
                  <a:cubicBezTo>
                    <a:pt x="1461" y="316"/>
                    <a:pt x="1745" y="585"/>
                    <a:pt x="1852" y="908"/>
                  </a:cubicBezTo>
                  <a:cubicBezTo>
                    <a:pt x="1867" y="947"/>
                    <a:pt x="1901" y="971"/>
                    <a:pt x="1940" y="971"/>
                  </a:cubicBezTo>
                  <a:cubicBezTo>
                    <a:pt x="1950" y="971"/>
                    <a:pt x="1960" y="971"/>
                    <a:pt x="1969" y="966"/>
                  </a:cubicBezTo>
                  <a:cubicBezTo>
                    <a:pt x="2018" y="951"/>
                    <a:pt x="2048" y="898"/>
                    <a:pt x="2028" y="849"/>
                  </a:cubicBezTo>
                  <a:cubicBezTo>
                    <a:pt x="1901" y="458"/>
                    <a:pt x="1574" y="150"/>
                    <a:pt x="1178" y="43"/>
                  </a:cubicBezTo>
                  <a:cubicBezTo>
                    <a:pt x="1076" y="15"/>
                    <a:pt x="970" y="1"/>
                    <a:pt x="86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6" name="Google Shape;838;p30">
              <a:extLst>
                <a:ext uri="{FF2B5EF4-FFF2-40B4-BE49-F238E27FC236}">
                  <a16:creationId xmlns:a16="http://schemas.microsoft.com/office/drawing/2014/main" id="{555E588A-4D63-5115-0B11-E746ABD4FC9F}"/>
                </a:ext>
              </a:extLst>
            </p:cNvPr>
            <p:cNvSpPr/>
            <p:nvPr/>
          </p:nvSpPr>
          <p:spPr>
            <a:xfrm>
              <a:off x="1114104" y="3201989"/>
              <a:ext cx="261113" cy="88592"/>
            </a:xfrm>
            <a:custGeom>
              <a:avLst/>
              <a:gdLst/>
              <a:ahLst/>
              <a:cxnLst/>
              <a:rect l="l" t="t" r="r" b="b"/>
              <a:pathLst>
                <a:path w="1848" h="627" extrusionOk="0">
                  <a:moveTo>
                    <a:pt x="909" y="0"/>
                  </a:moveTo>
                  <a:cubicBezTo>
                    <a:pt x="645" y="0"/>
                    <a:pt x="372" y="127"/>
                    <a:pt x="49" y="377"/>
                  </a:cubicBezTo>
                  <a:cubicBezTo>
                    <a:pt x="10" y="411"/>
                    <a:pt x="0" y="470"/>
                    <a:pt x="35" y="514"/>
                  </a:cubicBezTo>
                  <a:cubicBezTo>
                    <a:pt x="52" y="537"/>
                    <a:pt x="80" y="549"/>
                    <a:pt x="109" y="549"/>
                  </a:cubicBezTo>
                  <a:cubicBezTo>
                    <a:pt x="129" y="549"/>
                    <a:pt x="150" y="543"/>
                    <a:pt x="166" y="529"/>
                  </a:cubicBezTo>
                  <a:cubicBezTo>
                    <a:pt x="454" y="304"/>
                    <a:pt x="685" y="191"/>
                    <a:pt x="909" y="191"/>
                  </a:cubicBezTo>
                  <a:cubicBezTo>
                    <a:pt x="1153" y="191"/>
                    <a:pt x="1388" y="326"/>
                    <a:pt x="1676" y="602"/>
                  </a:cubicBezTo>
                  <a:cubicBezTo>
                    <a:pt x="1696" y="621"/>
                    <a:pt x="1720" y="626"/>
                    <a:pt x="1744" y="626"/>
                  </a:cubicBezTo>
                  <a:cubicBezTo>
                    <a:pt x="1769" y="626"/>
                    <a:pt x="1793" y="616"/>
                    <a:pt x="1813" y="597"/>
                  </a:cubicBezTo>
                  <a:cubicBezTo>
                    <a:pt x="1847" y="558"/>
                    <a:pt x="1847" y="499"/>
                    <a:pt x="1808" y="465"/>
                  </a:cubicBezTo>
                  <a:cubicBezTo>
                    <a:pt x="1482" y="155"/>
                    <a:pt x="1201" y="0"/>
                    <a:pt x="909"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7" name="Google Shape;839;p30">
              <a:extLst>
                <a:ext uri="{FF2B5EF4-FFF2-40B4-BE49-F238E27FC236}">
                  <a16:creationId xmlns:a16="http://schemas.microsoft.com/office/drawing/2014/main" id="{9D85A202-D2DA-65E8-3A07-48C1481F0246}"/>
                </a:ext>
              </a:extLst>
            </p:cNvPr>
            <p:cNvSpPr/>
            <p:nvPr/>
          </p:nvSpPr>
          <p:spPr>
            <a:xfrm>
              <a:off x="1223890" y="3526403"/>
              <a:ext cx="234126" cy="132817"/>
            </a:xfrm>
            <a:custGeom>
              <a:avLst/>
              <a:gdLst/>
              <a:ahLst/>
              <a:cxnLst/>
              <a:rect l="l" t="t" r="r" b="b"/>
              <a:pathLst>
                <a:path w="1657" h="940" extrusionOk="0">
                  <a:moveTo>
                    <a:pt x="898" y="1"/>
                  </a:moveTo>
                  <a:cubicBezTo>
                    <a:pt x="816" y="1"/>
                    <a:pt x="734" y="12"/>
                    <a:pt x="655" y="35"/>
                  </a:cubicBezTo>
                  <a:cubicBezTo>
                    <a:pt x="298" y="138"/>
                    <a:pt x="34" y="465"/>
                    <a:pt x="5" y="837"/>
                  </a:cubicBezTo>
                  <a:cubicBezTo>
                    <a:pt x="0" y="890"/>
                    <a:pt x="39" y="934"/>
                    <a:pt x="93" y="939"/>
                  </a:cubicBezTo>
                  <a:lnTo>
                    <a:pt x="98" y="939"/>
                  </a:lnTo>
                  <a:cubicBezTo>
                    <a:pt x="147" y="939"/>
                    <a:pt x="191" y="900"/>
                    <a:pt x="196" y="851"/>
                  </a:cubicBezTo>
                  <a:cubicBezTo>
                    <a:pt x="215" y="563"/>
                    <a:pt x="430" y="294"/>
                    <a:pt x="704" y="216"/>
                  </a:cubicBezTo>
                  <a:cubicBezTo>
                    <a:pt x="763" y="199"/>
                    <a:pt x="825" y="191"/>
                    <a:pt x="888" y="191"/>
                  </a:cubicBezTo>
                  <a:cubicBezTo>
                    <a:pt x="1113" y="191"/>
                    <a:pt x="1342" y="297"/>
                    <a:pt x="1476" y="480"/>
                  </a:cubicBezTo>
                  <a:cubicBezTo>
                    <a:pt x="1493" y="504"/>
                    <a:pt x="1522" y="516"/>
                    <a:pt x="1551" y="516"/>
                  </a:cubicBezTo>
                  <a:cubicBezTo>
                    <a:pt x="1570" y="516"/>
                    <a:pt x="1590" y="511"/>
                    <a:pt x="1607" y="499"/>
                  </a:cubicBezTo>
                  <a:cubicBezTo>
                    <a:pt x="1647" y="465"/>
                    <a:pt x="1656" y="407"/>
                    <a:pt x="1627" y="363"/>
                  </a:cubicBezTo>
                  <a:cubicBezTo>
                    <a:pt x="1457" y="132"/>
                    <a:pt x="1179" y="1"/>
                    <a:pt x="89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8" name="Google Shape;840;p30">
              <a:extLst>
                <a:ext uri="{FF2B5EF4-FFF2-40B4-BE49-F238E27FC236}">
                  <a16:creationId xmlns:a16="http://schemas.microsoft.com/office/drawing/2014/main" id="{329D2ACC-8911-5501-41C2-34A3DF227D0D}"/>
                </a:ext>
              </a:extLst>
            </p:cNvPr>
            <p:cNvSpPr/>
            <p:nvPr/>
          </p:nvSpPr>
          <p:spPr>
            <a:xfrm>
              <a:off x="1867913" y="3230531"/>
              <a:ext cx="269308" cy="133806"/>
            </a:xfrm>
            <a:custGeom>
              <a:avLst/>
              <a:gdLst/>
              <a:ahLst/>
              <a:cxnLst/>
              <a:rect l="l" t="t" r="r" b="b"/>
              <a:pathLst>
                <a:path w="1906" h="947" extrusionOk="0">
                  <a:moveTo>
                    <a:pt x="926" y="0"/>
                  </a:moveTo>
                  <a:cubicBezTo>
                    <a:pt x="549" y="0"/>
                    <a:pt x="182" y="224"/>
                    <a:pt x="20" y="571"/>
                  </a:cubicBezTo>
                  <a:cubicBezTo>
                    <a:pt x="0" y="620"/>
                    <a:pt x="20" y="673"/>
                    <a:pt x="64" y="698"/>
                  </a:cubicBezTo>
                  <a:cubicBezTo>
                    <a:pt x="78" y="705"/>
                    <a:pt x="93" y="708"/>
                    <a:pt x="107" y="708"/>
                  </a:cubicBezTo>
                  <a:cubicBezTo>
                    <a:pt x="142" y="708"/>
                    <a:pt x="174" y="688"/>
                    <a:pt x="191" y="654"/>
                  </a:cubicBezTo>
                  <a:cubicBezTo>
                    <a:pt x="322" y="378"/>
                    <a:pt x="623" y="192"/>
                    <a:pt x="927" y="192"/>
                  </a:cubicBezTo>
                  <a:cubicBezTo>
                    <a:pt x="962" y="192"/>
                    <a:pt x="996" y="194"/>
                    <a:pt x="1031" y="200"/>
                  </a:cubicBezTo>
                  <a:cubicBezTo>
                    <a:pt x="1363" y="243"/>
                    <a:pt x="1657" y="532"/>
                    <a:pt x="1710" y="869"/>
                  </a:cubicBezTo>
                  <a:cubicBezTo>
                    <a:pt x="1720" y="913"/>
                    <a:pt x="1759" y="947"/>
                    <a:pt x="1803" y="947"/>
                  </a:cubicBezTo>
                  <a:lnTo>
                    <a:pt x="1818" y="947"/>
                  </a:lnTo>
                  <a:cubicBezTo>
                    <a:pt x="1871" y="937"/>
                    <a:pt x="1906" y="888"/>
                    <a:pt x="1896" y="835"/>
                  </a:cubicBezTo>
                  <a:cubicBezTo>
                    <a:pt x="1828" y="414"/>
                    <a:pt x="1476" y="68"/>
                    <a:pt x="1056" y="9"/>
                  </a:cubicBezTo>
                  <a:cubicBezTo>
                    <a:pt x="1013" y="3"/>
                    <a:pt x="969" y="0"/>
                    <a:pt x="926"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89" name="Google Shape;841;p30">
              <a:extLst>
                <a:ext uri="{FF2B5EF4-FFF2-40B4-BE49-F238E27FC236}">
                  <a16:creationId xmlns:a16="http://schemas.microsoft.com/office/drawing/2014/main" id="{A99880A3-BBED-9277-3733-1CCDC2ED03AA}"/>
                </a:ext>
              </a:extLst>
            </p:cNvPr>
            <p:cNvSpPr/>
            <p:nvPr/>
          </p:nvSpPr>
          <p:spPr>
            <a:xfrm>
              <a:off x="2506425" y="3154373"/>
              <a:ext cx="184390" cy="139599"/>
            </a:xfrm>
            <a:custGeom>
              <a:avLst/>
              <a:gdLst/>
              <a:ahLst/>
              <a:cxnLst/>
              <a:rect l="l" t="t" r="r" b="b"/>
              <a:pathLst>
                <a:path w="1305" h="988" extrusionOk="0">
                  <a:moveTo>
                    <a:pt x="524" y="1"/>
                  </a:moveTo>
                  <a:cubicBezTo>
                    <a:pt x="350" y="1"/>
                    <a:pt x="177" y="61"/>
                    <a:pt x="44" y="177"/>
                  </a:cubicBezTo>
                  <a:cubicBezTo>
                    <a:pt x="5" y="211"/>
                    <a:pt x="0" y="270"/>
                    <a:pt x="35" y="313"/>
                  </a:cubicBezTo>
                  <a:cubicBezTo>
                    <a:pt x="52" y="334"/>
                    <a:pt x="77" y="343"/>
                    <a:pt x="101" y="343"/>
                  </a:cubicBezTo>
                  <a:cubicBezTo>
                    <a:pt x="124" y="343"/>
                    <a:pt x="148" y="335"/>
                    <a:pt x="167" y="318"/>
                  </a:cubicBezTo>
                  <a:cubicBezTo>
                    <a:pt x="263" y="236"/>
                    <a:pt x="392" y="193"/>
                    <a:pt x="522" y="193"/>
                  </a:cubicBezTo>
                  <a:cubicBezTo>
                    <a:pt x="622" y="193"/>
                    <a:pt x="721" y="218"/>
                    <a:pt x="807" y="270"/>
                  </a:cubicBezTo>
                  <a:cubicBezTo>
                    <a:pt x="997" y="392"/>
                    <a:pt x="1100" y="646"/>
                    <a:pt x="1046" y="866"/>
                  </a:cubicBezTo>
                  <a:cubicBezTo>
                    <a:pt x="1031" y="919"/>
                    <a:pt x="1061" y="973"/>
                    <a:pt x="1114" y="983"/>
                  </a:cubicBezTo>
                  <a:cubicBezTo>
                    <a:pt x="1119" y="988"/>
                    <a:pt x="1129" y="988"/>
                    <a:pt x="1134" y="988"/>
                  </a:cubicBezTo>
                  <a:cubicBezTo>
                    <a:pt x="1178" y="988"/>
                    <a:pt x="1217" y="958"/>
                    <a:pt x="1227" y="914"/>
                  </a:cubicBezTo>
                  <a:cubicBezTo>
                    <a:pt x="1305" y="611"/>
                    <a:pt x="1168" y="274"/>
                    <a:pt x="904" y="108"/>
                  </a:cubicBezTo>
                  <a:cubicBezTo>
                    <a:pt x="790" y="36"/>
                    <a:pt x="657" y="1"/>
                    <a:pt x="52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0" name="Google Shape;842;p30">
              <a:extLst>
                <a:ext uri="{FF2B5EF4-FFF2-40B4-BE49-F238E27FC236}">
                  <a16:creationId xmlns:a16="http://schemas.microsoft.com/office/drawing/2014/main" id="{CC19ACCA-AA40-2191-9A06-A36DFF68F4A0}"/>
                </a:ext>
              </a:extLst>
            </p:cNvPr>
            <p:cNvSpPr/>
            <p:nvPr/>
          </p:nvSpPr>
          <p:spPr>
            <a:xfrm>
              <a:off x="2220585" y="3491079"/>
              <a:ext cx="209399" cy="85201"/>
            </a:xfrm>
            <a:custGeom>
              <a:avLst/>
              <a:gdLst/>
              <a:ahLst/>
              <a:cxnLst/>
              <a:rect l="l" t="t" r="r" b="b"/>
              <a:pathLst>
                <a:path w="1482" h="603" extrusionOk="0">
                  <a:moveTo>
                    <a:pt x="689" y="1"/>
                  </a:moveTo>
                  <a:cubicBezTo>
                    <a:pt x="444" y="1"/>
                    <a:pt x="202" y="105"/>
                    <a:pt x="35" y="285"/>
                  </a:cubicBezTo>
                  <a:cubicBezTo>
                    <a:pt x="1" y="324"/>
                    <a:pt x="6" y="388"/>
                    <a:pt x="45" y="422"/>
                  </a:cubicBezTo>
                  <a:cubicBezTo>
                    <a:pt x="64" y="439"/>
                    <a:pt x="87" y="447"/>
                    <a:pt x="110" y="447"/>
                  </a:cubicBezTo>
                  <a:cubicBezTo>
                    <a:pt x="135" y="447"/>
                    <a:pt x="159" y="437"/>
                    <a:pt x="177" y="417"/>
                  </a:cubicBezTo>
                  <a:cubicBezTo>
                    <a:pt x="304" y="273"/>
                    <a:pt x="493" y="192"/>
                    <a:pt x="682" y="192"/>
                  </a:cubicBezTo>
                  <a:cubicBezTo>
                    <a:pt x="711" y="192"/>
                    <a:pt x="739" y="193"/>
                    <a:pt x="768" y="197"/>
                  </a:cubicBezTo>
                  <a:cubicBezTo>
                    <a:pt x="983" y="222"/>
                    <a:pt x="1183" y="359"/>
                    <a:pt x="1291" y="549"/>
                  </a:cubicBezTo>
                  <a:cubicBezTo>
                    <a:pt x="1305" y="583"/>
                    <a:pt x="1339" y="603"/>
                    <a:pt x="1374" y="603"/>
                  </a:cubicBezTo>
                  <a:lnTo>
                    <a:pt x="1374" y="598"/>
                  </a:lnTo>
                  <a:cubicBezTo>
                    <a:pt x="1388" y="598"/>
                    <a:pt x="1403" y="598"/>
                    <a:pt x="1418" y="588"/>
                  </a:cubicBezTo>
                  <a:cubicBezTo>
                    <a:pt x="1462" y="564"/>
                    <a:pt x="1481" y="505"/>
                    <a:pt x="1457" y="461"/>
                  </a:cubicBezTo>
                  <a:cubicBezTo>
                    <a:pt x="1320" y="212"/>
                    <a:pt x="1066" y="41"/>
                    <a:pt x="792" y="7"/>
                  </a:cubicBezTo>
                  <a:cubicBezTo>
                    <a:pt x="758" y="3"/>
                    <a:pt x="724" y="1"/>
                    <a:pt x="68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1" name="Google Shape;843;p30">
              <a:extLst>
                <a:ext uri="{FF2B5EF4-FFF2-40B4-BE49-F238E27FC236}">
                  <a16:creationId xmlns:a16="http://schemas.microsoft.com/office/drawing/2014/main" id="{81C7EB59-883C-E7BE-C1AF-982190A0AE1A}"/>
                </a:ext>
              </a:extLst>
            </p:cNvPr>
            <p:cNvSpPr/>
            <p:nvPr/>
          </p:nvSpPr>
          <p:spPr>
            <a:xfrm>
              <a:off x="729640" y="3136146"/>
              <a:ext cx="194705" cy="83364"/>
            </a:xfrm>
            <a:custGeom>
              <a:avLst/>
              <a:gdLst/>
              <a:ahLst/>
              <a:cxnLst/>
              <a:rect l="l" t="t" r="r" b="b"/>
              <a:pathLst>
                <a:path w="1378" h="590" extrusionOk="0">
                  <a:moveTo>
                    <a:pt x="103" y="1"/>
                  </a:moveTo>
                  <a:cubicBezTo>
                    <a:pt x="92" y="1"/>
                    <a:pt x="80" y="3"/>
                    <a:pt x="68" y="8"/>
                  </a:cubicBezTo>
                  <a:cubicBezTo>
                    <a:pt x="20" y="27"/>
                    <a:pt x="0" y="86"/>
                    <a:pt x="20" y="135"/>
                  </a:cubicBezTo>
                  <a:cubicBezTo>
                    <a:pt x="127" y="394"/>
                    <a:pt x="386" y="574"/>
                    <a:pt x="669" y="589"/>
                  </a:cubicBezTo>
                  <a:lnTo>
                    <a:pt x="699" y="589"/>
                  </a:lnTo>
                  <a:cubicBezTo>
                    <a:pt x="967" y="589"/>
                    <a:pt x="1226" y="433"/>
                    <a:pt x="1353" y="188"/>
                  </a:cubicBezTo>
                  <a:cubicBezTo>
                    <a:pt x="1378" y="144"/>
                    <a:pt x="1358" y="86"/>
                    <a:pt x="1314" y="61"/>
                  </a:cubicBezTo>
                  <a:cubicBezTo>
                    <a:pt x="1300" y="54"/>
                    <a:pt x="1285" y="51"/>
                    <a:pt x="1270" y="51"/>
                  </a:cubicBezTo>
                  <a:cubicBezTo>
                    <a:pt x="1236" y="51"/>
                    <a:pt x="1204" y="70"/>
                    <a:pt x="1187" y="100"/>
                  </a:cubicBezTo>
                  <a:cubicBezTo>
                    <a:pt x="1093" y="279"/>
                    <a:pt x="900" y="399"/>
                    <a:pt x="698" y="399"/>
                  </a:cubicBezTo>
                  <a:cubicBezTo>
                    <a:pt x="690" y="399"/>
                    <a:pt x="682" y="399"/>
                    <a:pt x="674" y="399"/>
                  </a:cubicBezTo>
                  <a:cubicBezTo>
                    <a:pt x="469" y="389"/>
                    <a:pt x="274" y="252"/>
                    <a:pt x="191" y="61"/>
                  </a:cubicBezTo>
                  <a:cubicBezTo>
                    <a:pt x="176" y="24"/>
                    <a:pt x="141" y="1"/>
                    <a:pt x="103"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2" name="Google Shape;844;p30">
              <a:extLst>
                <a:ext uri="{FF2B5EF4-FFF2-40B4-BE49-F238E27FC236}">
                  <a16:creationId xmlns:a16="http://schemas.microsoft.com/office/drawing/2014/main" id="{FF1F4EE1-F7AF-88EB-9A18-9650C119504C}"/>
                </a:ext>
              </a:extLst>
            </p:cNvPr>
            <p:cNvSpPr/>
            <p:nvPr/>
          </p:nvSpPr>
          <p:spPr>
            <a:xfrm>
              <a:off x="2083246" y="4223552"/>
              <a:ext cx="2126914" cy="597395"/>
            </a:xfrm>
            <a:custGeom>
              <a:avLst/>
              <a:gdLst/>
              <a:ahLst/>
              <a:cxnLst/>
              <a:rect l="l" t="t" r="r" b="b"/>
              <a:pathLst>
                <a:path w="15053" h="4228" extrusionOk="0">
                  <a:moveTo>
                    <a:pt x="6617" y="0"/>
                  </a:moveTo>
                  <a:cubicBezTo>
                    <a:pt x="6567" y="0"/>
                    <a:pt x="6518" y="2"/>
                    <a:pt x="6469" y="6"/>
                  </a:cubicBezTo>
                  <a:cubicBezTo>
                    <a:pt x="6147" y="31"/>
                    <a:pt x="5770" y="163"/>
                    <a:pt x="5604" y="461"/>
                  </a:cubicBezTo>
                  <a:cubicBezTo>
                    <a:pt x="5507" y="373"/>
                    <a:pt x="5370" y="309"/>
                    <a:pt x="5213" y="285"/>
                  </a:cubicBezTo>
                  <a:cubicBezTo>
                    <a:pt x="5171" y="279"/>
                    <a:pt x="5129" y="276"/>
                    <a:pt x="5088" y="276"/>
                  </a:cubicBezTo>
                  <a:cubicBezTo>
                    <a:pt x="4926" y="276"/>
                    <a:pt x="4779" y="321"/>
                    <a:pt x="4686" y="407"/>
                  </a:cubicBezTo>
                  <a:cubicBezTo>
                    <a:pt x="4666" y="427"/>
                    <a:pt x="4642" y="451"/>
                    <a:pt x="4622" y="470"/>
                  </a:cubicBezTo>
                  <a:cubicBezTo>
                    <a:pt x="4578" y="519"/>
                    <a:pt x="4534" y="568"/>
                    <a:pt x="4486" y="578"/>
                  </a:cubicBezTo>
                  <a:cubicBezTo>
                    <a:pt x="4476" y="580"/>
                    <a:pt x="4466" y="581"/>
                    <a:pt x="4457" y="581"/>
                  </a:cubicBezTo>
                  <a:cubicBezTo>
                    <a:pt x="4400" y="581"/>
                    <a:pt x="4338" y="548"/>
                    <a:pt x="4275" y="519"/>
                  </a:cubicBezTo>
                  <a:lnTo>
                    <a:pt x="4256" y="510"/>
                  </a:lnTo>
                  <a:cubicBezTo>
                    <a:pt x="4031" y="395"/>
                    <a:pt x="3780" y="340"/>
                    <a:pt x="3527" y="340"/>
                  </a:cubicBezTo>
                  <a:cubicBezTo>
                    <a:pt x="3155" y="340"/>
                    <a:pt x="2781" y="460"/>
                    <a:pt x="2487" y="690"/>
                  </a:cubicBezTo>
                  <a:lnTo>
                    <a:pt x="2438" y="661"/>
                  </a:lnTo>
                  <a:cubicBezTo>
                    <a:pt x="2145" y="475"/>
                    <a:pt x="1838" y="285"/>
                    <a:pt x="1476" y="216"/>
                  </a:cubicBezTo>
                  <a:cubicBezTo>
                    <a:pt x="1399" y="202"/>
                    <a:pt x="1323" y="196"/>
                    <a:pt x="1248" y="196"/>
                  </a:cubicBezTo>
                  <a:cubicBezTo>
                    <a:pt x="879" y="196"/>
                    <a:pt x="546" y="365"/>
                    <a:pt x="294" y="690"/>
                  </a:cubicBezTo>
                  <a:cubicBezTo>
                    <a:pt x="191" y="822"/>
                    <a:pt x="1" y="1301"/>
                    <a:pt x="15" y="1604"/>
                  </a:cubicBezTo>
                  <a:cubicBezTo>
                    <a:pt x="30" y="1887"/>
                    <a:pt x="147" y="2161"/>
                    <a:pt x="347" y="2366"/>
                  </a:cubicBezTo>
                  <a:cubicBezTo>
                    <a:pt x="133" y="2713"/>
                    <a:pt x="147" y="3182"/>
                    <a:pt x="396" y="3524"/>
                  </a:cubicBezTo>
                  <a:cubicBezTo>
                    <a:pt x="593" y="3798"/>
                    <a:pt x="925" y="3959"/>
                    <a:pt x="1258" y="3959"/>
                  </a:cubicBezTo>
                  <a:cubicBezTo>
                    <a:pt x="1346" y="3959"/>
                    <a:pt x="1434" y="3948"/>
                    <a:pt x="1520" y="3925"/>
                  </a:cubicBezTo>
                  <a:cubicBezTo>
                    <a:pt x="1699" y="4080"/>
                    <a:pt x="1934" y="4157"/>
                    <a:pt x="2169" y="4157"/>
                  </a:cubicBezTo>
                  <a:cubicBezTo>
                    <a:pt x="2407" y="4157"/>
                    <a:pt x="2645" y="4077"/>
                    <a:pt x="2824" y="3920"/>
                  </a:cubicBezTo>
                  <a:cubicBezTo>
                    <a:pt x="3176" y="4125"/>
                    <a:pt x="3587" y="4227"/>
                    <a:pt x="3992" y="4227"/>
                  </a:cubicBezTo>
                  <a:cubicBezTo>
                    <a:pt x="4471" y="4227"/>
                    <a:pt x="4955" y="4086"/>
                    <a:pt x="5355" y="3802"/>
                  </a:cubicBezTo>
                  <a:cubicBezTo>
                    <a:pt x="5590" y="4042"/>
                    <a:pt x="5889" y="4164"/>
                    <a:pt x="6251" y="4164"/>
                  </a:cubicBezTo>
                  <a:cubicBezTo>
                    <a:pt x="6265" y="4164"/>
                    <a:pt x="6279" y="4164"/>
                    <a:pt x="6293" y="4164"/>
                  </a:cubicBezTo>
                  <a:cubicBezTo>
                    <a:pt x="6301" y="4166"/>
                    <a:pt x="6309" y="4166"/>
                    <a:pt x="6318" y="4166"/>
                  </a:cubicBezTo>
                  <a:cubicBezTo>
                    <a:pt x="6334" y="4166"/>
                    <a:pt x="6352" y="4164"/>
                    <a:pt x="6371" y="4164"/>
                  </a:cubicBezTo>
                  <a:cubicBezTo>
                    <a:pt x="6396" y="4164"/>
                    <a:pt x="6415" y="4164"/>
                    <a:pt x="6440" y="4159"/>
                  </a:cubicBezTo>
                  <a:cubicBezTo>
                    <a:pt x="6801" y="4115"/>
                    <a:pt x="7143" y="3929"/>
                    <a:pt x="7373" y="3641"/>
                  </a:cubicBezTo>
                  <a:cubicBezTo>
                    <a:pt x="7723" y="3930"/>
                    <a:pt x="8172" y="4079"/>
                    <a:pt x="8622" y="4079"/>
                  </a:cubicBezTo>
                  <a:cubicBezTo>
                    <a:pt x="8819" y="4079"/>
                    <a:pt x="9016" y="4051"/>
                    <a:pt x="9205" y="3993"/>
                  </a:cubicBezTo>
                  <a:cubicBezTo>
                    <a:pt x="9254" y="3978"/>
                    <a:pt x="9303" y="3964"/>
                    <a:pt x="9352" y="3944"/>
                  </a:cubicBezTo>
                  <a:cubicBezTo>
                    <a:pt x="9425" y="3915"/>
                    <a:pt x="9498" y="3876"/>
                    <a:pt x="9571" y="3837"/>
                  </a:cubicBezTo>
                  <a:cubicBezTo>
                    <a:pt x="9640" y="3866"/>
                    <a:pt x="9703" y="3890"/>
                    <a:pt x="9772" y="3915"/>
                  </a:cubicBezTo>
                  <a:cubicBezTo>
                    <a:pt x="10114" y="4047"/>
                    <a:pt x="10465" y="4183"/>
                    <a:pt x="10837" y="4198"/>
                  </a:cubicBezTo>
                  <a:cubicBezTo>
                    <a:pt x="10872" y="4200"/>
                    <a:pt x="10906" y="4201"/>
                    <a:pt x="10940" y="4201"/>
                  </a:cubicBezTo>
                  <a:cubicBezTo>
                    <a:pt x="11382" y="4201"/>
                    <a:pt x="11771" y="4056"/>
                    <a:pt x="12039" y="3798"/>
                  </a:cubicBezTo>
                  <a:cubicBezTo>
                    <a:pt x="12156" y="3929"/>
                    <a:pt x="12332" y="4008"/>
                    <a:pt x="12508" y="4012"/>
                  </a:cubicBezTo>
                  <a:cubicBezTo>
                    <a:pt x="12513" y="4013"/>
                    <a:pt x="12518" y="4013"/>
                    <a:pt x="12523" y="4013"/>
                  </a:cubicBezTo>
                  <a:cubicBezTo>
                    <a:pt x="12713" y="4013"/>
                    <a:pt x="12892" y="3926"/>
                    <a:pt x="13016" y="3788"/>
                  </a:cubicBezTo>
                  <a:cubicBezTo>
                    <a:pt x="13231" y="3856"/>
                    <a:pt x="13461" y="3889"/>
                    <a:pt x="13714" y="3889"/>
                  </a:cubicBezTo>
                  <a:cubicBezTo>
                    <a:pt x="13898" y="3889"/>
                    <a:pt x="14094" y="3872"/>
                    <a:pt x="14305" y="3837"/>
                  </a:cubicBezTo>
                  <a:cubicBezTo>
                    <a:pt x="14442" y="3812"/>
                    <a:pt x="14599" y="3778"/>
                    <a:pt x="14701" y="3661"/>
                  </a:cubicBezTo>
                  <a:cubicBezTo>
                    <a:pt x="14770" y="3592"/>
                    <a:pt x="14804" y="3490"/>
                    <a:pt x="14794" y="3392"/>
                  </a:cubicBezTo>
                  <a:cubicBezTo>
                    <a:pt x="14794" y="3348"/>
                    <a:pt x="14779" y="3309"/>
                    <a:pt x="14760" y="3275"/>
                  </a:cubicBezTo>
                  <a:lnTo>
                    <a:pt x="14755" y="3275"/>
                  </a:lnTo>
                  <a:cubicBezTo>
                    <a:pt x="14985" y="3074"/>
                    <a:pt x="15043" y="2728"/>
                    <a:pt x="15048" y="2464"/>
                  </a:cubicBezTo>
                  <a:cubicBezTo>
                    <a:pt x="15053" y="2166"/>
                    <a:pt x="14916" y="1878"/>
                    <a:pt x="14691" y="1687"/>
                  </a:cubicBezTo>
                  <a:cubicBezTo>
                    <a:pt x="14853" y="1452"/>
                    <a:pt x="14848" y="1115"/>
                    <a:pt x="14667" y="881"/>
                  </a:cubicBezTo>
                  <a:cubicBezTo>
                    <a:pt x="14536" y="713"/>
                    <a:pt x="14332" y="622"/>
                    <a:pt x="14126" y="622"/>
                  </a:cubicBezTo>
                  <a:cubicBezTo>
                    <a:pt x="14033" y="622"/>
                    <a:pt x="13938" y="641"/>
                    <a:pt x="13851" y="681"/>
                  </a:cubicBezTo>
                  <a:cubicBezTo>
                    <a:pt x="13490" y="490"/>
                    <a:pt x="13104" y="394"/>
                    <a:pt x="12731" y="394"/>
                  </a:cubicBezTo>
                  <a:cubicBezTo>
                    <a:pt x="12454" y="394"/>
                    <a:pt x="12184" y="447"/>
                    <a:pt x="11936" y="554"/>
                  </a:cubicBezTo>
                  <a:cubicBezTo>
                    <a:pt x="11892" y="573"/>
                    <a:pt x="11848" y="593"/>
                    <a:pt x="11804" y="617"/>
                  </a:cubicBezTo>
                  <a:cubicBezTo>
                    <a:pt x="11461" y="388"/>
                    <a:pt x="11069" y="271"/>
                    <a:pt x="10689" y="271"/>
                  </a:cubicBezTo>
                  <a:cubicBezTo>
                    <a:pt x="10404" y="271"/>
                    <a:pt x="10126" y="337"/>
                    <a:pt x="9879" y="470"/>
                  </a:cubicBezTo>
                  <a:cubicBezTo>
                    <a:pt x="9659" y="359"/>
                    <a:pt x="9402" y="305"/>
                    <a:pt x="9145" y="305"/>
                  </a:cubicBezTo>
                  <a:cubicBezTo>
                    <a:pt x="8803" y="305"/>
                    <a:pt x="8462" y="401"/>
                    <a:pt x="8208" y="588"/>
                  </a:cubicBezTo>
                  <a:cubicBezTo>
                    <a:pt x="8081" y="480"/>
                    <a:pt x="7935" y="383"/>
                    <a:pt x="7773" y="299"/>
                  </a:cubicBezTo>
                  <a:cubicBezTo>
                    <a:pt x="7419" y="114"/>
                    <a:pt x="7000" y="0"/>
                    <a:pt x="6617"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3" name="Google Shape;845;p30">
              <a:extLst>
                <a:ext uri="{FF2B5EF4-FFF2-40B4-BE49-F238E27FC236}">
                  <a16:creationId xmlns:a16="http://schemas.microsoft.com/office/drawing/2014/main" id="{96896B3C-711F-2DD9-D190-E9857FD4CD2B}"/>
                </a:ext>
              </a:extLst>
            </p:cNvPr>
            <p:cNvSpPr/>
            <p:nvPr/>
          </p:nvSpPr>
          <p:spPr>
            <a:xfrm>
              <a:off x="3153980" y="4261561"/>
              <a:ext cx="615764" cy="161924"/>
            </a:xfrm>
            <a:custGeom>
              <a:avLst/>
              <a:gdLst/>
              <a:ahLst/>
              <a:cxnLst/>
              <a:rect l="l" t="t" r="r" b="b"/>
              <a:pathLst>
                <a:path w="4358" h="1146" extrusionOk="0">
                  <a:moveTo>
                    <a:pt x="3115" y="0"/>
                  </a:moveTo>
                  <a:cubicBezTo>
                    <a:pt x="2829" y="0"/>
                    <a:pt x="2549" y="67"/>
                    <a:pt x="2301" y="201"/>
                  </a:cubicBezTo>
                  <a:cubicBezTo>
                    <a:pt x="2081" y="90"/>
                    <a:pt x="1824" y="36"/>
                    <a:pt x="1567" y="36"/>
                  </a:cubicBezTo>
                  <a:cubicBezTo>
                    <a:pt x="1225" y="36"/>
                    <a:pt x="884" y="132"/>
                    <a:pt x="630" y="319"/>
                  </a:cubicBezTo>
                  <a:cubicBezTo>
                    <a:pt x="503" y="211"/>
                    <a:pt x="357" y="114"/>
                    <a:pt x="195" y="30"/>
                  </a:cubicBezTo>
                  <a:cubicBezTo>
                    <a:pt x="54" y="211"/>
                    <a:pt x="0" y="431"/>
                    <a:pt x="171" y="651"/>
                  </a:cubicBezTo>
                  <a:cubicBezTo>
                    <a:pt x="454" y="1022"/>
                    <a:pt x="1344" y="1096"/>
                    <a:pt x="1769" y="1120"/>
                  </a:cubicBezTo>
                  <a:cubicBezTo>
                    <a:pt x="1977" y="1133"/>
                    <a:pt x="2188" y="1146"/>
                    <a:pt x="2399" y="1146"/>
                  </a:cubicBezTo>
                  <a:cubicBezTo>
                    <a:pt x="2668" y="1146"/>
                    <a:pt x="2935" y="1125"/>
                    <a:pt x="3195" y="1056"/>
                  </a:cubicBezTo>
                  <a:cubicBezTo>
                    <a:pt x="3571" y="954"/>
                    <a:pt x="3923" y="758"/>
                    <a:pt x="4202" y="485"/>
                  </a:cubicBezTo>
                  <a:cubicBezTo>
                    <a:pt x="4260" y="426"/>
                    <a:pt x="4319" y="358"/>
                    <a:pt x="4358" y="285"/>
                  </a:cubicBezTo>
                  <a:lnTo>
                    <a:pt x="4358" y="285"/>
                  </a:lnTo>
                  <a:cubicBezTo>
                    <a:pt x="4314" y="304"/>
                    <a:pt x="4270" y="324"/>
                    <a:pt x="4226" y="348"/>
                  </a:cubicBezTo>
                  <a:cubicBezTo>
                    <a:pt x="3884" y="117"/>
                    <a:pt x="3494" y="0"/>
                    <a:pt x="3115"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4" name="Google Shape;846;p30">
              <a:extLst>
                <a:ext uri="{FF2B5EF4-FFF2-40B4-BE49-F238E27FC236}">
                  <a16:creationId xmlns:a16="http://schemas.microsoft.com/office/drawing/2014/main" id="{BA26523D-4F84-A266-B3C5-04C26B331AAF}"/>
                </a:ext>
              </a:extLst>
            </p:cNvPr>
            <p:cNvSpPr/>
            <p:nvPr/>
          </p:nvSpPr>
          <p:spPr>
            <a:xfrm>
              <a:off x="2880574" y="4490741"/>
              <a:ext cx="183683" cy="63018"/>
            </a:xfrm>
            <a:custGeom>
              <a:avLst/>
              <a:gdLst/>
              <a:ahLst/>
              <a:cxnLst/>
              <a:rect l="l" t="t" r="r" b="b"/>
              <a:pathLst>
                <a:path w="1300" h="446" extrusionOk="0">
                  <a:moveTo>
                    <a:pt x="668" y="1"/>
                  </a:moveTo>
                  <a:cubicBezTo>
                    <a:pt x="659" y="1"/>
                    <a:pt x="650" y="1"/>
                    <a:pt x="640" y="1"/>
                  </a:cubicBezTo>
                  <a:cubicBezTo>
                    <a:pt x="401" y="6"/>
                    <a:pt x="162" y="133"/>
                    <a:pt x="25" y="328"/>
                  </a:cubicBezTo>
                  <a:cubicBezTo>
                    <a:pt x="0" y="363"/>
                    <a:pt x="5" y="407"/>
                    <a:pt x="39" y="431"/>
                  </a:cubicBezTo>
                  <a:cubicBezTo>
                    <a:pt x="54" y="441"/>
                    <a:pt x="69" y="446"/>
                    <a:pt x="83" y="446"/>
                  </a:cubicBezTo>
                  <a:cubicBezTo>
                    <a:pt x="108" y="446"/>
                    <a:pt x="127" y="436"/>
                    <a:pt x="142" y="416"/>
                  </a:cubicBezTo>
                  <a:cubicBezTo>
                    <a:pt x="259" y="255"/>
                    <a:pt x="450" y="153"/>
                    <a:pt x="645" y="148"/>
                  </a:cubicBezTo>
                  <a:cubicBezTo>
                    <a:pt x="650" y="148"/>
                    <a:pt x="655" y="148"/>
                    <a:pt x="660" y="148"/>
                  </a:cubicBezTo>
                  <a:cubicBezTo>
                    <a:pt x="851" y="148"/>
                    <a:pt x="1044" y="240"/>
                    <a:pt x="1158" y="392"/>
                  </a:cubicBezTo>
                  <a:cubicBezTo>
                    <a:pt x="1175" y="409"/>
                    <a:pt x="1196" y="417"/>
                    <a:pt x="1217" y="417"/>
                  </a:cubicBezTo>
                  <a:cubicBezTo>
                    <a:pt x="1233" y="417"/>
                    <a:pt x="1248" y="412"/>
                    <a:pt x="1261" y="402"/>
                  </a:cubicBezTo>
                  <a:cubicBezTo>
                    <a:pt x="1295" y="377"/>
                    <a:pt x="1300" y="333"/>
                    <a:pt x="1276" y="299"/>
                  </a:cubicBezTo>
                  <a:cubicBezTo>
                    <a:pt x="1130" y="116"/>
                    <a:pt x="899" y="1"/>
                    <a:pt x="66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5" name="Google Shape;847;p30">
              <a:extLst>
                <a:ext uri="{FF2B5EF4-FFF2-40B4-BE49-F238E27FC236}">
                  <a16:creationId xmlns:a16="http://schemas.microsoft.com/office/drawing/2014/main" id="{D1D6641A-065B-6018-53EB-1354BABD4999}"/>
                </a:ext>
              </a:extLst>
            </p:cNvPr>
            <p:cNvSpPr/>
            <p:nvPr/>
          </p:nvSpPr>
          <p:spPr>
            <a:xfrm>
              <a:off x="3951166" y="4465167"/>
              <a:ext cx="188629" cy="124481"/>
            </a:xfrm>
            <a:custGeom>
              <a:avLst/>
              <a:gdLst/>
              <a:ahLst/>
              <a:cxnLst/>
              <a:rect l="l" t="t" r="r" b="b"/>
              <a:pathLst>
                <a:path w="1335" h="881" extrusionOk="0">
                  <a:moveTo>
                    <a:pt x="612" y="0"/>
                  </a:moveTo>
                  <a:cubicBezTo>
                    <a:pt x="379" y="0"/>
                    <a:pt x="147" y="116"/>
                    <a:pt x="20" y="314"/>
                  </a:cubicBezTo>
                  <a:cubicBezTo>
                    <a:pt x="1" y="348"/>
                    <a:pt x="11" y="392"/>
                    <a:pt x="45" y="417"/>
                  </a:cubicBezTo>
                  <a:cubicBezTo>
                    <a:pt x="58" y="424"/>
                    <a:pt x="72" y="428"/>
                    <a:pt x="86" y="428"/>
                  </a:cubicBezTo>
                  <a:cubicBezTo>
                    <a:pt x="109" y="428"/>
                    <a:pt x="132" y="417"/>
                    <a:pt x="147" y="392"/>
                  </a:cubicBezTo>
                  <a:cubicBezTo>
                    <a:pt x="245" y="240"/>
                    <a:pt x="432" y="147"/>
                    <a:pt x="615" y="147"/>
                  </a:cubicBezTo>
                  <a:cubicBezTo>
                    <a:pt x="679" y="147"/>
                    <a:pt x="743" y="158"/>
                    <a:pt x="802" y="182"/>
                  </a:cubicBezTo>
                  <a:cubicBezTo>
                    <a:pt x="1032" y="275"/>
                    <a:pt x="1178" y="549"/>
                    <a:pt x="1129" y="793"/>
                  </a:cubicBezTo>
                  <a:cubicBezTo>
                    <a:pt x="1120" y="832"/>
                    <a:pt x="1149" y="871"/>
                    <a:pt x="1188" y="876"/>
                  </a:cubicBezTo>
                  <a:cubicBezTo>
                    <a:pt x="1193" y="881"/>
                    <a:pt x="1198" y="881"/>
                    <a:pt x="1203" y="881"/>
                  </a:cubicBezTo>
                  <a:lnTo>
                    <a:pt x="1203" y="876"/>
                  </a:lnTo>
                  <a:cubicBezTo>
                    <a:pt x="1237" y="876"/>
                    <a:pt x="1266" y="851"/>
                    <a:pt x="1271" y="817"/>
                  </a:cubicBezTo>
                  <a:cubicBezTo>
                    <a:pt x="1335" y="505"/>
                    <a:pt x="1149" y="163"/>
                    <a:pt x="856" y="45"/>
                  </a:cubicBezTo>
                  <a:cubicBezTo>
                    <a:pt x="778" y="15"/>
                    <a:pt x="695" y="0"/>
                    <a:pt x="612"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6" name="Google Shape;848;p30">
              <a:extLst>
                <a:ext uri="{FF2B5EF4-FFF2-40B4-BE49-F238E27FC236}">
                  <a16:creationId xmlns:a16="http://schemas.microsoft.com/office/drawing/2014/main" id="{280830B6-FFEC-2375-E1D0-FA15D157D00F}"/>
                </a:ext>
              </a:extLst>
            </p:cNvPr>
            <p:cNvSpPr/>
            <p:nvPr/>
          </p:nvSpPr>
          <p:spPr>
            <a:xfrm>
              <a:off x="3597788" y="4401725"/>
              <a:ext cx="128578" cy="79549"/>
            </a:xfrm>
            <a:custGeom>
              <a:avLst/>
              <a:gdLst/>
              <a:ahLst/>
              <a:cxnLst/>
              <a:rect l="l" t="t" r="r" b="b"/>
              <a:pathLst>
                <a:path w="910" h="563" extrusionOk="0">
                  <a:moveTo>
                    <a:pt x="404" y="1"/>
                  </a:moveTo>
                  <a:cubicBezTo>
                    <a:pt x="264" y="1"/>
                    <a:pt x="123" y="58"/>
                    <a:pt x="30" y="162"/>
                  </a:cubicBezTo>
                  <a:cubicBezTo>
                    <a:pt x="0" y="191"/>
                    <a:pt x="5" y="240"/>
                    <a:pt x="35" y="270"/>
                  </a:cubicBezTo>
                  <a:cubicBezTo>
                    <a:pt x="49" y="281"/>
                    <a:pt x="66" y="287"/>
                    <a:pt x="83" y="287"/>
                  </a:cubicBezTo>
                  <a:cubicBezTo>
                    <a:pt x="103" y="287"/>
                    <a:pt x="122" y="280"/>
                    <a:pt x="137" y="265"/>
                  </a:cubicBezTo>
                  <a:cubicBezTo>
                    <a:pt x="207" y="192"/>
                    <a:pt x="306" y="151"/>
                    <a:pt x="405" y="151"/>
                  </a:cubicBezTo>
                  <a:cubicBezTo>
                    <a:pt x="445" y="151"/>
                    <a:pt x="485" y="158"/>
                    <a:pt x="523" y="172"/>
                  </a:cubicBezTo>
                  <a:cubicBezTo>
                    <a:pt x="655" y="216"/>
                    <a:pt x="753" y="353"/>
                    <a:pt x="763" y="494"/>
                  </a:cubicBezTo>
                  <a:cubicBezTo>
                    <a:pt x="763" y="533"/>
                    <a:pt x="797" y="563"/>
                    <a:pt x="836" y="563"/>
                  </a:cubicBezTo>
                  <a:cubicBezTo>
                    <a:pt x="880" y="563"/>
                    <a:pt x="909" y="529"/>
                    <a:pt x="909" y="485"/>
                  </a:cubicBezTo>
                  <a:cubicBezTo>
                    <a:pt x="899" y="284"/>
                    <a:pt x="763" y="99"/>
                    <a:pt x="572" y="30"/>
                  </a:cubicBezTo>
                  <a:cubicBezTo>
                    <a:pt x="518" y="10"/>
                    <a:pt x="461" y="1"/>
                    <a:pt x="40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7" name="Google Shape;849;p30">
              <a:extLst>
                <a:ext uri="{FF2B5EF4-FFF2-40B4-BE49-F238E27FC236}">
                  <a16:creationId xmlns:a16="http://schemas.microsoft.com/office/drawing/2014/main" id="{BB224164-CE65-CDB9-148C-A61E35FA7EB4}"/>
                </a:ext>
              </a:extLst>
            </p:cNvPr>
            <p:cNvSpPr/>
            <p:nvPr/>
          </p:nvSpPr>
          <p:spPr>
            <a:xfrm>
              <a:off x="3240170" y="4623276"/>
              <a:ext cx="199650" cy="87179"/>
            </a:xfrm>
            <a:custGeom>
              <a:avLst/>
              <a:gdLst/>
              <a:ahLst/>
              <a:cxnLst/>
              <a:rect l="l" t="t" r="r" b="b"/>
              <a:pathLst>
                <a:path w="1413" h="617" extrusionOk="0">
                  <a:moveTo>
                    <a:pt x="714" y="0"/>
                  </a:moveTo>
                  <a:cubicBezTo>
                    <a:pt x="702" y="0"/>
                    <a:pt x="691" y="1"/>
                    <a:pt x="680" y="1"/>
                  </a:cubicBezTo>
                  <a:cubicBezTo>
                    <a:pt x="377" y="16"/>
                    <a:pt x="103" y="231"/>
                    <a:pt x="11" y="519"/>
                  </a:cubicBezTo>
                  <a:cubicBezTo>
                    <a:pt x="1" y="558"/>
                    <a:pt x="20" y="602"/>
                    <a:pt x="59" y="612"/>
                  </a:cubicBezTo>
                  <a:cubicBezTo>
                    <a:pt x="68" y="616"/>
                    <a:pt x="73" y="617"/>
                    <a:pt x="80" y="617"/>
                  </a:cubicBezTo>
                  <a:lnTo>
                    <a:pt x="80" y="617"/>
                  </a:lnTo>
                  <a:cubicBezTo>
                    <a:pt x="114" y="616"/>
                    <a:pt x="143" y="597"/>
                    <a:pt x="152" y="568"/>
                  </a:cubicBezTo>
                  <a:cubicBezTo>
                    <a:pt x="221" y="338"/>
                    <a:pt x="445" y="162"/>
                    <a:pt x="685" y="148"/>
                  </a:cubicBezTo>
                  <a:cubicBezTo>
                    <a:pt x="695" y="147"/>
                    <a:pt x="706" y="147"/>
                    <a:pt x="717" y="147"/>
                  </a:cubicBezTo>
                  <a:cubicBezTo>
                    <a:pt x="946" y="147"/>
                    <a:pt x="1173" y="295"/>
                    <a:pt x="1261" y="509"/>
                  </a:cubicBezTo>
                  <a:cubicBezTo>
                    <a:pt x="1273" y="536"/>
                    <a:pt x="1301" y="553"/>
                    <a:pt x="1332" y="553"/>
                  </a:cubicBezTo>
                  <a:cubicBezTo>
                    <a:pt x="1341" y="553"/>
                    <a:pt x="1350" y="552"/>
                    <a:pt x="1359" y="548"/>
                  </a:cubicBezTo>
                  <a:cubicBezTo>
                    <a:pt x="1393" y="529"/>
                    <a:pt x="1413" y="485"/>
                    <a:pt x="1398" y="451"/>
                  </a:cubicBezTo>
                  <a:cubicBezTo>
                    <a:pt x="1281" y="178"/>
                    <a:pt x="1000" y="0"/>
                    <a:pt x="714" y="0"/>
                  </a:cubicBezTo>
                  <a:close/>
                  <a:moveTo>
                    <a:pt x="80" y="617"/>
                  </a:moveTo>
                  <a:cubicBezTo>
                    <a:pt x="80" y="617"/>
                    <a:pt x="79" y="617"/>
                    <a:pt x="79" y="617"/>
                  </a:cubicBezTo>
                  <a:lnTo>
                    <a:pt x="84" y="617"/>
                  </a:lnTo>
                  <a:cubicBezTo>
                    <a:pt x="83" y="617"/>
                    <a:pt x="81" y="617"/>
                    <a:pt x="80" y="617"/>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8" name="Google Shape;850;p30">
              <a:extLst>
                <a:ext uri="{FF2B5EF4-FFF2-40B4-BE49-F238E27FC236}">
                  <a16:creationId xmlns:a16="http://schemas.microsoft.com/office/drawing/2014/main" id="{24685A6F-20EE-ADC0-5ADD-A7661BD1A798}"/>
                </a:ext>
              </a:extLst>
            </p:cNvPr>
            <p:cNvSpPr/>
            <p:nvPr/>
          </p:nvSpPr>
          <p:spPr>
            <a:xfrm>
              <a:off x="2349022" y="4502751"/>
              <a:ext cx="187922" cy="77288"/>
            </a:xfrm>
            <a:custGeom>
              <a:avLst/>
              <a:gdLst/>
              <a:ahLst/>
              <a:cxnLst/>
              <a:rect l="l" t="t" r="r" b="b"/>
              <a:pathLst>
                <a:path w="1330" h="547" extrusionOk="0">
                  <a:moveTo>
                    <a:pt x="727" y="0"/>
                  </a:moveTo>
                  <a:cubicBezTo>
                    <a:pt x="688" y="0"/>
                    <a:pt x="650" y="3"/>
                    <a:pt x="611" y="9"/>
                  </a:cubicBezTo>
                  <a:cubicBezTo>
                    <a:pt x="357" y="43"/>
                    <a:pt x="132" y="209"/>
                    <a:pt x="15" y="439"/>
                  </a:cubicBezTo>
                  <a:cubicBezTo>
                    <a:pt x="1" y="478"/>
                    <a:pt x="15" y="522"/>
                    <a:pt x="49" y="542"/>
                  </a:cubicBezTo>
                  <a:cubicBezTo>
                    <a:pt x="59" y="546"/>
                    <a:pt x="69" y="546"/>
                    <a:pt x="84" y="546"/>
                  </a:cubicBezTo>
                  <a:cubicBezTo>
                    <a:pt x="108" y="546"/>
                    <a:pt x="132" y="532"/>
                    <a:pt x="147" y="507"/>
                  </a:cubicBezTo>
                  <a:cubicBezTo>
                    <a:pt x="240" y="317"/>
                    <a:pt x="426" y="185"/>
                    <a:pt x="631" y="156"/>
                  </a:cubicBezTo>
                  <a:cubicBezTo>
                    <a:pt x="663" y="150"/>
                    <a:pt x="695" y="148"/>
                    <a:pt x="727" y="148"/>
                  </a:cubicBezTo>
                  <a:cubicBezTo>
                    <a:pt x="903" y="148"/>
                    <a:pt x="1078" y="224"/>
                    <a:pt x="1197" y="356"/>
                  </a:cubicBezTo>
                  <a:cubicBezTo>
                    <a:pt x="1210" y="371"/>
                    <a:pt x="1230" y="378"/>
                    <a:pt x="1250" y="378"/>
                  </a:cubicBezTo>
                  <a:cubicBezTo>
                    <a:pt x="1268" y="378"/>
                    <a:pt x="1286" y="372"/>
                    <a:pt x="1300" y="361"/>
                  </a:cubicBezTo>
                  <a:cubicBezTo>
                    <a:pt x="1329" y="331"/>
                    <a:pt x="1329" y="283"/>
                    <a:pt x="1305" y="253"/>
                  </a:cubicBezTo>
                  <a:cubicBezTo>
                    <a:pt x="1156" y="92"/>
                    <a:pt x="943" y="0"/>
                    <a:pt x="72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99" name="Google Shape;851;p30">
              <a:extLst>
                <a:ext uri="{FF2B5EF4-FFF2-40B4-BE49-F238E27FC236}">
                  <a16:creationId xmlns:a16="http://schemas.microsoft.com/office/drawing/2014/main" id="{7EFAD310-E5CA-2B5A-D662-453E3D0F8282}"/>
                </a:ext>
              </a:extLst>
            </p:cNvPr>
            <p:cNvSpPr/>
            <p:nvPr/>
          </p:nvSpPr>
          <p:spPr>
            <a:xfrm>
              <a:off x="2618189" y="4334893"/>
              <a:ext cx="179727" cy="91135"/>
            </a:xfrm>
            <a:custGeom>
              <a:avLst/>
              <a:gdLst/>
              <a:ahLst/>
              <a:cxnLst/>
              <a:rect l="l" t="t" r="r" b="b"/>
              <a:pathLst>
                <a:path w="1272" h="645" extrusionOk="0">
                  <a:moveTo>
                    <a:pt x="764" y="1"/>
                  </a:moveTo>
                  <a:cubicBezTo>
                    <a:pt x="682" y="1"/>
                    <a:pt x="601" y="13"/>
                    <a:pt x="524" y="39"/>
                  </a:cubicBezTo>
                  <a:cubicBezTo>
                    <a:pt x="289" y="117"/>
                    <a:pt x="94" y="308"/>
                    <a:pt x="11" y="547"/>
                  </a:cubicBezTo>
                  <a:cubicBezTo>
                    <a:pt x="1" y="586"/>
                    <a:pt x="20" y="625"/>
                    <a:pt x="60" y="640"/>
                  </a:cubicBezTo>
                  <a:cubicBezTo>
                    <a:pt x="64" y="640"/>
                    <a:pt x="74" y="645"/>
                    <a:pt x="79" y="645"/>
                  </a:cubicBezTo>
                  <a:cubicBezTo>
                    <a:pt x="113" y="645"/>
                    <a:pt x="143" y="625"/>
                    <a:pt x="152" y="591"/>
                  </a:cubicBezTo>
                  <a:cubicBezTo>
                    <a:pt x="216" y="401"/>
                    <a:pt x="377" y="244"/>
                    <a:pt x="568" y="181"/>
                  </a:cubicBezTo>
                  <a:cubicBezTo>
                    <a:pt x="631" y="160"/>
                    <a:pt x="698" y="149"/>
                    <a:pt x="766" y="149"/>
                  </a:cubicBezTo>
                  <a:cubicBezTo>
                    <a:pt x="901" y="149"/>
                    <a:pt x="1037" y="191"/>
                    <a:pt x="1144" y="269"/>
                  </a:cubicBezTo>
                  <a:cubicBezTo>
                    <a:pt x="1158" y="279"/>
                    <a:pt x="1175" y="284"/>
                    <a:pt x="1191" y="284"/>
                  </a:cubicBezTo>
                  <a:cubicBezTo>
                    <a:pt x="1214" y="284"/>
                    <a:pt x="1235" y="274"/>
                    <a:pt x="1247" y="254"/>
                  </a:cubicBezTo>
                  <a:cubicBezTo>
                    <a:pt x="1271" y="220"/>
                    <a:pt x="1266" y="176"/>
                    <a:pt x="1232" y="151"/>
                  </a:cubicBezTo>
                  <a:cubicBezTo>
                    <a:pt x="1098" y="53"/>
                    <a:pt x="930" y="1"/>
                    <a:pt x="764"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0" name="Google Shape;852;p30">
              <a:extLst>
                <a:ext uri="{FF2B5EF4-FFF2-40B4-BE49-F238E27FC236}">
                  <a16:creationId xmlns:a16="http://schemas.microsoft.com/office/drawing/2014/main" id="{5B231D5A-97C2-B5B5-03A8-34A34EAE3054}"/>
                </a:ext>
              </a:extLst>
            </p:cNvPr>
            <p:cNvSpPr/>
            <p:nvPr/>
          </p:nvSpPr>
          <p:spPr>
            <a:xfrm>
              <a:off x="-637954" y="5383867"/>
              <a:ext cx="5197537" cy="765960"/>
            </a:xfrm>
            <a:custGeom>
              <a:avLst/>
              <a:gdLst/>
              <a:ahLst/>
              <a:cxnLst/>
              <a:rect l="l" t="t" r="r" b="b"/>
              <a:pathLst>
                <a:path w="36785" h="5421" extrusionOk="0">
                  <a:moveTo>
                    <a:pt x="8449" y="1"/>
                  </a:moveTo>
                  <a:cubicBezTo>
                    <a:pt x="8391" y="1"/>
                    <a:pt x="8334" y="3"/>
                    <a:pt x="8277" y="7"/>
                  </a:cubicBezTo>
                  <a:cubicBezTo>
                    <a:pt x="7867" y="41"/>
                    <a:pt x="7383" y="207"/>
                    <a:pt x="7168" y="588"/>
                  </a:cubicBezTo>
                  <a:cubicBezTo>
                    <a:pt x="7051" y="481"/>
                    <a:pt x="6875" y="398"/>
                    <a:pt x="6674" y="368"/>
                  </a:cubicBezTo>
                  <a:cubicBezTo>
                    <a:pt x="6617" y="360"/>
                    <a:pt x="6560" y="356"/>
                    <a:pt x="6504" y="356"/>
                  </a:cubicBezTo>
                  <a:cubicBezTo>
                    <a:pt x="6298" y="356"/>
                    <a:pt x="6115" y="413"/>
                    <a:pt x="5995" y="525"/>
                  </a:cubicBezTo>
                  <a:cubicBezTo>
                    <a:pt x="5971" y="549"/>
                    <a:pt x="5942" y="579"/>
                    <a:pt x="5917" y="603"/>
                  </a:cubicBezTo>
                  <a:cubicBezTo>
                    <a:pt x="5859" y="666"/>
                    <a:pt x="5800" y="725"/>
                    <a:pt x="5736" y="740"/>
                  </a:cubicBezTo>
                  <a:cubicBezTo>
                    <a:pt x="5723" y="743"/>
                    <a:pt x="5710" y="744"/>
                    <a:pt x="5696" y="744"/>
                  </a:cubicBezTo>
                  <a:cubicBezTo>
                    <a:pt x="5627" y="744"/>
                    <a:pt x="5550" y="707"/>
                    <a:pt x="5473" y="666"/>
                  </a:cubicBezTo>
                  <a:lnTo>
                    <a:pt x="5448" y="652"/>
                  </a:lnTo>
                  <a:cubicBezTo>
                    <a:pt x="5161" y="508"/>
                    <a:pt x="4839" y="438"/>
                    <a:pt x="4517" y="438"/>
                  </a:cubicBezTo>
                  <a:cubicBezTo>
                    <a:pt x="4038" y="438"/>
                    <a:pt x="3558" y="592"/>
                    <a:pt x="3181" y="886"/>
                  </a:cubicBezTo>
                  <a:lnTo>
                    <a:pt x="3123" y="847"/>
                  </a:lnTo>
                  <a:cubicBezTo>
                    <a:pt x="2742" y="613"/>
                    <a:pt x="2351" y="368"/>
                    <a:pt x="1887" y="280"/>
                  </a:cubicBezTo>
                  <a:cubicBezTo>
                    <a:pt x="1788" y="262"/>
                    <a:pt x="1691" y="253"/>
                    <a:pt x="1595" y="253"/>
                  </a:cubicBezTo>
                  <a:cubicBezTo>
                    <a:pt x="1124" y="253"/>
                    <a:pt x="698" y="472"/>
                    <a:pt x="377" y="886"/>
                  </a:cubicBezTo>
                  <a:cubicBezTo>
                    <a:pt x="240" y="1057"/>
                    <a:pt x="1" y="1668"/>
                    <a:pt x="15" y="2054"/>
                  </a:cubicBezTo>
                  <a:cubicBezTo>
                    <a:pt x="35" y="2420"/>
                    <a:pt x="186" y="2772"/>
                    <a:pt x="441" y="3031"/>
                  </a:cubicBezTo>
                  <a:cubicBezTo>
                    <a:pt x="167" y="3476"/>
                    <a:pt x="186" y="4077"/>
                    <a:pt x="504" y="4516"/>
                  </a:cubicBezTo>
                  <a:cubicBezTo>
                    <a:pt x="756" y="4865"/>
                    <a:pt x="1183" y="5073"/>
                    <a:pt x="1610" y="5073"/>
                  </a:cubicBezTo>
                  <a:cubicBezTo>
                    <a:pt x="1721" y="5073"/>
                    <a:pt x="1832" y="5058"/>
                    <a:pt x="1940" y="5029"/>
                  </a:cubicBezTo>
                  <a:cubicBezTo>
                    <a:pt x="2170" y="5225"/>
                    <a:pt x="2470" y="5323"/>
                    <a:pt x="2769" y="5323"/>
                  </a:cubicBezTo>
                  <a:cubicBezTo>
                    <a:pt x="3074" y="5323"/>
                    <a:pt x="3380" y="5222"/>
                    <a:pt x="3611" y="5019"/>
                  </a:cubicBezTo>
                  <a:cubicBezTo>
                    <a:pt x="4066" y="5288"/>
                    <a:pt x="4583" y="5420"/>
                    <a:pt x="5106" y="5420"/>
                  </a:cubicBezTo>
                  <a:cubicBezTo>
                    <a:pt x="5722" y="5420"/>
                    <a:pt x="6342" y="5234"/>
                    <a:pt x="6850" y="4873"/>
                  </a:cubicBezTo>
                  <a:cubicBezTo>
                    <a:pt x="7159" y="5181"/>
                    <a:pt x="7545" y="5337"/>
                    <a:pt x="8010" y="5337"/>
                  </a:cubicBezTo>
                  <a:cubicBezTo>
                    <a:pt x="8024" y="5337"/>
                    <a:pt x="8038" y="5337"/>
                    <a:pt x="8052" y="5337"/>
                  </a:cubicBezTo>
                  <a:lnTo>
                    <a:pt x="8150" y="5337"/>
                  </a:lnTo>
                  <a:cubicBezTo>
                    <a:pt x="8179" y="5332"/>
                    <a:pt x="8209" y="5332"/>
                    <a:pt x="8238" y="5327"/>
                  </a:cubicBezTo>
                  <a:cubicBezTo>
                    <a:pt x="8707" y="5273"/>
                    <a:pt x="9142" y="5034"/>
                    <a:pt x="9435" y="4663"/>
                  </a:cubicBezTo>
                  <a:cubicBezTo>
                    <a:pt x="9885" y="5034"/>
                    <a:pt x="10463" y="5227"/>
                    <a:pt x="11040" y="5227"/>
                  </a:cubicBezTo>
                  <a:cubicBezTo>
                    <a:pt x="11290" y="5227"/>
                    <a:pt x="11540" y="5191"/>
                    <a:pt x="11780" y="5117"/>
                  </a:cubicBezTo>
                  <a:cubicBezTo>
                    <a:pt x="11843" y="5098"/>
                    <a:pt x="11907" y="5073"/>
                    <a:pt x="11966" y="5049"/>
                  </a:cubicBezTo>
                  <a:cubicBezTo>
                    <a:pt x="12063" y="5015"/>
                    <a:pt x="12156" y="4966"/>
                    <a:pt x="12249" y="4917"/>
                  </a:cubicBezTo>
                  <a:cubicBezTo>
                    <a:pt x="12332" y="4951"/>
                    <a:pt x="12420" y="4980"/>
                    <a:pt x="12503" y="5015"/>
                  </a:cubicBezTo>
                  <a:cubicBezTo>
                    <a:pt x="12943" y="5181"/>
                    <a:pt x="13392" y="5357"/>
                    <a:pt x="13866" y="5376"/>
                  </a:cubicBezTo>
                  <a:cubicBezTo>
                    <a:pt x="13914" y="5379"/>
                    <a:pt x="13961" y="5380"/>
                    <a:pt x="14008" y="5380"/>
                  </a:cubicBezTo>
                  <a:cubicBezTo>
                    <a:pt x="14570" y="5380"/>
                    <a:pt x="15067" y="5192"/>
                    <a:pt x="15405" y="4863"/>
                  </a:cubicBezTo>
                  <a:cubicBezTo>
                    <a:pt x="15556" y="5034"/>
                    <a:pt x="15781" y="5137"/>
                    <a:pt x="16011" y="5142"/>
                  </a:cubicBezTo>
                  <a:cubicBezTo>
                    <a:pt x="16016" y="5142"/>
                    <a:pt x="16021" y="5142"/>
                    <a:pt x="16026" y="5142"/>
                  </a:cubicBezTo>
                  <a:cubicBezTo>
                    <a:pt x="16265" y="5142"/>
                    <a:pt x="16503" y="5030"/>
                    <a:pt x="16656" y="4848"/>
                  </a:cubicBezTo>
                  <a:cubicBezTo>
                    <a:pt x="16933" y="4936"/>
                    <a:pt x="17228" y="4980"/>
                    <a:pt x="17552" y="4980"/>
                  </a:cubicBezTo>
                  <a:cubicBezTo>
                    <a:pt x="17786" y="4980"/>
                    <a:pt x="18036" y="4957"/>
                    <a:pt x="18307" y="4912"/>
                  </a:cubicBezTo>
                  <a:cubicBezTo>
                    <a:pt x="18351" y="4907"/>
                    <a:pt x="18400" y="4897"/>
                    <a:pt x="18444" y="4888"/>
                  </a:cubicBezTo>
                  <a:cubicBezTo>
                    <a:pt x="18650" y="5007"/>
                    <a:pt x="18889" y="5073"/>
                    <a:pt x="19128" y="5073"/>
                  </a:cubicBezTo>
                  <a:cubicBezTo>
                    <a:pt x="19240" y="5073"/>
                    <a:pt x="19351" y="5059"/>
                    <a:pt x="19460" y="5029"/>
                  </a:cubicBezTo>
                  <a:cubicBezTo>
                    <a:pt x="19690" y="5225"/>
                    <a:pt x="19989" y="5323"/>
                    <a:pt x="20289" y="5323"/>
                  </a:cubicBezTo>
                  <a:cubicBezTo>
                    <a:pt x="20594" y="5323"/>
                    <a:pt x="20899" y="5222"/>
                    <a:pt x="21131" y="5019"/>
                  </a:cubicBezTo>
                  <a:cubicBezTo>
                    <a:pt x="21585" y="5288"/>
                    <a:pt x="22103" y="5420"/>
                    <a:pt x="22626" y="5420"/>
                  </a:cubicBezTo>
                  <a:cubicBezTo>
                    <a:pt x="23241" y="5420"/>
                    <a:pt x="23862" y="5234"/>
                    <a:pt x="24370" y="4873"/>
                  </a:cubicBezTo>
                  <a:cubicBezTo>
                    <a:pt x="24678" y="5181"/>
                    <a:pt x="25065" y="5337"/>
                    <a:pt x="25529" y="5337"/>
                  </a:cubicBezTo>
                  <a:cubicBezTo>
                    <a:pt x="25543" y="5337"/>
                    <a:pt x="25557" y="5337"/>
                    <a:pt x="25572" y="5337"/>
                  </a:cubicBezTo>
                  <a:cubicBezTo>
                    <a:pt x="25601" y="5337"/>
                    <a:pt x="25635" y="5337"/>
                    <a:pt x="25669" y="5332"/>
                  </a:cubicBezTo>
                  <a:cubicBezTo>
                    <a:pt x="25699" y="5332"/>
                    <a:pt x="25728" y="5332"/>
                    <a:pt x="25757" y="5327"/>
                  </a:cubicBezTo>
                  <a:cubicBezTo>
                    <a:pt x="26226" y="5273"/>
                    <a:pt x="26661" y="5034"/>
                    <a:pt x="26954" y="4663"/>
                  </a:cubicBezTo>
                  <a:cubicBezTo>
                    <a:pt x="27404" y="5034"/>
                    <a:pt x="27982" y="5227"/>
                    <a:pt x="28559" y="5227"/>
                  </a:cubicBezTo>
                  <a:cubicBezTo>
                    <a:pt x="28810" y="5227"/>
                    <a:pt x="29060" y="5191"/>
                    <a:pt x="29299" y="5117"/>
                  </a:cubicBezTo>
                  <a:cubicBezTo>
                    <a:pt x="29363" y="5098"/>
                    <a:pt x="29426" y="5073"/>
                    <a:pt x="29485" y="5049"/>
                  </a:cubicBezTo>
                  <a:cubicBezTo>
                    <a:pt x="29583" y="5015"/>
                    <a:pt x="29676" y="4966"/>
                    <a:pt x="29768" y="4917"/>
                  </a:cubicBezTo>
                  <a:cubicBezTo>
                    <a:pt x="29851" y="4951"/>
                    <a:pt x="29939" y="4980"/>
                    <a:pt x="30022" y="5015"/>
                  </a:cubicBezTo>
                  <a:cubicBezTo>
                    <a:pt x="30462" y="5181"/>
                    <a:pt x="30912" y="5357"/>
                    <a:pt x="31386" y="5376"/>
                  </a:cubicBezTo>
                  <a:cubicBezTo>
                    <a:pt x="31433" y="5379"/>
                    <a:pt x="31480" y="5380"/>
                    <a:pt x="31527" y="5380"/>
                  </a:cubicBezTo>
                  <a:cubicBezTo>
                    <a:pt x="32090" y="5380"/>
                    <a:pt x="32586" y="5192"/>
                    <a:pt x="32924" y="4863"/>
                  </a:cubicBezTo>
                  <a:cubicBezTo>
                    <a:pt x="33076" y="5029"/>
                    <a:pt x="33301" y="5137"/>
                    <a:pt x="33530" y="5142"/>
                  </a:cubicBezTo>
                  <a:cubicBezTo>
                    <a:pt x="33535" y="5142"/>
                    <a:pt x="33540" y="5142"/>
                    <a:pt x="33546" y="5142"/>
                  </a:cubicBezTo>
                  <a:cubicBezTo>
                    <a:pt x="33785" y="5142"/>
                    <a:pt x="34022" y="5030"/>
                    <a:pt x="34175" y="4848"/>
                  </a:cubicBezTo>
                  <a:cubicBezTo>
                    <a:pt x="34453" y="4936"/>
                    <a:pt x="34747" y="4980"/>
                    <a:pt x="35071" y="4980"/>
                  </a:cubicBezTo>
                  <a:cubicBezTo>
                    <a:pt x="35306" y="4980"/>
                    <a:pt x="35556" y="4957"/>
                    <a:pt x="35826" y="4912"/>
                  </a:cubicBezTo>
                  <a:cubicBezTo>
                    <a:pt x="36002" y="4883"/>
                    <a:pt x="36198" y="4834"/>
                    <a:pt x="36335" y="4687"/>
                  </a:cubicBezTo>
                  <a:cubicBezTo>
                    <a:pt x="36418" y="4599"/>
                    <a:pt x="36466" y="4467"/>
                    <a:pt x="36457" y="4345"/>
                  </a:cubicBezTo>
                  <a:cubicBezTo>
                    <a:pt x="36447" y="4287"/>
                    <a:pt x="36432" y="4238"/>
                    <a:pt x="36408" y="4189"/>
                  </a:cubicBezTo>
                  <a:cubicBezTo>
                    <a:pt x="36701" y="3935"/>
                    <a:pt x="36774" y="3495"/>
                    <a:pt x="36779" y="3153"/>
                  </a:cubicBezTo>
                  <a:cubicBezTo>
                    <a:pt x="36784" y="2777"/>
                    <a:pt x="36613" y="2406"/>
                    <a:pt x="36325" y="2161"/>
                  </a:cubicBezTo>
                  <a:cubicBezTo>
                    <a:pt x="36530" y="1863"/>
                    <a:pt x="36520" y="1429"/>
                    <a:pt x="36291" y="1126"/>
                  </a:cubicBezTo>
                  <a:cubicBezTo>
                    <a:pt x="36126" y="914"/>
                    <a:pt x="35862" y="797"/>
                    <a:pt x="35599" y="797"/>
                  </a:cubicBezTo>
                  <a:cubicBezTo>
                    <a:pt x="35479" y="797"/>
                    <a:pt x="35360" y="821"/>
                    <a:pt x="35250" y="872"/>
                  </a:cubicBezTo>
                  <a:cubicBezTo>
                    <a:pt x="34787" y="627"/>
                    <a:pt x="34295" y="504"/>
                    <a:pt x="33819" y="504"/>
                  </a:cubicBezTo>
                  <a:cubicBezTo>
                    <a:pt x="33400" y="504"/>
                    <a:pt x="32994" y="599"/>
                    <a:pt x="32631" y="789"/>
                  </a:cubicBezTo>
                  <a:cubicBezTo>
                    <a:pt x="32193" y="498"/>
                    <a:pt x="31696" y="350"/>
                    <a:pt x="31213" y="350"/>
                  </a:cubicBezTo>
                  <a:cubicBezTo>
                    <a:pt x="30868" y="350"/>
                    <a:pt x="30531" y="426"/>
                    <a:pt x="30228" y="579"/>
                  </a:cubicBezTo>
                  <a:cubicBezTo>
                    <a:pt x="30208" y="583"/>
                    <a:pt x="30184" y="593"/>
                    <a:pt x="30164" y="608"/>
                  </a:cubicBezTo>
                  <a:cubicBezTo>
                    <a:pt x="30066" y="554"/>
                    <a:pt x="29964" y="515"/>
                    <a:pt x="29851" y="481"/>
                  </a:cubicBezTo>
                  <a:cubicBezTo>
                    <a:pt x="29652" y="422"/>
                    <a:pt x="29441" y="393"/>
                    <a:pt x="29229" y="393"/>
                  </a:cubicBezTo>
                  <a:cubicBezTo>
                    <a:pt x="28915" y="393"/>
                    <a:pt x="28601" y="456"/>
                    <a:pt x="28327" y="579"/>
                  </a:cubicBezTo>
                  <a:cubicBezTo>
                    <a:pt x="28220" y="627"/>
                    <a:pt x="28117" y="686"/>
                    <a:pt x="28024" y="754"/>
                  </a:cubicBezTo>
                  <a:cubicBezTo>
                    <a:pt x="27946" y="686"/>
                    <a:pt x="27863" y="622"/>
                    <a:pt x="27770" y="564"/>
                  </a:cubicBezTo>
                  <a:cubicBezTo>
                    <a:pt x="27614" y="456"/>
                    <a:pt x="27443" y="364"/>
                    <a:pt x="27262" y="285"/>
                  </a:cubicBezTo>
                  <a:cubicBezTo>
                    <a:pt x="27081" y="207"/>
                    <a:pt x="26896" y="144"/>
                    <a:pt x="26710" y="95"/>
                  </a:cubicBezTo>
                  <a:cubicBezTo>
                    <a:pt x="26460" y="32"/>
                    <a:pt x="26213" y="1"/>
                    <a:pt x="25974" y="1"/>
                  </a:cubicBezTo>
                  <a:cubicBezTo>
                    <a:pt x="25914" y="1"/>
                    <a:pt x="25855" y="3"/>
                    <a:pt x="25796" y="7"/>
                  </a:cubicBezTo>
                  <a:cubicBezTo>
                    <a:pt x="25391" y="36"/>
                    <a:pt x="24907" y="207"/>
                    <a:pt x="24692" y="588"/>
                  </a:cubicBezTo>
                  <a:cubicBezTo>
                    <a:pt x="24570" y="476"/>
                    <a:pt x="24394" y="398"/>
                    <a:pt x="24194" y="368"/>
                  </a:cubicBezTo>
                  <a:cubicBezTo>
                    <a:pt x="24136" y="360"/>
                    <a:pt x="24079" y="356"/>
                    <a:pt x="24024" y="356"/>
                  </a:cubicBezTo>
                  <a:cubicBezTo>
                    <a:pt x="23819" y="356"/>
                    <a:pt x="23639" y="413"/>
                    <a:pt x="23520" y="525"/>
                  </a:cubicBezTo>
                  <a:cubicBezTo>
                    <a:pt x="23490" y="549"/>
                    <a:pt x="23461" y="579"/>
                    <a:pt x="23437" y="603"/>
                  </a:cubicBezTo>
                  <a:cubicBezTo>
                    <a:pt x="23378" y="666"/>
                    <a:pt x="23319" y="725"/>
                    <a:pt x="23261" y="740"/>
                  </a:cubicBezTo>
                  <a:cubicBezTo>
                    <a:pt x="23248" y="743"/>
                    <a:pt x="23235" y="744"/>
                    <a:pt x="23221" y="744"/>
                  </a:cubicBezTo>
                  <a:cubicBezTo>
                    <a:pt x="23149" y="744"/>
                    <a:pt x="23071" y="704"/>
                    <a:pt x="22997" y="666"/>
                  </a:cubicBezTo>
                  <a:lnTo>
                    <a:pt x="22968" y="652"/>
                  </a:lnTo>
                  <a:cubicBezTo>
                    <a:pt x="22680" y="508"/>
                    <a:pt x="22359" y="438"/>
                    <a:pt x="22036" y="438"/>
                  </a:cubicBezTo>
                  <a:cubicBezTo>
                    <a:pt x="21559" y="438"/>
                    <a:pt x="21079" y="592"/>
                    <a:pt x="20706" y="886"/>
                  </a:cubicBezTo>
                  <a:lnTo>
                    <a:pt x="20642" y="847"/>
                  </a:lnTo>
                  <a:cubicBezTo>
                    <a:pt x="20261" y="613"/>
                    <a:pt x="19870" y="368"/>
                    <a:pt x="19411" y="280"/>
                  </a:cubicBezTo>
                  <a:cubicBezTo>
                    <a:pt x="19312" y="262"/>
                    <a:pt x="19215" y="253"/>
                    <a:pt x="19120" y="253"/>
                  </a:cubicBezTo>
                  <a:cubicBezTo>
                    <a:pt x="18678" y="253"/>
                    <a:pt x="18278" y="446"/>
                    <a:pt x="17965" y="808"/>
                  </a:cubicBezTo>
                  <a:cubicBezTo>
                    <a:pt x="17882" y="818"/>
                    <a:pt x="17804" y="837"/>
                    <a:pt x="17730" y="872"/>
                  </a:cubicBezTo>
                  <a:cubicBezTo>
                    <a:pt x="17267" y="627"/>
                    <a:pt x="16775" y="504"/>
                    <a:pt x="16299" y="504"/>
                  </a:cubicBezTo>
                  <a:cubicBezTo>
                    <a:pt x="15881" y="504"/>
                    <a:pt x="15475" y="599"/>
                    <a:pt x="15112" y="789"/>
                  </a:cubicBezTo>
                  <a:cubicBezTo>
                    <a:pt x="14750" y="549"/>
                    <a:pt x="14350" y="408"/>
                    <a:pt x="13949" y="364"/>
                  </a:cubicBezTo>
                  <a:cubicBezTo>
                    <a:pt x="13864" y="353"/>
                    <a:pt x="13778" y="348"/>
                    <a:pt x="13693" y="348"/>
                  </a:cubicBezTo>
                  <a:cubicBezTo>
                    <a:pt x="13574" y="348"/>
                    <a:pt x="13455" y="358"/>
                    <a:pt x="13338" y="378"/>
                  </a:cubicBezTo>
                  <a:cubicBezTo>
                    <a:pt x="13094" y="412"/>
                    <a:pt x="12860" y="491"/>
                    <a:pt x="12645" y="608"/>
                  </a:cubicBezTo>
                  <a:cubicBezTo>
                    <a:pt x="12362" y="463"/>
                    <a:pt x="12032" y="392"/>
                    <a:pt x="11702" y="392"/>
                  </a:cubicBezTo>
                  <a:cubicBezTo>
                    <a:pt x="11266" y="392"/>
                    <a:pt x="10830" y="515"/>
                    <a:pt x="10505" y="754"/>
                  </a:cubicBezTo>
                  <a:cubicBezTo>
                    <a:pt x="9972" y="298"/>
                    <a:pt x="9159" y="1"/>
                    <a:pt x="8449" y="1"/>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1" name="Google Shape;853;p30">
              <a:extLst>
                <a:ext uri="{FF2B5EF4-FFF2-40B4-BE49-F238E27FC236}">
                  <a16:creationId xmlns:a16="http://schemas.microsoft.com/office/drawing/2014/main" id="{12A17EDC-27C1-7AF2-9A8A-B26F1303537C}"/>
                </a:ext>
              </a:extLst>
            </p:cNvPr>
            <p:cNvSpPr/>
            <p:nvPr/>
          </p:nvSpPr>
          <p:spPr>
            <a:xfrm>
              <a:off x="-162355" y="5614884"/>
              <a:ext cx="216323" cy="96504"/>
            </a:xfrm>
            <a:custGeom>
              <a:avLst/>
              <a:gdLst/>
              <a:ahLst/>
              <a:cxnLst/>
              <a:rect l="l" t="t" r="r" b="b"/>
              <a:pathLst>
                <a:path w="1531" h="683" extrusionOk="0">
                  <a:moveTo>
                    <a:pt x="700" y="1"/>
                  </a:moveTo>
                  <a:cubicBezTo>
                    <a:pt x="447" y="1"/>
                    <a:pt x="194" y="114"/>
                    <a:pt x="30" y="307"/>
                  </a:cubicBezTo>
                  <a:cubicBezTo>
                    <a:pt x="1" y="346"/>
                    <a:pt x="6" y="399"/>
                    <a:pt x="40" y="429"/>
                  </a:cubicBezTo>
                  <a:cubicBezTo>
                    <a:pt x="57" y="442"/>
                    <a:pt x="78" y="448"/>
                    <a:pt x="97" y="448"/>
                  </a:cubicBezTo>
                  <a:cubicBezTo>
                    <a:pt x="122" y="448"/>
                    <a:pt x="146" y="438"/>
                    <a:pt x="162" y="419"/>
                  </a:cubicBezTo>
                  <a:cubicBezTo>
                    <a:pt x="294" y="263"/>
                    <a:pt x="497" y="169"/>
                    <a:pt x="701" y="169"/>
                  </a:cubicBezTo>
                  <a:cubicBezTo>
                    <a:pt x="740" y="169"/>
                    <a:pt x="779" y="173"/>
                    <a:pt x="817" y="180"/>
                  </a:cubicBezTo>
                  <a:cubicBezTo>
                    <a:pt x="1056" y="224"/>
                    <a:pt x="1266" y="399"/>
                    <a:pt x="1354" y="629"/>
                  </a:cubicBezTo>
                  <a:cubicBezTo>
                    <a:pt x="1369" y="663"/>
                    <a:pt x="1398" y="683"/>
                    <a:pt x="1432" y="683"/>
                  </a:cubicBezTo>
                  <a:cubicBezTo>
                    <a:pt x="1442" y="683"/>
                    <a:pt x="1452" y="678"/>
                    <a:pt x="1462" y="678"/>
                  </a:cubicBezTo>
                  <a:cubicBezTo>
                    <a:pt x="1506" y="658"/>
                    <a:pt x="1530" y="609"/>
                    <a:pt x="1511" y="565"/>
                  </a:cubicBezTo>
                  <a:cubicBezTo>
                    <a:pt x="1403" y="282"/>
                    <a:pt x="1144" y="62"/>
                    <a:pt x="846" y="13"/>
                  </a:cubicBezTo>
                  <a:cubicBezTo>
                    <a:pt x="798" y="5"/>
                    <a:pt x="749" y="1"/>
                    <a:pt x="700"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2" name="Google Shape;854;p30">
              <a:extLst>
                <a:ext uri="{FF2B5EF4-FFF2-40B4-BE49-F238E27FC236}">
                  <a16:creationId xmlns:a16="http://schemas.microsoft.com/office/drawing/2014/main" id="{68AE6634-3886-6A0A-04F6-434625FA2401}"/>
                </a:ext>
              </a:extLst>
            </p:cNvPr>
            <p:cNvSpPr/>
            <p:nvPr/>
          </p:nvSpPr>
          <p:spPr>
            <a:xfrm>
              <a:off x="1789212" y="5637350"/>
              <a:ext cx="211377" cy="72626"/>
            </a:xfrm>
            <a:custGeom>
              <a:avLst/>
              <a:gdLst/>
              <a:ahLst/>
              <a:cxnLst/>
              <a:rect l="l" t="t" r="r" b="b"/>
              <a:pathLst>
                <a:path w="1496" h="514" extrusionOk="0">
                  <a:moveTo>
                    <a:pt x="767" y="0"/>
                  </a:moveTo>
                  <a:cubicBezTo>
                    <a:pt x="757" y="0"/>
                    <a:pt x="748" y="1"/>
                    <a:pt x="738" y="1"/>
                  </a:cubicBezTo>
                  <a:cubicBezTo>
                    <a:pt x="460" y="6"/>
                    <a:pt x="186" y="152"/>
                    <a:pt x="25" y="377"/>
                  </a:cubicBezTo>
                  <a:cubicBezTo>
                    <a:pt x="0" y="416"/>
                    <a:pt x="5" y="470"/>
                    <a:pt x="44" y="499"/>
                  </a:cubicBezTo>
                  <a:cubicBezTo>
                    <a:pt x="59" y="509"/>
                    <a:pt x="79" y="514"/>
                    <a:pt x="93" y="514"/>
                  </a:cubicBezTo>
                  <a:cubicBezTo>
                    <a:pt x="118" y="514"/>
                    <a:pt x="147" y="499"/>
                    <a:pt x="162" y="480"/>
                  </a:cubicBezTo>
                  <a:cubicBezTo>
                    <a:pt x="294" y="294"/>
                    <a:pt x="513" y="177"/>
                    <a:pt x="743" y="167"/>
                  </a:cubicBezTo>
                  <a:cubicBezTo>
                    <a:pt x="748" y="167"/>
                    <a:pt x="753" y="167"/>
                    <a:pt x="758" y="167"/>
                  </a:cubicBezTo>
                  <a:cubicBezTo>
                    <a:pt x="977" y="167"/>
                    <a:pt x="1196" y="274"/>
                    <a:pt x="1334" y="450"/>
                  </a:cubicBezTo>
                  <a:cubicBezTo>
                    <a:pt x="1351" y="470"/>
                    <a:pt x="1375" y="480"/>
                    <a:pt x="1400" y="480"/>
                  </a:cubicBezTo>
                  <a:cubicBezTo>
                    <a:pt x="1417" y="480"/>
                    <a:pt x="1435" y="475"/>
                    <a:pt x="1451" y="465"/>
                  </a:cubicBezTo>
                  <a:cubicBezTo>
                    <a:pt x="1490" y="436"/>
                    <a:pt x="1495" y="382"/>
                    <a:pt x="1466" y="343"/>
                  </a:cubicBezTo>
                  <a:cubicBezTo>
                    <a:pt x="1301" y="131"/>
                    <a:pt x="1031" y="0"/>
                    <a:pt x="76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3" name="Google Shape;855;p30">
              <a:extLst>
                <a:ext uri="{FF2B5EF4-FFF2-40B4-BE49-F238E27FC236}">
                  <a16:creationId xmlns:a16="http://schemas.microsoft.com/office/drawing/2014/main" id="{92F12573-D6EB-36A8-C058-1BBBB81BEC94}"/>
                </a:ext>
              </a:extLst>
            </p:cNvPr>
            <p:cNvSpPr/>
            <p:nvPr/>
          </p:nvSpPr>
          <p:spPr>
            <a:xfrm>
              <a:off x="4125807" y="5673380"/>
              <a:ext cx="217594" cy="142991"/>
            </a:xfrm>
            <a:custGeom>
              <a:avLst/>
              <a:gdLst/>
              <a:ahLst/>
              <a:cxnLst/>
              <a:rect l="l" t="t" r="r" b="b"/>
              <a:pathLst>
                <a:path w="1540" h="1012" extrusionOk="0">
                  <a:moveTo>
                    <a:pt x="707" y="1"/>
                  </a:moveTo>
                  <a:cubicBezTo>
                    <a:pt x="440" y="1"/>
                    <a:pt x="174" y="135"/>
                    <a:pt x="30" y="362"/>
                  </a:cubicBezTo>
                  <a:cubicBezTo>
                    <a:pt x="1" y="406"/>
                    <a:pt x="16" y="454"/>
                    <a:pt x="55" y="479"/>
                  </a:cubicBezTo>
                  <a:cubicBezTo>
                    <a:pt x="69" y="488"/>
                    <a:pt x="85" y="492"/>
                    <a:pt x="101" y="492"/>
                  </a:cubicBezTo>
                  <a:cubicBezTo>
                    <a:pt x="129" y="492"/>
                    <a:pt x="156" y="479"/>
                    <a:pt x="172" y="454"/>
                  </a:cubicBezTo>
                  <a:cubicBezTo>
                    <a:pt x="285" y="276"/>
                    <a:pt x="500" y="171"/>
                    <a:pt x="711" y="171"/>
                  </a:cubicBezTo>
                  <a:cubicBezTo>
                    <a:pt x="784" y="171"/>
                    <a:pt x="857" y="184"/>
                    <a:pt x="924" y="210"/>
                  </a:cubicBezTo>
                  <a:cubicBezTo>
                    <a:pt x="1188" y="318"/>
                    <a:pt x="1354" y="630"/>
                    <a:pt x="1300" y="914"/>
                  </a:cubicBezTo>
                  <a:cubicBezTo>
                    <a:pt x="1291" y="958"/>
                    <a:pt x="1320" y="1002"/>
                    <a:pt x="1369" y="1011"/>
                  </a:cubicBezTo>
                  <a:lnTo>
                    <a:pt x="1384" y="1011"/>
                  </a:lnTo>
                  <a:cubicBezTo>
                    <a:pt x="1423" y="1011"/>
                    <a:pt x="1457" y="987"/>
                    <a:pt x="1467" y="943"/>
                  </a:cubicBezTo>
                  <a:cubicBezTo>
                    <a:pt x="1540" y="581"/>
                    <a:pt x="1325" y="191"/>
                    <a:pt x="988" y="54"/>
                  </a:cubicBezTo>
                  <a:cubicBezTo>
                    <a:pt x="898" y="18"/>
                    <a:pt x="803" y="1"/>
                    <a:pt x="707"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4" name="Google Shape;856;p30">
              <a:extLst>
                <a:ext uri="{FF2B5EF4-FFF2-40B4-BE49-F238E27FC236}">
                  <a16:creationId xmlns:a16="http://schemas.microsoft.com/office/drawing/2014/main" id="{F4C7384F-FB0A-D0E1-7494-77DC1F7F17B1}"/>
                </a:ext>
              </a:extLst>
            </p:cNvPr>
            <p:cNvSpPr/>
            <p:nvPr/>
          </p:nvSpPr>
          <p:spPr>
            <a:xfrm>
              <a:off x="3720008" y="5601037"/>
              <a:ext cx="147088" cy="90994"/>
            </a:xfrm>
            <a:custGeom>
              <a:avLst/>
              <a:gdLst/>
              <a:ahLst/>
              <a:cxnLst/>
              <a:rect l="l" t="t" r="r" b="b"/>
              <a:pathLst>
                <a:path w="1041" h="644" extrusionOk="0">
                  <a:moveTo>
                    <a:pt x="467" y="0"/>
                  </a:moveTo>
                  <a:cubicBezTo>
                    <a:pt x="305" y="0"/>
                    <a:pt x="141" y="66"/>
                    <a:pt x="30" y="185"/>
                  </a:cubicBezTo>
                  <a:cubicBezTo>
                    <a:pt x="0" y="219"/>
                    <a:pt x="0" y="273"/>
                    <a:pt x="34" y="307"/>
                  </a:cubicBezTo>
                  <a:cubicBezTo>
                    <a:pt x="51" y="321"/>
                    <a:pt x="72" y="328"/>
                    <a:pt x="93" y="328"/>
                  </a:cubicBezTo>
                  <a:cubicBezTo>
                    <a:pt x="116" y="328"/>
                    <a:pt x="139" y="320"/>
                    <a:pt x="157" y="302"/>
                  </a:cubicBezTo>
                  <a:cubicBezTo>
                    <a:pt x="232" y="216"/>
                    <a:pt x="347" y="169"/>
                    <a:pt x="460" y="169"/>
                  </a:cubicBezTo>
                  <a:cubicBezTo>
                    <a:pt x="508" y="169"/>
                    <a:pt x="556" y="177"/>
                    <a:pt x="601" y="194"/>
                  </a:cubicBezTo>
                  <a:cubicBezTo>
                    <a:pt x="753" y="248"/>
                    <a:pt x="865" y="400"/>
                    <a:pt x="875" y="566"/>
                  </a:cubicBezTo>
                  <a:cubicBezTo>
                    <a:pt x="875" y="610"/>
                    <a:pt x="914" y="644"/>
                    <a:pt x="958" y="644"/>
                  </a:cubicBezTo>
                  <a:lnTo>
                    <a:pt x="963" y="644"/>
                  </a:lnTo>
                  <a:cubicBezTo>
                    <a:pt x="1007" y="644"/>
                    <a:pt x="1041" y="605"/>
                    <a:pt x="1041" y="556"/>
                  </a:cubicBezTo>
                  <a:cubicBezTo>
                    <a:pt x="1031" y="326"/>
                    <a:pt x="875" y="111"/>
                    <a:pt x="660" y="33"/>
                  </a:cubicBezTo>
                  <a:cubicBezTo>
                    <a:pt x="598" y="11"/>
                    <a:pt x="533" y="0"/>
                    <a:pt x="467"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5" name="Google Shape;857;p30">
              <a:extLst>
                <a:ext uri="{FF2B5EF4-FFF2-40B4-BE49-F238E27FC236}">
                  <a16:creationId xmlns:a16="http://schemas.microsoft.com/office/drawing/2014/main" id="{062455FD-A781-F2C8-F696-3D48B9FD1A8D}"/>
                </a:ext>
              </a:extLst>
            </p:cNvPr>
            <p:cNvSpPr/>
            <p:nvPr/>
          </p:nvSpPr>
          <p:spPr>
            <a:xfrm>
              <a:off x="2955743" y="5661370"/>
              <a:ext cx="215616" cy="96928"/>
            </a:xfrm>
            <a:custGeom>
              <a:avLst/>
              <a:gdLst/>
              <a:ahLst/>
              <a:cxnLst/>
              <a:rect l="l" t="t" r="r" b="b"/>
              <a:pathLst>
                <a:path w="1526" h="686" extrusionOk="0">
                  <a:moveTo>
                    <a:pt x="702" y="1"/>
                  </a:moveTo>
                  <a:cubicBezTo>
                    <a:pt x="448" y="1"/>
                    <a:pt x="195" y="111"/>
                    <a:pt x="30" y="310"/>
                  </a:cubicBezTo>
                  <a:cubicBezTo>
                    <a:pt x="1" y="344"/>
                    <a:pt x="1" y="398"/>
                    <a:pt x="40" y="432"/>
                  </a:cubicBezTo>
                  <a:cubicBezTo>
                    <a:pt x="55" y="445"/>
                    <a:pt x="74" y="451"/>
                    <a:pt x="93" y="451"/>
                  </a:cubicBezTo>
                  <a:cubicBezTo>
                    <a:pt x="117" y="451"/>
                    <a:pt x="141" y="441"/>
                    <a:pt x="157" y="422"/>
                  </a:cubicBezTo>
                  <a:cubicBezTo>
                    <a:pt x="288" y="263"/>
                    <a:pt x="490" y="172"/>
                    <a:pt x="693" y="172"/>
                  </a:cubicBezTo>
                  <a:cubicBezTo>
                    <a:pt x="733" y="172"/>
                    <a:pt x="773" y="176"/>
                    <a:pt x="812" y="183"/>
                  </a:cubicBezTo>
                  <a:cubicBezTo>
                    <a:pt x="1056" y="222"/>
                    <a:pt x="1266" y="398"/>
                    <a:pt x="1349" y="627"/>
                  </a:cubicBezTo>
                  <a:cubicBezTo>
                    <a:pt x="1364" y="662"/>
                    <a:pt x="1398" y="686"/>
                    <a:pt x="1432" y="686"/>
                  </a:cubicBezTo>
                  <a:lnTo>
                    <a:pt x="1432" y="681"/>
                  </a:lnTo>
                  <a:cubicBezTo>
                    <a:pt x="1442" y="681"/>
                    <a:pt x="1452" y="681"/>
                    <a:pt x="1462" y="676"/>
                  </a:cubicBezTo>
                  <a:cubicBezTo>
                    <a:pt x="1506" y="662"/>
                    <a:pt x="1525" y="613"/>
                    <a:pt x="1511" y="569"/>
                  </a:cubicBezTo>
                  <a:cubicBezTo>
                    <a:pt x="1403" y="285"/>
                    <a:pt x="1139" y="65"/>
                    <a:pt x="841" y="12"/>
                  </a:cubicBezTo>
                  <a:cubicBezTo>
                    <a:pt x="795" y="4"/>
                    <a:pt x="749" y="1"/>
                    <a:pt x="702"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6" name="Google Shape;858;p30">
              <a:extLst>
                <a:ext uri="{FF2B5EF4-FFF2-40B4-BE49-F238E27FC236}">
                  <a16:creationId xmlns:a16="http://schemas.microsoft.com/office/drawing/2014/main" id="{0DD978FD-2941-EAC5-58ED-494E553E4663}"/>
                </a:ext>
              </a:extLst>
            </p:cNvPr>
            <p:cNvSpPr/>
            <p:nvPr/>
          </p:nvSpPr>
          <p:spPr>
            <a:xfrm>
              <a:off x="2592756" y="5523749"/>
              <a:ext cx="206432" cy="104841"/>
            </a:xfrm>
            <a:custGeom>
              <a:avLst/>
              <a:gdLst/>
              <a:ahLst/>
              <a:cxnLst/>
              <a:rect l="l" t="t" r="r" b="b"/>
              <a:pathLst>
                <a:path w="1461" h="742" extrusionOk="0">
                  <a:moveTo>
                    <a:pt x="869" y="1"/>
                  </a:moveTo>
                  <a:cubicBezTo>
                    <a:pt x="778" y="1"/>
                    <a:pt x="687" y="15"/>
                    <a:pt x="601" y="43"/>
                  </a:cubicBezTo>
                  <a:cubicBezTo>
                    <a:pt x="327" y="131"/>
                    <a:pt x="103" y="356"/>
                    <a:pt x="15" y="629"/>
                  </a:cubicBezTo>
                  <a:cubicBezTo>
                    <a:pt x="0" y="673"/>
                    <a:pt x="20" y="722"/>
                    <a:pt x="64" y="737"/>
                  </a:cubicBezTo>
                  <a:cubicBezTo>
                    <a:pt x="73" y="737"/>
                    <a:pt x="83" y="741"/>
                    <a:pt x="93" y="741"/>
                  </a:cubicBezTo>
                  <a:cubicBezTo>
                    <a:pt x="127" y="741"/>
                    <a:pt x="161" y="717"/>
                    <a:pt x="171" y="683"/>
                  </a:cubicBezTo>
                  <a:cubicBezTo>
                    <a:pt x="249" y="463"/>
                    <a:pt x="430" y="277"/>
                    <a:pt x="650" y="209"/>
                  </a:cubicBezTo>
                  <a:cubicBezTo>
                    <a:pt x="725" y="185"/>
                    <a:pt x="803" y="173"/>
                    <a:pt x="881" y="173"/>
                  </a:cubicBezTo>
                  <a:cubicBezTo>
                    <a:pt x="1037" y="173"/>
                    <a:pt x="1192" y="220"/>
                    <a:pt x="1319" y="312"/>
                  </a:cubicBezTo>
                  <a:cubicBezTo>
                    <a:pt x="1333" y="323"/>
                    <a:pt x="1349" y="329"/>
                    <a:pt x="1366" y="329"/>
                  </a:cubicBezTo>
                  <a:cubicBezTo>
                    <a:pt x="1392" y="329"/>
                    <a:pt x="1419" y="316"/>
                    <a:pt x="1436" y="292"/>
                  </a:cubicBezTo>
                  <a:cubicBezTo>
                    <a:pt x="1461" y="253"/>
                    <a:pt x="1451" y="199"/>
                    <a:pt x="1412" y="175"/>
                  </a:cubicBezTo>
                  <a:cubicBezTo>
                    <a:pt x="1256" y="62"/>
                    <a:pt x="1062" y="1"/>
                    <a:pt x="869"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7" name="Google Shape;859;p30">
              <a:extLst>
                <a:ext uri="{FF2B5EF4-FFF2-40B4-BE49-F238E27FC236}">
                  <a16:creationId xmlns:a16="http://schemas.microsoft.com/office/drawing/2014/main" id="{50DAE7A8-130F-CC37-7FA2-2C20EB30D6F5}"/>
                </a:ext>
              </a:extLst>
            </p:cNvPr>
            <p:cNvSpPr/>
            <p:nvPr/>
          </p:nvSpPr>
          <p:spPr>
            <a:xfrm>
              <a:off x="371316" y="5563029"/>
              <a:ext cx="232713" cy="79408"/>
            </a:xfrm>
            <a:custGeom>
              <a:avLst/>
              <a:gdLst/>
              <a:ahLst/>
              <a:cxnLst/>
              <a:rect l="l" t="t" r="r" b="b"/>
              <a:pathLst>
                <a:path w="1647" h="562" extrusionOk="0">
                  <a:moveTo>
                    <a:pt x="810" y="0"/>
                  </a:moveTo>
                  <a:cubicBezTo>
                    <a:pt x="574" y="0"/>
                    <a:pt x="331" y="113"/>
                    <a:pt x="44" y="336"/>
                  </a:cubicBezTo>
                  <a:cubicBezTo>
                    <a:pt x="5" y="366"/>
                    <a:pt x="0" y="420"/>
                    <a:pt x="30" y="454"/>
                  </a:cubicBezTo>
                  <a:cubicBezTo>
                    <a:pt x="47" y="476"/>
                    <a:pt x="71" y="487"/>
                    <a:pt x="96" y="487"/>
                  </a:cubicBezTo>
                  <a:cubicBezTo>
                    <a:pt x="114" y="487"/>
                    <a:pt x="132" y="481"/>
                    <a:pt x="147" y="468"/>
                  </a:cubicBezTo>
                  <a:cubicBezTo>
                    <a:pt x="403" y="270"/>
                    <a:pt x="608" y="170"/>
                    <a:pt x="807" y="170"/>
                  </a:cubicBezTo>
                  <a:cubicBezTo>
                    <a:pt x="1025" y="170"/>
                    <a:pt x="1235" y="291"/>
                    <a:pt x="1495" y="537"/>
                  </a:cubicBezTo>
                  <a:cubicBezTo>
                    <a:pt x="1510" y="551"/>
                    <a:pt x="1530" y="561"/>
                    <a:pt x="1554" y="561"/>
                  </a:cubicBezTo>
                  <a:lnTo>
                    <a:pt x="1554" y="556"/>
                  </a:lnTo>
                  <a:cubicBezTo>
                    <a:pt x="1574" y="556"/>
                    <a:pt x="1598" y="551"/>
                    <a:pt x="1613" y="532"/>
                  </a:cubicBezTo>
                  <a:cubicBezTo>
                    <a:pt x="1647" y="498"/>
                    <a:pt x="1642" y="444"/>
                    <a:pt x="1608" y="410"/>
                  </a:cubicBezTo>
                  <a:cubicBezTo>
                    <a:pt x="1319" y="136"/>
                    <a:pt x="1069" y="0"/>
                    <a:pt x="810" y="0"/>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8" name="Google Shape;860;p30">
              <a:extLst>
                <a:ext uri="{FF2B5EF4-FFF2-40B4-BE49-F238E27FC236}">
                  <a16:creationId xmlns:a16="http://schemas.microsoft.com/office/drawing/2014/main" id="{FD0D7996-201D-6DD6-6D51-27634FFBEC00}"/>
                </a:ext>
              </a:extLst>
            </p:cNvPr>
            <p:cNvSpPr/>
            <p:nvPr/>
          </p:nvSpPr>
          <p:spPr>
            <a:xfrm>
              <a:off x="1043033" y="5588603"/>
              <a:ext cx="240343" cy="119394"/>
            </a:xfrm>
            <a:custGeom>
              <a:avLst/>
              <a:gdLst/>
              <a:ahLst/>
              <a:cxnLst/>
              <a:rect l="l" t="t" r="r" b="b"/>
              <a:pathLst>
                <a:path w="1701" h="845" extrusionOk="0">
                  <a:moveTo>
                    <a:pt x="825" y="1"/>
                  </a:moveTo>
                  <a:cubicBezTo>
                    <a:pt x="489" y="1"/>
                    <a:pt x="164" y="201"/>
                    <a:pt x="20" y="507"/>
                  </a:cubicBezTo>
                  <a:cubicBezTo>
                    <a:pt x="0" y="551"/>
                    <a:pt x="15" y="600"/>
                    <a:pt x="59" y="624"/>
                  </a:cubicBezTo>
                  <a:cubicBezTo>
                    <a:pt x="69" y="630"/>
                    <a:pt x="80" y="632"/>
                    <a:pt x="92" y="632"/>
                  </a:cubicBezTo>
                  <a:cubicBezTo>
                    <a:pt x="124" y="632"/>
                    <a:pt x="157" y="613"/>
                    <a:pt x="171" y="580"/>
                  </a:cubicBezTo>
                  <a:cubicBezTo>
                    <a:pt x="286" y="333"/>
                    <a:pt x="561" y="169"/>
                    <a:pt x="833" y="169"/>
                  </a:cubicBezTo>
                  <a:cubicBezTo>
                    <a:pt x="862" y="169"/>
                    <a:pt x="890" y="171"/>
                    <a:pt x="919" y="175"/>
                  </a:cubicBezTo>
                  <a:cubicBezTo>
                    <a:pt x="1217" y="219"/>
                    <a:pt x="1476" y="473"/>
                    <a:pt x="1524" y="771"/>
                  </a:cubicBezTo>
                  <a:cubicBezTo>
                    <a:pt x="1534" y="815"/>
                    <a:pt x="1568" y="844"/>
                    <a:pt x="1607" y="844"/>
                  </a:cubicBezTo>
                  <a:lnTo>
                    <a:pt x="1622" y="844"/>
                  </a:lnTo>
                  <a:cubicBezTo>
                    <a:pt x="1666" y="835"/>
                    <a:pt x="1700" y="791"/>
                    <a:pt x="1691" y="747"/>
                  </a:cubicBezTo>
                  <a:cubicBezTo>
                    <a:pt x="1632" y="370"/>
                    <a:pt x="1314" y="63"/>
                    <a:pt x="943" y="9"/>
                  </a:cubicBezTo>
                  <a:cubicBezTo>
                    <a:pt x="904" y="3"/>
                    <a:pt x="864" y="1"/>
                    <a:pt x="825"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09" name="Google Shape;861;p30">
              <a:extLst>
                <a:ext uri="{FF2B5EF4-FFF2-40B4-BE49-F238E27FC236}">
                  <a16:creationId xmlns:a16="http://schemas.microsoft.com/office/drawing/2014/main" id="{207A0CFC-EE7D-BE95-ABA9-B2C9867AB4E5}"/>
                </a:ext>
              </a:extLst>
            </p:cNvPr>
            <p:cNvSpPr/>
            <p:nvPr/>
          </p:nvSpPr>
          <p:spPr>
            <a:xfrm>
              <a:off x="-101598" y="3696239"/>
              <a:ext cx="53410" cy="1235201"/>
            </a:xfrm>
            <a:custGeom>
              <a:avLst/>
              <a:gdLst/>
              <a:ahLst/>
              <a:cxnLst/>
              <a:rect l="l" t="t" r="r" b="b"/>
              <a:pathLst>
                <a:path w="378" h="8742" extrusionOk="0">
                  <a:moveTo>
                    <a:pt x="377" y="1"/>
                  </a:moveTo>
                  <a:cubicBezTo>
                    <a:pt x="314" y="25"/>
                    <a:pt x="250" y="50"/>
                    <a:pt x="191" y="79"/>
                  </a:cubicBezTo>
                  <a:cubicBezTo>
                    <a:pt x="128" y="108"/>
                    <a:pt x="64" y="133"/>
                    <a:pt x="1" y="162"/>
                  </a:cubicBezTo>
                  <a:lnTo>
                    <a:pt x="1" y="8741"/>
                  </a:lnTo>
                  <a:lnTo>
                    <a:pt x="377" y="8741"/>
                  </a:lnTo>
                  <a:lnTo>
                    <a:pt x="377" y="1"/>
                  </a:ln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0" name="Google Shape;862;p30">
              <a:extLst>
                <a:ext uri="{FF2B5EF4-FFF2-40B4-BE49-F238E27FC236}">
                  <a16:creationId xmlns:a16="http://schemas.microsoft.com/office/drawing/2014/main" id="{C6DCF8DD-142F-B788-48E1-1BB6A48D4DD1}"/>
                </a:ext>
              </a:extLst>
            </p:cNvPr>
            <p:cNvSpPr/>
            <p:nvPr/>
          </p:nvSpPr>
          <p:spPr>
            <a:xfrm>
              <a:off x="-307182" y="4815296"/>
              <a:ext cx="723572" cy="352107"/>
            </a:xfrm>
            <a:custGeom>
              <a:avLst/>
              <a:gdLst/>
              <a:ahLst/>
              <a:cxnLst/>
              <a:rect l="l" t="t" r="r" b="b"/>
              <a:pathLst>
                <a:path w="5121" h="2492" extrusionOk="0">
                  <a:moveTo>
                    <a:pt x="4567" y="0"/>
                  </a:moveTo>
                  <a:cubicBezTo>
                    <a:pt x="4439" y="0"/>
                    <a:pt x="4312" y="55"/>
                    <a:pt x="4226" y="157"/>
                  </a:cubicBezTo>
                  <a:cubicBezTo>
                    <a:pt x="4026" y="396"/>
                    <a:pt x="3830" y="645"/>
                    <a:pt x="3654" y="904"/>
                  </a:cubicBezTo>
                  <a:cubicBezTo>
                    <a:pt x="3615" y="958"/>
                    <a:pt x="3586" y="1007"/>
                    <a:pt x="3557" y="1056"/>
                  </a:cubicBezTo>
                  <a:cubicBezTo>
                    <a:pt x="3439" y="850"/>
                    <a:pt x="3293" y="670"/>
                    <a:pt x="3122" y="523"/>
                  </a:cubicBezTo>
                  <a:cubicBezTo>
                    <a:pt x="2995" y="411"/>
                    <a:pt x="2853" y="313"/>
                    <a:pt x="2702" y="240"/>
                  </a:cubicBezTo>
                  <a:cubicBezTo>
                    <a:pt x="2477" y="127"/>
                    <a:pt x="2238" y="54"/>
                    <a:pt x="1984" y="39"/>
                  </a:cubicBezTo>
                  <a:cubicBezTo>
                    <a:pt x="1959" y="35"/>
                    <a:pt x="1944" y="35"/>
                    <a:pt x="1920" y="35"/>
                  </a:cubicBezTo>
                  <a:cubicBezTo>
                    <a:pt x="1900" y="34"/>
                    <a:pt x="1880" y="33"/>
                    <a:pt x="1860" y="33"/>
                  </a:cubicBezTo>
                  <a:cubicBezTo>
                    <a:pt x="1764" y="33"/>
                    <a:pt x="1671" y="43"/>
                    <a:pt x="1578" y="59"/>
                  </a:cubicBezTo>
                  <a:cubicBezTo>
                    <a:pt x="953" y="162"/>
                    <a:pt x="381" y="582"/>
                    <a:pt x="112" y="1173"/>
                  </a:cubicBezTo>
                  <a:cubicBezTo>
                    <a:pt x="0" y="1417"/>
                    <a:pt x="39" y="1696"/>
                    <a:pt x="210" y="1901"/>
                  </a:cubicBezTo>
                  <a:cubicBezTo>
                    <a:pt x="371" y="2086"/>
                    <a:pt x="591" y="2233"/>
                    <a:pt x="884" y="2341"/>
                  </a:cubicBezTo>
                  <a:cubicBezTo>
                    <a:pt x="1124" y="2428"/>
                    <a:pt x="1373" y="2477"/>
                    <a:pt x="1632" y="2487"/>
                  </a:cubicBezTo>
                  <a:cubicBezTo>
                    <a:pt x="1671" y="2492"/>
                    <a:pt x="1710" y="2492"/>
                    <a:pt x="1749" y="2492"/>
                  </a:cubicBezTo>
                  <a:cubicBezTo>
                    <a:pt x="1822" y="2492"/>
                    <a:pt x="1891" y="2487"/>
                    <a:pt x="1964" y="2482"/>
                  </a:cubicBezTo>
                  <a:cubicBezTo>
                    <a:pt x="2286" y="2458"/>
                    <a:pt x="2609" y="2370"/>
                    <a:pt x="2902" y="2228"/>
                  </a:cubicBezTo>
                  <a:cubicBezTo>
                    <a:pt x="3000" y="2184"/>
                    <a:pt x="3097" y="2126"/>
                    <a:pt x="3190" y="2067"/>
                  </a:cubicBezTo>
                  <a:cubicBezTo>
                    <a:pt x="3239" y="2038"/>
                    <a:pt x="3283" y="2003"/>
                    <a:pt x="3327" y="1969"/>
                  </a:cubicBezTo>
                  <a:cubicBezTo>
                    <a:pt x="3400" y="1911"/>
                    <a:pt x="3464" y="1842"/>
                    <a:pt x="3522" y="1774"/>
                  </a:cubicBezTo>
                  <a:cubicBezTo>
                    <a:pt x="3586" y="1798"/>
                    <a:pt x="3645" y="1823"/>
                    <a:pt x="3703" y="1847"/>
                  </a:cubicBezTo>
                  <a:cubicBezTo>
                    <a:pt x="3879" y="1920"/>
                    <a:pt x="4045" y="1994"/>
                    <a:pt x="4265" y="2052"/>
                  </a:cubicBezTo>
                  <a:cubicBezTo>
                    <a:pt x="4327" y="2068"/>
                    <a:pt x="4424" y="2095"/>
                    <a:pt x="4529" y="2095"/>
                  </a:cubicBezTo>
                  <a:cubicBezTo>
                    <a:pt x="4615" y="2095"/>
                    <a:pt x="4707" y="2078"/>
                    <a:pt x="4793" y="2023"/>
                  </a:cubicBezTo>
                  <a:cubicBezTo>
                    <a:pt x="4983" y="1906"/>
                    <a:pt x="5032" y="1666"/>
                    <a:pt x="5052" y="1564"/>
                  </a:cubicBezTo>
                  <a:cubicBezTo>
                    <a:pt x="5110" y="1285"/>
                    <a:pt x="5120" y="1007"/>
                    <a:pt x="5081" y="743"/>
                  </a:cubicBezTo>
                  <a:cubicBezTo>
                    <a:pt x="5057" y="606"/>
                    <a:pt x="5032" y="469"/>
                    <a:pt x="4998" y="337"/>
                  </a:cubicBezTo>
                  <a:cubicBezTo>
                    <a:pt x="4954" y="171"/>
                    <a:pt x="4827" y="49"/>
                    <a:pt x="4661" y="10"/>
                  </a:cubicBezTo>
                  <a:cubicBezTo>
                    <a:pt x="4630" y="3"/>
                    <a:pt x="4598" y="0"/>
                    <a:pt x="4567" y="0"/>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1" name="Google Shape;863;p30">
              <a:extLst>
                <a:ext uri="{FF2B5EF4-FFF2-40B4-BE49-F238E27FC236}">
                  <a16:creationId xmlns:a16="http://schemas.microsoft.com/office/drawing/2014/main" id="{5B7D0391-FE90-786E-BFE3-C651A1D57626}"/>
                </a:ext>
              </a:extLst>
            </p:cNvPr>
            <p:cNvSpPr/>
            <p:nvPr/>
          </p:nvSpPr>
          <p:spPr>
            <a:xfrm>
              <a:off x="-180865" y="4902899"/>
              <a:ext cx="38008" cy="120242"/>
            </a:xfrm>
            <a:custGeom>
              <a:avLst/>
              <a:gdLst/>
              <a:ahLst/>
              <a:cxnLst/>
              <a:rect l="l" t="t" r="r" b="b"/>
              <a:pathLst>
                <a:path w="269" h="851" extrusionOk="0">
                  <a:moveTo>
                    <a:pt x="137" y="1"/>
                  </a:moveTo>
                  <a:cubicBezTo>
                    <a:pt x="59" y="1"/>
                    <a:pt x="0" y="191"/>
                    <a:pt x="0" y="426"/>
                  </a:cubicBezTo>
                  <a:cubicBezTo>
                    <a:pt x="0" y="660"/>
                    <a:pt x="59" y="851"/>
                    <a:pt x="137" y="851"/>
                  </a:cubicBezTo>
                  <a:cubicBezTo>
                    <a:pt x="210" y="851"/>
                    <a:pt x="269" y="660"/>
                    <a:pt x="269" y="426"/>
                  </a:cubicBezTo>
                  <a:cubicBezTo>
                    <a:pt x="269" y="191"/>
                    <a:pt x="210" y="1"/>
                    <a:pt x="137"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2" name="Google Shape;864;p30">
              <a:extLst>
                <a:ext uri="{FF2B5EF4-FFF2-40B4-BE49-F238E27FC236}">
                  <a16:creationId xmlns:a16="http://schemas.microsoft.com/office/drawing/2014/main" id="{50F948EE-DA3D-34CA-DE17-8141980E067D}"/>
                </a:ext>
              </a:extLst>
            </p:cNvPr>
            <p:cNvSpPr/>
            <p:nvPr/>
          </p:nvSpPr>
          <p:spPr>
            <a:xfrm>
              <a:off x="-114597" y="4820100"/>
              <a:ext cx="136067" cy="347303"/>
            </a:xfrm>
            <a:custGeom>
              <a:avLst/>
              <a:gdLst/>
              <a:ahLst/>
              <a:cxnLst/>
              <a:rect l="l" t="t" r="r" b="b"/>
              <a:pathLst>
                <a:path w="963" h="2458" extrusionOk="0">
                  <a:moveTo>
                    <a:pt x="166" y="1601"/>
                  </a:moveTo>
                  <a:cubicBezTo>
                    <a:pt x="154" y="1604"/>
                    <a:pt x="143" y="1608"/>
                    <a:pt x="132" y="1613"/>
                  </a:cubicBezTo>
                  <a:cubicBezTo>
                    <a:pt x="143" y="1610"/>
                    <a:pt x="155" y="1606"/>
                    <a:pt x="166" y="1601"/>
                  </a:cubicBezTo>
                  <a:close/>
                  <a:moveTo>
                    <a:pt x="557" y="1"/>
                  </a:moveTo>
                  <a:lnTo>
                    <a:pt x="220" y="25"/>
                  </a:lnTo>
                  <a:cubicBezTo>
                    <a:pt x="195" y="54"/>
                    <a:pt x="181" y="88"/>
                    <a:pt x="171" y="132"/>
                  </a:cubicBezTo>
                  <a:cubicBezTo>
                    <a:pt x="137" y="294"/>
                    <a:pt x="420" y="846"/>
                    <a:pt x="0" y="880"/>
                  </a:cubicBezTo>
                  <a:cubicBezTo>
                    <a:pt x="9" y="879"/>
                    <a:pt x="18" y="879"/>
                    <a:pt x="27" y="879"/>
                  </a:cubicBezTo>
                  <a:cubicBezTo>
                    <a:pt x="203" y="879"/>
                    <a:pt x="368" y="1016"/>
                    <a:pt x="401" y="1188"/>
                  </a:cubicBezTo>
                  <a:cubicBezTo>
                    <a:pt x="428" y="1357"/>
                    <a:pt x="323" y="1539"/>
                    <a:pt x="166" y="1601"/>
                  </a:cubicBezTo>
                  <a:lnTo>
                    <a:pt x="166" y="1601"/>
                  </a:lnTo>
                  <a:cubicBezTo>
                    <a:pt x="180" y="1598"/>
                    <a:pt x="195" y="1596"/>
                    <a:pt x="210" y="1596"/>
                  </a:cubicBezTo>
                  <a:cubicBezTo>
                    <a:pt x="288" y="1596"/>
                    <a:pt x="367" y="1640"/>
                    <a:pt x="410" y="1706"/>
                  </a:cubicBezTo>
                  <a:cubicBezTo>
                    <a:pt x="474" y="1794"/>
                    <a:pt x="484" y="1911"/>
                    <a:pt x="469" y="2018"/>
                  </a:cubicBezTo>
                  <a:cubicBezTo>
                    <a:pt x="450" y="2179"/>
                    <a:pt x="376" y="2336"/>
                    <a:pt x="269" y="2458"/>
                  </a:cubicBezTo>
                  <a:lnTo>
                    <a:pt x="391" y="2458"/>
                  </a:lnTo>
                  <a:cubicBezTo>
                    <a:pt x="459" y="2458"/>
                    <a:pt x="533" y="2458"/>
                    <a:pt x="601" y="2448"/>
                  </a:cubicBezTo>
                  <a:cubicBezTo>
                    <a:pt x="645" y="2414"/>
                    <a:pt x="684" y="2370"/>
                    <a:pt x="718" y="2321"/>
                  </a:cubicBezTo>
                  <a:cubicBezTo>
                    <a:pt x="870" y="2096"/>
                    <a:pt x="826" y="1730"/>
                    <a:pt x="577" y="1618"/>
                  </a:cubicBezTo>
                  <a:cubicBezTo>
                    <a:pt x="801" y="1564"/>
                    <a:pt x="963" y="1315"/>
                    <a:pt x="914" y="1090"/>
                  </a:cubicBezTo>
                  <a:cubicBezTo>
                    <a:pt x="871" y="893"/>
                    <a:pt x="674" y="749"/>
                    <a:pt x="475" y="749"/>
                  </a:cubicBezTo>
                  <a:cubicBezTo>
                    <a:pt x="447" y="749"/>
                    <a:pt x="419" y="752"/>
                    <a:pt x="391" y="758"/>
                  </a:cubicBezTo>
                  <a:cubicBezTo>
                    <a:pt x="484" y="685"/>
                    <a:pt x="581" y="616"/>
                    <a:pt x="650" y="518"/>
                  </a:cubicBezTo>
                  <a:cubicBezTo>
                    <a:pt x="718" y="426"/>
                    <a:pt x="752" y="303"/>
                    <a:pt x="718" y="191"/>
                  </a:cubicBezTo>
                  <a:cubicBezTo>
                    <a:pt x="694" y="113"/>
                    <a:pt x="630" y="45"/>
                    <a:pt x="557"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3" name="Google Shape;865;p30">
              <a:extLst>
                <a:ext uri="{FF2B5EF4-FFF2-40B4-BE49-F238E27FC236}">
                  <a16:creationId xmlns:a16="http://schemas.microsoft.com/office/drawing/2014/main" id="{0F625660-E502-F67A-84EA-162E1CC2B247}"/>
                </a:ext>
              </a:extLst>
            </p:cNvPr>
            <p:cNvSpPr/>
            <p:nvPr/>
          </p:nvSpPr>
          <p:spPr>
            <a:xfrm>
              <a:off x="48881" y="4849065"/>
              <a:ext cx="136208" cy="281177"/>
            </a:xfrm>
            <a:custGeom>
              <a:avLst/>
              <a:gdLst/>
              <a:ahLst/>
              <a:cxnLst/>
              <a:rect l="l" t="t" r="r" b="b"/>
              <a:pathLst>
                <a:path w="964" h="1990" extrusionOk="0">
                  <a:moveTo>
                    <a:pt x="7" y="586"/>
                  </a:moveTo>
                  <a:lnTo>
                    <a:pt x="7" y="586"/>
                  </a:lnTo>
                  <a:cubicBezTo>
                    <a:pt x="5" y="587"/>
                    <a:pt x="3" y="587"/>
                    <a:pt x="1" y="587"/>
                  </a:cubicBezTo>
                  <a:cubicBezTo>
                    <a:pt x="3" y="587"/>
                    <a:pt x="5" y="587"/>
                    <a:pt x="7" y="586"/>
                  </a:cubicBezTo>
                  <a:close/>
                  <a:moveTo>
                    <a:pt x="182" y="1"/>
                  </a:moveTo>
                  <a:lnTo>
                    <a:pt x="182" y="1"/>
                  </a:lnTo>
                  <a:cubicBezTo>
                    <a:pt x="230" y="224"/>
                    <a:pt x="322" y="553"/>
                    <a:pt x="7" y="586"/>
                  </a:cubicBezTo>
                  <a:lnTo>
                    <a:pt x="7" y="586"/>
                  </a:lnTo>
                  <a:cubicBezTo>
                    <a:pt x="16" y="586"/>
                    <a:pt x="25" y="585"/>
                    <a:pt x="35" y="585"/>
                  </a:cubicBezTo>
                  <a:cubicBezTo>
                    <a:pt x="204" y="585"/>
                    <a:pt x="365" y="720"/>
                    <a:pt x="397" y="890"/>
                  </a:cubicBezTo>
                  <a:cubicBezTo>
                    <a:pt x="426" y="1061"/>
                    <a:pt x="323" y="1237"/>
                    <a:pt x="172" y="1300"/>
                  </a:cubicBezTo>
                  <a:cubicBezTo>
                    <a:pt x="182" y="1299"/>
                    <a:pt x="193" y="1298"/>
                    <a:pt x="204" y="1298"/>
                  </a:cubicBezTo>
                  <a:cubicBezTo>
                    <a:pt x="283" y="1298"/>
                    <a:pt x="364" y="1344"/>
                    <a:pt x="411" y="1413"/>
                  </a:cubicBezTo>
                  <a:cubicBezTo>
                    <a:pt x="470" y="1501"/>
                    <a:pt x="480" y="1613"/>
                    <a:pt x="470" y="1720"/>
                  </a:cubicBezTo>
                  <a:cubicBezTo>
                    <a:pt x="455" y="1813"/>
                    <a:pt x="426" y="1906"/>
                    <a:pt x="382" y="1989"/>
                  </a:cubicBezTo>
                  <a:cubicBezTo>
                    <a:pt x="480" y="1945"/>
                    <a:pt x="582" y="1891"/>
                    <a:pt x="670" y="1828"/>
                  </a:cubicBezTo>
                  <a:cubicBezTo>
                    <a:pt x="719" y="1799"/>
                    <a:pt x="763" y="1764"/>
                    <a:pt x="807" y="1730"/>
                  </a:cubicBezTo>
                  <a:cubicBezTo>
                    <a:pt x="807" y="1559"/>
                    <a:pt x="729" y="1393"/>
                    <a:pt x="577" y="1320"/>
                  </a:cubicBezTo>
                  <a:cubicBezTo>
                    <a:pt x="802" y="1271"/>
                    <a:pt x="963" y="1022"/>
                    <a:pt x="915" y="797"/>
                  </a:cubicBezTo>
                  <a:cubicBezTo>
                    <a:pt x="872" y="600"/>
                    <a:pt x="674" y="451"/>
                    <a:pt x="474" y="451"/>
                  </a:cubicBezTo>
                  <a:cubicBezTo>
                    <a:pt x="447" y="451"/>
                    <a:pt x="419" y="454"/>
                    <a:pt x="392" y="460"/>
                  </a:cubicBezTo>
                  <a:cubicBezTo>
                    <a:pt x="465" y="406"/>
                    <a:pt x="538" y="352"/>
                    <a:pt x="602" y="284"/>
                  </a:cubicBezTo>
                  <a:cubicBezTo>
                    <a:pt x="475" y="172"/>
                    <a:pt x="333" y="74"/>
                    <a:pt x="182" y="1"/>
                  </a:cubicBezTo>
                  <a:close/>
                </a:path>
              </a:pathLst>
            </a:custGeom>
            <a:solidFill>
              <a:srgbClr val="4C2D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4" name="Google Shape;866;p30">
              <a:extLst>
                <a:ext uri="{FF2B5EF4-FFF2-40B4-BE49-F238E27FC236}">
                  <a16:creationId xmlns:a16="http://schemas.microsoft.com/office/drawing/2014/main" id="{360BA52C-B225-AB2C-6C36-2904E6DD4489}"/>
                </a:ext>
              </a:extLst>
            </p:cNvPr>
            <p:cNvSpPr/>
            <p:nvPr/>
          </p:nvSpPr>
          <p:spPr>
            <a:xfrm>
              <a:off x="3109048" y="3656253"/>
              <a:ext cx="731202" cy="736006"/>
            </a:xfrm>
            <a:custGeom>
              <a:avLst/>
              <a:gdLst/>
              <a:ahLst/>
              <a:cxnLst/>
              <a:rect l="l" t="t" r="r" b="b"/>
              <a:pathLst>
                <a:path w="5175" h="5209" extrusionOk="0">
                  <a:moveTo>
                    <a:pt x="2585" y="1"/>
                  </a:moveTo>
                  <a:cubicBezTo>
                    <a:pt x="2155" y="1"/>
                    <a:pt x="1750" y="108"/>
                    <a:pt x="1393" y="294"/>
                  </a:cubicBezTo>
                  <a:cubicBezTo>
                    <a:pt x="1290" y="347"/>
                    <a:pt x="1188" y="411"/>
                    <a:pt x="1095" y="474"/>
                  </a:cubicBezTo>
                  <a:lnTo>
                    <a:pt x="1095" y="479"/>
                  </a:lnTo>
                  <a:cubicBezTo>
                    <a:pt x="1036" y="523"/>
                    <a:pt x="973" y="567"/>
                    <a:pt x="919" y="616"/>
                  </a:cubicBezTo>
                  <a:cubicBezTo>
                    <a:pt x="895" y="636"/>
                    <a:pt x="870" y="655"/>
                    <a:pt x="851" y="675"/>
                  </a:cubicBezTo>
                  <a:lnTo>
                    <a:pt x="777" y="748"/>
                  </a:lnTo>
                  <a:cubicBezTo>
                    <a:pt x="416" y="1105"/>
                    <a:pt x="157" y="1569"/>
                    <a:pt x="54" y="2092"/>
                  </a:cubicBezTo>
                  <a:cubicBezTo>
                    <a:pt x="44" y="2136"/>
                    <a:pt x="35" y="2184"/>
                    <a:pt x="30" y="2233"/>
                  </a:cubicBezTo>
                  <a:cubicBezTo>
                    <a:pt x="10" y="2336"/>
                    <a:pt x="5" y="2443"/>
                    <a:pt x="1" y="2556"/>
                  </a:cubicBezTo>
                  <a:cubicBezTo>
                    <a:pt x="1" y="2570"/>
                    <a:pt x="1" y="2590"/>
                    <a:pt x="1" y="2605"/>
                  </a:cubicBezTo>
                  <a:cubicBezTo>
                    <a:pt x="1" y="2634"/>
                    <a:pt x="1" y="2663"/>
                    <a:pt x="1" y="2692"/>
                  </a:cubicBezTo>
                  <a:cubicBezTo>
                    <a:pt x="20" y="3205"/>
                    <a:pt x="181" y="3679"/>
                    <a:pt x="455" y="4075"/>
                  </a:cubicBezTo>
                  <a:cubicBezTo>
                    <a:pt x="518" y="4173"/>
                    <a:pt x="592" y="4266"/>
                    <a:pt x="665" y="4349"/>
                  </a:cubicBezTo>
                  <a:lnTo>
                    <a:pt x="670" y="4349"/>
                  </a:lnTo>
                  <a:cubicBezTo>
                    <a:pt x="836" y="4539"/>
                    <a:pt x="1031" y="4700"/>
                    <a:pt x="1251" y="4832"/>
                  </a:cubicBezTo>
                  <a:cubicBezTo>
                    <a:pt x="1295" y="4862"/>
                    <a:pt x="1344" y="4891"/>
                    <a:pt x="1398" y="4915"/>
                  </a:cubicBezTo>
                  <a:cubicBezTo>
                    <a:pt x="1608" y="5028"/>
                    <a:pt x="1833" y="5106"/>
                    <a:pt x="2067" y="5155"/>
                  </a:cubicBezTo>
                  <a:cubicBezTo>
                    <a:pt x="2131" y="5169"/>
                    <a:pt x="2194" y="5179"/>
                    <a:pt x="2258" y="5184"/>
                  </a:cubicBezTo>
                  <a:cubicBezTo>
                    <a:pt x="2365" y="5204"/>
                    <a:pt x="2473" y="5209"/>
                    <a:pt x="2585" y="5209"/>
                  </a:cubicBezTo>
                  <a:cubicBezTo>
                    <a:pt x="3054" y="5209"/>
                    <a:pt x="3494" y="5082"/>
                    <a:pt x="3875" y="4862"/>
                  </a:cubicBezTo>
                  <a:cubicBezTo>
                    <a:pt x="4153" y="4700"/>
                    <a:pt x="4397" y="4490"/>
                    <a:pt x="4603" y="4236"/>
                  </a:cubicBezTo>
                  <a:cubicBezTo>
                    <a:pt x="4642" y="4183"/>
                    <a:pt x="4681" y="4129"/>
                    <a:pt x="4720" y="4075"/>
                  </a:cubicBezTo>
                  <a:cubicBezTo>
                    <a:pt x="4783" y="3977"/>
                    <a:pt x="4847" y="3875"/>
                    <a:pt x="4896" y="3772"/>
                  </a:cubicBezTo>
                  <a:cubicBezTo>
                    <a:pt x="4954" y="3655"/>
                    <a:pt x="5008" y="3533"/>
                    <a:pt x="5047" y="3406"/>
                  </a:cubicBezTo>
                  <a:cubicBezTo>
                    <a:pt x="5096" y="3259"/>
                    <a:pt x="5130" y="3108"/>
                    <a:pt x="5150" y="2951"/>
                  </a:cubicBezTo>
                  <a:cubicBezTo>
                    <a:pt x="5155" y="2917"/>
                    <a:pt x="5160" y="2883"/>
                    <a:pt x="5160" y="2844"/>
                  </a:cubicBezTo>
                  <a:cubicBezTo>
                    <a:pt x="5169" y="2766"/>
                    <a:pt x="5174" y="2688"/>
                    <a:pt x="5174" y="2605"/>
                  </a:cubicBezTo>
                  <a:cubicBezTo>
                    <a:pt x="5174" y="1544"/>
                    <a:pt x="4539" y="626"/>
                    <a:pt x="3630" y="225"/>
                  </a:cubicBezTo>
                  <a:cubicBezTo>
                    <a:pt x="3582" y="201"/>
                    <a:pt x="3528" y="181"/>
                    <a:pt x="3479" y="162"/>
                  </a:cubicBezTo>
                  <a:cubicBezTo>
                    <a:pt x="3201" y="59"/>
                    <a:pt x="2898" y="1"/>
                    <a:pt x="2585"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5" name="Google Shape;867;p30">
              <a:extLst>
                <a:ext uri="{FF2B5EF4-FFF2-40B4-BE49-F238E27FC236}">
                  <a16:creationId xmlns:a16="http://schemas.microsoft.com/office/drawing/2014/main" id="{001A5F80-1A2A-A579-EFD6-1882B9196954}"/>
                </a:ext>
              </a:extLst>
            </p:cNvPr>
            <p:cNvSpPr/>
            <p:nvPr/>
          </p:nvSpPr>
          <p:spPr>
            <a:xfrm>
              <a:off x="3109048" y="3697652"/>
              <a:ext cx="547518" cy="694606"/>
            </a:xfrm>
            <a:custGeom>
              <a:avLst/>
              <a:gdLst/>
              <a:ahLst/>
              <a:cxnLst/>
              <a:rect l="l" t="t" r="r" b="b"/>
              <a:pathLst>
                <a:path w="3875" h="4916" extrusionOk="0">
                  <a:moveTo>
                    <a:pt x="1388" y="1"/>
                  </a:moveTo>
                  <a:lnTo>
                    <a:pt x="1388" y="1"/>
                  </a:lnTo>
                  <a:cubicBezTo>
                    <a:pt x="562" y="436"/>
                    <a:pt x="1" y="1310"/>
                    <a:pt x="1" y="2312"/>
                  </a:cubicBezTo>
                  <a:cubicBezTo>
                    <a:pt x="1" y="3748"/>
                    <a:pt x="1158" y="4916"/>
                    <a:pt x="2585" y="4916"/>
                  </a:cubicBezTo>
                  <a:cubicBezTo>
                    <a:pt x="3054" y="4916"/>
                    <a:pt x="3494" y="4789"/>
                    <a:pt x="3875" y="4574"/>
                  </a:cubicBezTo>
                  <a:cubicBezTo>
                    <a:pt x="2839" y="4461"/>
                    <a:pt x="1881" y="3807"/>
                    <a:pt x="1408" y="2883"/>
                  </a:cubicBezTo>
                  <a:cubicBezTo>
                    <a:pt x="948" y="1994"/>
                    <a:pt x="948" y="895"/>
                    <a:pt x="138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6" name="Google Shape;868;p30">
              <a:extLst>
                <a:ext uri="{FF2B5EF4-FFF2-40B4-BE49-F238E27FC236}">
                  <a16:creationId xmlns:a16="http://schemas.microsoft.com/office/drawing/2014/main" id="{54E17BC7-D131-EC49-AF62-C6419A2C5FB1}"/>
                </a:ext>
              </a:extLst>
            </p:cNvPr>
            <p:cNvSpPr/>
            <p:nvPr/>
          </p:nvSpPr>
          <p:spPr>
            <a:xfrm>
              <a:off x="3109048" y="3663035"/>
              <a:ext cx="729082" cy="725832"/>
            </a:xfrm>
            <a:custGeom>
              <a:avLst/>
              <a:gdLst/>
              <a:ahLst/>
              <a:cxnLst/>
              <a:rect l="l" t="t" r="r" b="b"/>
              <a:pathLst>
                <a:path w="5160" h="5137" extrusionOk="0">
                  <a:moveTo>
                    <a:pt x="3635" y="2092"/>
                  </a:moveTo>
                  <a:cubicBezTo>
                    <a:pt x="3972" y="2454"/>
                    <a:pt x="4222" y="2879"/>
                    <a:pt x="4397" y="3377"/>
                  </a:cubicBezTo>
                  <a:cubicBezTo>
                    <a:pt x="3958" y="3705"/>
                    <a:pt x="3484" y="3944"/>
                    <a:pt x="2986" y="4086"/>
                  </a:cubicBezTo>
                  <a:cubicBezTo>
                    <a:pt x="3313" y="3465"/>
                    <a:pt x="3533" y="2791"/>
                    <a:pt x="3635" y="2092"/>
                  </a:cubicBezTo>
                  <a:close/>
                  <a:moveTo>
                    <a:pt x="3245" y="1726"/>
                  </a:moveTo>
                  <a:cubicBezTo>
                    <a:pt x="3284" y="1755"/>
                    <a:pt x="3323" y="1790"/>
                    <a:pt x="3362" y="1824"/>
                  </a:cubicBezTo>
                  <a:cubicBezTo>
                    <a:pt x="3416" y="1868"/>
                    <a:pt x="3469" y="1917"/>
                    <a:pt x="3518" y="1965"/>
                  </a:cubicBezTo>
                  <a:cubicBezTo>
                    <a:pt x="3416" y="2728"/>
                    <a:pt x="3171" y="3470"/>
                    <a:pt x="2800" y="4139"/>
                  </a:cubicBezTo>
                  <a:cubicBezTo>
                    <a:pt x="2580" y="4193"/>
                    <a:pt x="2360" y="4223"/>
                    <a:pt x="2140" y="4242"/>
                  </a:cubicBezTo>
                  <a:cubicBezTo>
                    <a:pt x="2624" y="3626"/>
                    <a:pt x="2907" y="2737"/>
                    <a:pt x="3044" y="1877"/>
                  </a:cubicBezTo>
                  <a:lnTo>
                    <a:pt x="3044" y="1882"/>
                  </a:lnTo>
                  <a:cubicBezTo>
                    <a:pt x="3113" y="1829"/>
                    <a:pt x="3181" y="1780"/>
                    <a:pt x="3245" y="1726"/>
                  </a:cubicBezTo>
                  <a:close/>
                  <a:moveTo>
                    <a:pt x="3043" y="1"/>
                  </a:moveTo>
                  <a:cubicBezTo>
                    <a:pt x="3040" y="1"/>
                    <a:pt x="3037" y="1"/>
                    <a:pt x="3034" y="1"/>
                  </a:cubicBezTo>
                  <a:cubicBezTo>
                    <a:pt x="3000" y="6"/>
                    <a:pt x="2971" y="41"/>
                    <a:pt x="2976" y="80"/>
                  </a:cubicBezTo>
                  <a:cubicBezTo>
                    <a:pt x="2995" y="304"/>
                    <a:pt x="3005" y="568"/>
                    <a:pt x="3000" y="856"/>
                  </a:cubicBezTo>
                  <a:cubicBezTo>
                    <a:pt x="2505" y="576"/>
                    <a:pt x="1922" y="418"/>
                    <a:pt x="1332" y="418"/>
                  </a:cubicBezTo>
                  <a:cubicBezTo>
                    <a:pt x="1253" y="418"/>
                    <a:pt x="1174" y="421"/>
                    <a:pt x="1095" y="426"/>
                  </a:cubicBezTo>
                  <a:cubicBezTo>
                    <a:pt x="1031" y="470"/>
                    <a:pt x="973" y="519"/>
                    <a:pt x="919" y="568"/>
                  </a:cubicBezTo>
                  <a:cubicBezTo>
                    <a:pt x="934" y="578"/>
                    <a:pt x="948" y="583"/>
                    <a:pt x="968" y="583"/>
                  </a:cubicBezTo>
                  <a:cubicBezTo>
                    <a:pt x="1086" y="569"/>
                    <a:pt x="1206" y="562"/>
                    <a:pt x="1326" y="562"/>
                  </a:cubicBezTo>
                  <a:cubicBezTo>
                    <a:pt x="1865" y="562"/>
                    <a:pt x="2410" y="702"/>
                    <a:pt x="2873" y="949"/>
                  </a:cubicBezTo>
                  <a:cubicBezTo>
                    <a:pt x="2785" y="1008"/>
                    <a:pt x="2697" y="1062"/>
                    <a:pt x="2609" y="1115"/>
                  </a:cubicBezTo>
                  <a:cubicBezTo>
                    <a:pt x="2057" y="803"/>
                    <a:pt x="1481" y="641"/>
                    <a:pt x="851" y="627"/>
                  </a:cubicBezTo>
                  <a:lnTo>
                    <a:pt x="772" y="695"/>
                  </a:lnTo>
                  <a:cubicBezTo>
                    <a:pt x="777" y="734"/>
                    <a:pt x="807" y="764"/>
                    <a:pt x="841" y="764"/>
                  </a:cubicBezTo>
                  <a:cubicBezTo>
                    <a:pt x="1432" y="783"/>
                    <a:pt x="1964" y="915"/>
                    <a:pt x="2473" y="1193"/>
                  </a:cubicBezTo>
                  <a:cubicBezTo>
                    <a:pt x="1598" y="1706"/>
                    <a:pt x="797" y="1985"/>
                    <a:pt x="49" y="2039"/>
                  </a:cubicBezTo>
                  <a:cubicBezTo>
                    <a:pt x="40" y="2088"/>
                    <a:pt x="30" y="2136"/>
                    <a:pt x="25" y="2180"/>
                  </a:cubicBezTo>
                  <a:cubicBezTo>
                    <a:pt x="821" y="2127"/>
                    <a:pt x="1676" y="1829"/>
                    <a:pt x="2614" y="1272"/>
                  </a:cubicBezTo>
                  <a:cubicBezTo>
                    <a:pt x="2727" y="1340"/>
                    <a:pt x="2839" y="1413"/>
                    <a:pt x="2956" y="1496"/>
                  </a:cubicBezTo>
                  <a:cubicBezTo>
                    <a:pt x="2942" y="1594"/>
                    <a:pt x="2932" y="1697"/>
                    <a:pt x="2917" y="1794"/>
                  </a:cubicBezTo>
                  <a:cubicBezTo>
                    <a:pt x="2225" y="2273"/>
                    <a:pt x="1404" y="2540"/>
                    <a:pt x="551" y="2540"/>
                  </a:cubicBezTo>
                  <a:cubicBezTo>
                    <a:pt x="369" y="2540"/>
                    <a:pt x="185" y="2528"/>
                    <a:pt x="1" y="2503"/>
                  </a:cubicBezTo>
                  <a:cubicBezTo>
                    <a:pt x="1" y="2522"/>
                    <a:pt x="1" y="2537"/>
                    <a:pt x="1" y="2557"/>
                  </a:cubicBezTo>
                  <a:cubicBezTo>
                    <a:pt x="1" y="2586"/>
                    <a:pt x="1" y="2615"/>
                    <a:pt x="1" y="2644"/>
                  </a:cubicBezTo>
                  <a:cubicBezTo>
                    <a:pt x="181" y="2669"/>
                    <a:pt x="367" y="2679"/>
                    <a:pt x="548" y="2679"/>
                  </a:cubicBezTo>
                  <a:cubicBezTo>
                    <a:pt x="1383" y="2679"/>
                    <a:pt x="2199" y="2434"/>
                    <a:pt x="2888" y="1985"/>
                  </a:cubicBezTo>
                  <a:lnTo>
                    <a:pt x="2888" y="1985"/>
                  </a:lnTo>
                  <a:cubicBezTo>
                    <a:pt x="2741" y="2830"/>
                    <a:pt x="2448" y="3685"/>
                    <a:pt x="1955" y="4252"/>
                  </a:cubicBezTo>
                  <a:cubicBezTo>
                    <a:pt x="1902" y="4254"/>
                    <a:pt x="1850" y="4255"/>
                    <a:pt x="1798" y="4255"/>
                  </a:cubicBezTo>
                  <a:cubicBezTo>
                    <a:pt x="1351" y="4255"/>
                    <a:pt x="901" y="4180"/>
                    <a:pt x="455" y="4027"/>
                  </a:cubicBezTo>
                  <a:lnTo>
                    <a:pt x="455" y="4027"/>
                  </a:lnTo>
                  <a:cubicBezTo>
                    <a:pt x="518" y="4125"/>
                    <a:pt x="587" y="4218"/>
                    <a:pt x="665" y="4301"/>
                  </a:cubicBezTo>
                  <a:cubicBezTo>
                    <a:pt x="943" y="4437"/>
                    <a:pt x="1202" y="4564"/>
                    <a:pt x="1471" y="4667"/>
                  </a:cubicBezTo>
                  <a:cubicBezTo>
                    <a:pt x="1403" y="4716"/>
                    <a:pt x="1324" y="4750"/>
                    <a:pt x="1246" y="4784"/>
                  </a:cubicBezTo>
                  <a:cubicBezTo>
                    <a:pt x="1295" y="4814"/>
                    <a:pt x="1344" y="4843"/>
                    <a:pt x="1393" y="4867"/>
                  </a:cubicBezTo>
                  <a:cubicBezTo>
                    <a:pt x="1476" y="4828"/>
                    <a:pt x="1559" y="4779"/>
                    <a:pt x="1632" y="4726"/>
                  </a:cubicBezTo>
                  <a:cubicBezTo>
                    <a:pt x="1842" y="4799"/>
                    <a:pt x="2057" y="4858"/>
                    <a:pt x="2292" y="4897"/>
                  </a:cubicBezTo>
                  <a:cubicBezTo>
                    <a:pt x="2214" y="4985"/>
                    <a:pt x="2140" y="5058"/>
                    <a:pt x="2067" y="5107"/>
                  </a:cubicBezTo>
                  <a:cubicBezTo>
                    <a:pt x="2131" y="5121"/>
                    <a:pt x="2189" y="5131"/>
                    <a:pt x="2253" y="5136"/>
                  </a:cubicBezTo>
                  <a:cubicBezTo>
                    <a:pt x="2321" y="5077"/>
                    <a:pt x="2390" y="5004"/>
                    <a:pt x="2458" y="4916"/>
                  </a:cubicBezTo>
                  <a:cubicBezTo>
                    <a:pt x="2492" y="4921"/>
                    <a:pt x="2526" y="4926"/>
                    <a:pt x="2565" y="4926"/>
                  </a:cubicBezTo>
                  <a:cubicBezTo>
                    <a:pt x="2600" y="4931"/>
                    <a:pt x="2634" y="4931"/>
                    <a:pt x="2673" y="4931"/>
                  </a:cubicBezTo>
                  <a:cubicBezTo>
                    <a:pt x="3279" y="4931"/>
                    <a:pt x="3982" y="4535"/>
                    <a:pt x="4564" y="4037"/>
                  </a:cubicBezTo>
                  <a:cubicBezTo>
                    <a:pt x="4573" y="4086"/>
                    <a:pt x="4588" y="4135"/>
                    <a:pt x="4598" y="4188"/>
                  </a:cubicBezTo>
                  <a:cubicBezTo>
                    <a:pt x="4642" y="4135"/>
                    <a:pt x="4681" y="4081"/>
                    <a:pt x="4720" y="4027"/>
                  </a:cubicBezTo>
                  <a:cubicBezTo>
                    <a:pt x="4710" y="3988"/>
                    <a:pt x="4705" y="3954"/>
                    <a:pt x="4696" y="3915"/>
                  </a:cubicBezTo>
                  <a:cubicBezTo>
                    <a:pt x="4764" y="3851"/>
                    <a:pt x="4832" y="3788"/>
                    <a:pt x="4896" y="3724"/>
                  </a:cubicBezTo>
                  <a:cubicBezTo>
                    <a:pt x="4954" y="3607"/>
                    <a:pt x="5003" y="3485"/>
                    <a:pt x="5047" y="3358"/>
                  </a:cubicBezTo>
                  <a:lnTo>
                    <a:pt x="5047" y="3358"/>
                  </a:lnTo>
                  <a:cubicBezTo>
                    <a:pt x="4940" y="3480"/>
                    <a:pt x="4808" y="3617"/>
                    <a:pt x="4656" y="3758"/>
                  </a:cubicBezTo>
                  <a:cubicBezTo>
                    <a:pt x="4632" y="3646"/>
                    <a:pt x="4598" y="3534"/>
                    <a:pt x="4564" y="3426"/>
                  </a:cubicBezTo>
                  <a:cubicBezTo>
                    <a:pt x="4764" y="3270"/>
                    <a:pt x="4964" y="3099"/>
                    <a:pt x="5150" y="2899"/>
                  </a:cubicBezTo>
                  <a:cubicBezTo>
                    <a:pt x="5155" y="2869"/>
                    <a:pt x="5160" y="2830"/>
                    <a:pt x="5160" y="2796"/>
                  </a:cubicBezTo>
                  <a:cubicBezTo>
                    <a:pt x="5145" y="2781"/>
                    <a:pt x="5127" y="2774"/>
                    <a:pt x="5109" y="2774"/>
                  </a:cubicBezTo>
                  <a:cubicBezTo>
                    <a:pt x="5091" y="2774"/>
                    <a:pt x="5074" y="2781"/>
                    <a:pt x="5062" y="2796"/>
                  </a:cubicBezTo>
                  <a:cubicBezTo>
                    <a:pt x="4891" y="2972"/>
                    <a:pt x="4710" y="3133"/>
                    <a:pt x="4529" y="3280"/>
                  </a:cubicBezTo>
                  <a:cubicBezTo>
                    <a:pt x="4388" y="2654"/>
                    <a:pt x="4222" y="2058"/>
                    <a:pt x="3801" y="1526"/>
                  </a:cubicBezTo>
                  <a:cubicBezTo>
                    <a:pt x="3767" y="1487"/>
                    <a:pt x="3738" y="1448"/>
                    <a:pt x="3704" y="1413"/>
                  </a:cubicBezTo>
                  <a:cubicBezTo>
                    <a:pt x="3704" y="1369"/>
                    <a:pt x="3704" y="1340"/>
                    <a:pt x="3704" y="1296"/>
                  </a:cubicBezTo>
                  <a:cubicBezTo>
                    <a:pt x="3885" y="1101"/>
                    <a:pt x="4056" y="881"/>
                    <a:pt x="4202" y="646"/>
                  </a:cubicBezTo>
                  <a:cubicBezTo>
                    <a:pt x="4222" y="612"/>
                    <a:pt x="4212" y="568"/>
                    <a:pt x="4178" y="549"/>
                  </a:cubicBezTo>
                  <a:cubicBezTo>
                    <a:pt x="4168" y="542"/>
                    <a:pt x="4156" y="539"/>
                    <a:pt x="4144" y="539"/>
                  </a:cubicBezTo>
                  <a:cubicBezTo>
                    <a:pt x="4121" y="539"/>
                    <a:pt x="4098" y="551"/>
                    <a:pt x="4085" y="573"/>
                  </a:cubicBezTo>
                  <a:cubicBezTo>
                    <a:pt x="3972" y="754"/>
                    <a:pt x="3845" y="925"/>
                    <a:pt x="3709" y="1086"/>
                  </a:cubicBezTo>
                  <a:cubicBezTo>
                    <a:pt x="3704" y="910"/>
                    <a:pt x="3694" y="734"/>
                    <a:pt x="3679" y="558"/>
                  </a:cubicBezTo>
                  <a:cubicBezTo>
                    <a:pt x="3709" y="524"/>
                    <a:pt x="3718" y="514"/>
                    <a:pt x="3753" y="485"/>
                  </a:cubicBezTo>
                  <a:cubicBezTo>
                    <a:pt x="3821" y="480"/>
                    <a:pt x="3845" y="412"/>
                    <a:pt x="3811" y="368"/>
                  </a:cubicBezTo>
                  <a:cubicBezTo>
                    <a:pt x="3797" y="351"/>
                    <a:pt x="3779" y="342"/>
                    <a:pt x="3759" y="342"/>
                  </a:cubicBezTo>
                  <a:cubicBezTo>
                    <a:pt x="3744" y="342"/>
                    <a:pt x="3728" y="348"/>
                    <a:pt x="3714" y="358"/>
                  </a:cubicBezTo>
                  <a:cubicBezTo>
                    <a:pt x="3699" y="368"/>
                    <a:pt x="3679" y="383"/>
                    <a:pt x="3660" y="397"/>
                  </a:cubicBezTo>
                  <a:cubicBezTo>
                    <a:pt x="3650" y="324"/>
                    <a:pt x="3640" y="251"/>
                    <a:pt x="3630" y="172"/>
                  </a:cubicBezTo>
                  <a:cubicBezTo>
                    <a:pt x="3577" y="153"/>
                    <a:pt x="3528" y="133"/>
                    <a:pt x="3479" y="109"/>
                  </a:cubicBezTo>
                  <a:lnTo>
                    <a:pt x="3479" y="109"/>
                  </a:lnTo>
                  <a:cubicBezTo>
                    <a:pt x="3503" y="236"/>
                    <a:pt x="3518" y="363"/>
                    <a:pt x="3533" y="490"/>
                  </a:cubicBezTo>
                  <a:cubicBezTo>
                    <a:pt x="3401" y="593"/>
                    <a:pt x="3269" y="685"/>
                    <a:pt x="3137" y="773"/>
                  </a:cubicBezTo>
                  <a:cubicBezTo>
                    <a:pt x="3142" y="514"/>
                    <a:pt x="3132" y="275"/>
                    <a:pt x="3113" y="65"/>
                  </a:cubicBezTo>
                  <a:cubicBezTo>
                    <a:pt x="3108" y="29"/>
                    <a:pt x="3078" y="1"/>
                    <a:pt x="3043"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7" name="Google Shape;869;p30">
              <a:extLst>
                <a:ext uri="{FF2B5EF4-FFF2-40B4-BE49-F238E27FC236}">
                  <a16:creationId xmlns:a16="http://schemas.microsoft.com/office/drawing/2014/main" id="{E44C9EBE-09F6-58F9-2745-787CCD5BDFC7}"/>
                </a:ext>
              </a:extLst>
            </p:cNvPr>
            <p:cNvSpPr/>
            <p:nvPr/>
          </p:nvSpPr>
          <p:spPr>
            <a:xfrm>
              <a:off x="3530814" y="3958624"/>
              <a:ext cx="200356" cy="281742"/>
            </a:xfrm>
            <a:custGeom>
              <a:avLst/>
              <a:gdLst/>
              <a:ahLst/>
              <a:cxnLst/>
              <a:rect l="l" t="t" r="r" b="b"/>
              <a:pathLst>
                <a:path w="1418" h="1994" extrusionOk="0">
                  <a:moveTo>
                    <a:pt x="650" y="0"/>
                  </a:moveTo>
                  <a:cubicBezTo>
                    <a:pt x="548" y="699"/>
                    <a:pt x="328" y="1373"/>
                    <a:pt x="1" y="1994"/>
                  </a:cubicBezTo>
                  <a:cubicBezTo>
                    <a:pt x="499" y="1852"/>
                    <a:pt x="973" y="1613"/>
                    <a:pt x="1417" y="1285"/>
                  </a:cubicBezTo>
                  <a:cubicBezTo>
                    <a:pt x="1241" y="787"/>
                    <a:pt x="987" y="362"/>
                    <a:pt x="650" y="0"/>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8" name="Google Shape;870;p30">
              <a:extLst>
                <a:ext uri="{FF2B5EF4-FFF2-40B4-BE49-F238E27FC236}">
                  <a16:creationId xmlns:a16="http://schemas.microsoft.com/office/drawing/2014/main" id="{9B739C99-FFAA-3987-43C9-531A63E60D97}"/>
                </a:ext>
              </a:extLst>
            </p:cNvPr>
            <p:cNvSpPr/>
            <p:nvPr/>
          </p:nvSpPr>
          <p:spPr>
            <a:xfrm>
              <a:off x="3411419" y="3906910"/>
              <a:ext cx="194846" cy="355640"/>
            </a:xfrm>
            <a:custGeom>
              <a:avLst/>
              <a:gdLst/>
              <a:ahLst/>
              <a:cxnLst/>
              <a:rect l="l" t="t" r="r" b="b"/>
              <a:pathLst>
                <a:path w="1379" h="2517" extrusionOk="0">
                  <a:moveTo>
                    <a:pt x="1105" y="0"/>
                  </a:moveTo>
                  <a:cubicBezTo>
                    <a:pt x="1041" y="54"/>
                    <a:pt x="973" y="103"/>
                    <a:pt x="904" y="156"/>
                  </a:cubicBezTo>
                  <a:cubicBezTo>
                    <a:pt x="767" y="1011"/>
                    <a:pt x="484" y="1900"/>
                    <a:pt x="0" y="2516"/>
                  </a:cubicBezTo>
                  <a:cubicBezTo>
                    <a:pt x="220" y="2501"/>
                    <a:pt x="440" y="2467"/>
                    <a:pt x="660" y="2413"/>
                  </a:cubicBezTo>
                  <a:cubicBezTo>
                    <a:pt x="1031" y="1744"/>
                    <a:pt x="1276" y="1002"/>
                    <a:pt x="1378" y="244"/>
                  </a:cubicBezTo>
                  <a:lnTo>
                    <a:pt x="1378" y="239"/>
                  </a:lnTo>
                  <a:cubicBezTo>
                    <a:pt x="1329" y="191"/>
                    <a:pt x="1276" y="142"/>
                    <a:pt x="1222" y="98"/>
                  </a:cubicBezTo>
                  <a:cubicBezTo>
                    <a:pt x="1183" y="64"/>
                    <a:pt x="1148" y="29"/>
                    <a:pt x="1105" y="0"/>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9" name="Google Shape;871;p30">
              <a:extLst>
                <a:ext uri="{FF2B5EF4-FFF2-40B4-BE49-F238E27FC236}">
                  <a16:creationId xmlns:a16="http://schemas.microsoft.com/office/drawing/2014/main" id="{1532ADBF-27C0-52A3-2B46-422988A2CD0E}"/>
                </a:ext>
              </a:extLst>
            </p:cNvPr>
            <p:cNvSpPr/>
            <p:nvPr/>
          </p:nvSpPr>
          <p:spPr>
            <a:xfrm>
              <a:off x="3098734" y="3646504"/>
              <a:ext cx="781503" cy="1080200"/>
            </a:xfrm>
            <a:custGeom>
              <a:avLst/>
              <a:gdLst/>
              <a:ahLst/>
              <a:cxnLst/>
              <a:rect l="l" t="t" r="r" b="b"/>
              <a:pathLst>
                <a:path w="5531" h="7645" extrusionOk="0">
                  <a:moveTo>
                    <a:pt x="3684" y="656"/>
                  </a:moveTo>
                  <a:cubicBezTo>
                    <a:pt x="3699" y="846"/>
                    <a:pt x="3708" y="1042"/>
                    <a:pt x="3703" y="1237"/>
                  </a:cubicBezTo>
                  <a:lnTo>
                    <a:pt x="3684" y="1257"/>
                  </a:lnTo>
                  <a:cubicBezTo>
                    <a:pt x="3562" y="1140"/>
                    <a:pt x="3420" y="1032"/>
                    <a:pt x="3274" y="939"/>
                  </a:cubicBezTo>
                  <a:cubicBezTo>
                    <a:pt x="3410" y="851"/>
                    <a:pt x="3547" y="754"/>
                    <a:pt x="3684" y="656"/>
                  </a:cubicBezTo>
                  <a:close/>
                  <a:moveTo>
                    <a:pt x="3127" y="1037"/>
                  </a:moveTo>
                  <a:lnTo>
                    <a:pt x="3127" y="1037"/>
                  </a:lnTo>
                  <a:cubicBezTo>
                    <a:pt x="3122" y="1135"/>
                    <a:pt x="3117" y="1237"/>
                    <a:pt x="3107" y="1340"/>
                  </a:cubicBezTo>
                  <a:cubicBezTo>
                    <a:pt x="3034" y="1286"/>
                    <a:pt x="2956" y="1237"/>
                    <a:pt x="2883" y="1193"/>
                  </a:cubicBezTo>
                  <a:cubicBezTo>
                    <a:pt x="2966" y="1144"/>
                    <a:pt x="3044" y="1091"/>
                    <a:pt x="3127" y="1037"/>
                  </a:cubicBezTo>
                  <a:close/>
                  <a:moveTo>
                    <a:pt x="3264" y="1100"/>
                  </a:moveTo>
                  <a:cubicBezTo>
                    <a:pt x="3376" y="1179"/>
                    <a:pt x="3489" y="1262"/>
                    <a:pt x="3586" y="1354"/>
                  </a:cubicBezTo>
                  <a:cubicBezTo>
                    <a:pt x="3518" y="1423"/>
                    <a:pt x="3449" y="1486"/>
                    <a:pt x="3381" y="1545"/>
                  </a:cubicBezTo>
                  <a:cubicBezTo>
                    <a:pt x="3332" y="1506"/>
                    <a:pt x="3283" y="1467"/>
                    <a:pt x="3234" y="1433"/>
                  </a:cubicBezTo>
                  <a:cubicBezTo>
                    <a:pt x="3244" y="1320"/>
                    <a:pt x="3254" y="1208"/>
                    <a:pt x="3259" y="1100"/>
                  </a:cubicBezTo>
                  <a:close/>
                  <a:moveTo>
                    <a:pt x="3220" y="1594"/>
                  </a:moveTo>
                  <a:cubicBezTo>
                    <a:pt x="3234" y="1604"/>
                    <a:pt x="3254" y="1618"/>
                    <a:pt x="3269" y="1633"/>
                  </a:cubicBezTo>
                  <a:cubicBezTo>
                    <a:pt x="3249" y="1652"/>
                    <a:pt x="3230" y="1672"/>
                    <a:pt x="3205" y="1687"/>
                  </a:cubicBezTo>
                  <a:cubicBezTo>
                    <a:pt x="3210" y="1657"/>
                    <a:pt x="3215" y="1623"/>
                    <a:pt x="3215" y="1594"/>
                  </a:cubicBezTo>
                  <a:close/>
                  <a:moveTo>
                    <a:pt x="3684" y="1452"/>
                  </a:moveTo>
                  <a:cubicBezTo>
                    <a:pt x="3689" y="1457"/>
                    <a:pt x="3694" y="1462"/>
                    <a:pt x="3699" y="1462"/>
                  </a:cubicBezTo>
                  <a:cubicBezTo>
                    <a:pt x="3689" y="1574"/>
                    <a:pt x="3684" y="1687"/>
                    <a:pt x="3669" y="1794"/>
                  </a:cubicBezTo>
                  <a:cubicBezTo>
                    <a:pt x="3645" y="1770"/>
                    <a:pt x="3616" y="1745"/>
                    <a:pt x="3591" y="1721"/>
                  </a:cubicBezTo>
                  <a:cubicBezTo>
                    <a:pt x="3557" y="1692"/>
                    <a:pt x="3523" y="1662"/>
                    <a:pt x="3489" y="1633"/>
                  </a:cubicBezTo>
                  <a:cubicBezTo>
                    <a:pt x="3557" y="1574"/>
                    <a:pt x="3620" y="1516"/>
                    <a:pt x="3684" y="1452"/>
                  </a:cubicBezTo>
                  <a:close/>
                  <a:moveTo>
                    <a:pt x="3826" y="1613"/>
                  </a:moveTo>
                  <a:cubicBezTo>
                    <a:pt x="4080" y="1936"/>
                    <a:pt x="4236" y="2283"/>
                    <a:pt x="4353" y="2649"/>
                  </a:cubicBezTo>
                  <a:cubicBezTo>
                    <a:pt x="4202" y="2380"/>
                    <a:pt x="4011" y="2136"/>
                    <a:pt x="3796" y="1916"/>
                  </a:cubicBezTo>
                  <a:cubicBezTo>
                    <a:pt x="3811" y="1814"/>
                    <a:pt x="3821" y="1716"/>
                    <a:pt x="3826" y="1613"/>
                  </a:cubicBezTo>
                  <a:close/>
                  <a:moveTo>
                    <a:pt x="3772" y="2092"/>
                  </a:moveTo>
                  <a:cubicBezTo>
                    <a:pt x="4109" y="2454"/>
                    <a:pt x="4358" y="2879"/>
                    <a:pt x="4534" y="3377"/>
                  </a:cubicBezTo>
                  <a:cubicBezTo>
                    <a:pt x="4094" y="3704"/>
                    <a:pt x="3616" y="3944"/>
                    <a:pt x="3122" y="4085"/>
                  </a:cubicBezTo>
                  <a:cubicBezTo>
                    <a:pt x="3449" y="3465"/>
                    <a:pt x="3664" y="2786"/>
                    <a:pt x="3772" y="2092"/>
                  </a:cubicBezTo>
                  <a:close/>
                  <a:moveTo>
                    <a:pt x="3381" y="1726"/>
                  </a:moveTo>
                  <a:cubicBezTo>
                    <a:pt x="3420" y="1755"/>
                    <a:pt x="3459" y="1789"/>
                    <a:pt x="3498" y="1823"/>
                  </a:cubicBezTo>
                  <a:cubicBezTo>
                    <a:pt x="3552" y="1872"/>
                    <a:pt x="3601" y="1916"/>
                    <a:pt x="3650" y="1965"/>
                  </a:cubicBezTo>
                  <a:cubicBezTo>
                    <a:pt x="3547" y="2727"/>
                    <a:pt x="3303" y="3470"/>
                    <a:pt x="2932" y="4139"/>
                  </a:cubicBezTo>
                  <a:cubicBezTo>
                    <a:pt x="2717" y="4193"/>
                    <a:pt x="2497" y="4227"/>
                    <a:pt x="2277" y="4242"/>
                  </a:cubicBezTo>
                  <a:cubicBezTo>
                    <a:pt x="2761" y="3621"/>
                    <a:pt x="3044" y="2737"/>
                    <a:pt x="3176" y="1877"/>
                  </a:cubicBezTo>
                  <a:cubicBezTo>
                    <a:pt x="3249" y="1828"/>
                    <a:pt x="3313" y="1780"/>
                    <a:pt x="3381" y="1726"/>
                  </a:cubicBezTo>
                  <a:close/>
                  <a:moveTo>
                    <a:pt x="1163" y="4325"/>
                  </a:moveTo>
                  <a:cubicBezTo>
                    <a:pt x="1427" y="4374"/>
                    <a:pt x="1696" y="4398"/>
                    <a:pt x="1954" y="4398"/>
                  </a:cubicBezTo>
                  <a:cubicBezTo>
                    <a:pt x="1891" y="4462"/>
                    <a:pt x="1823" y="4520"/>
                    <a:pt x="1749" y="4574"/>
                  </a:cubicBezTo>
                  <a:cubicBezTo>
                    <a:pt x="1554" y="4501"/>
                    <a:pt x="1358" y="4418"/>
                    <a:pt x="1163" y="4325"/>
                  </a:cubicBezTo>
                  <a:close/>
                  <a:moveTo>
                    <a:pt x="2839" y="4305"/>
                  </a:moveTo>
                  <a:lnTo>
                    <a:pt x="2839" y="4305"/>
                  </a:lnTo>
                  <a:cubicBezTo>
                    <a:pt x="2741" y="4466"/>
                    <a:pt x="2639" y="4618"/>
                    <a:pt x="2526" y="4769"/>
                  </a:cubicBezTo>
                  <a:lnTo>
                    <a:pt x="2526" y="4769"/>
                  </a:lnTo>
                  <a:cubicBezTo>
                    <a:pt x="2303" y="4739"/>
                    <a:pt x="2100" y="4691"/>
                    <a:pt x="1901" y="4628"/>
                  </a:cubicBezTo>
                  <a:cubicBezTo>
                    <a:pt x="1989" y="4554"/>
                    <a:pt x="2072" y="4476"/>
                    <a:pt x="2150" y="4388"/>
                  </a:cubicBezTo>
                  <a:cubicBezTo>
                    <a:pt x="2379" y="4379"/>
                    <a:pt x="2614" y="4354"/>
                    <a:pt x="2839" y="4305"/>
                  </a:cubicBezTo>
                  <a:close/>
                  <a:moveTo>
                    <a:pt x="4578" y="3519"/>
                  </a:moveTo>
                  <a:cubicBezTo>
                    <a:pt x="4578" y="3524"/>
                    <a:pt x="4578" y="3529"/>
                    <a:pt x="4578" y="3533"/>
                  </a:cubicBezTo>
                  <a:cubicBezTo>
                    <a:pt x="4602" y="3651"/>
                    <a:pt x="4632" y="3763"/>
                    <a:pt x="4656" y="3880"/>
                  </a:cubicBezTo>
                  <a:cubicBezTo>
                    <a:pt x="4124" y="4352"/>
                    <a:pt x="3421" y="4793"/>
                    <a:pt x="2813" y="4793"/>
                  </a:cubicBezTo>
                  <a:cubicBezTo>
                    <a:pt x="2779" y="4793"/>
                    <a:pt x="2745" y="4792"/>
                    <a:pt x="2712" y="4789"/>
                  </a:cubicBezTo>
                  <a:cubicBezTo>
                    <a:pt x="2702" y="4789"/>
                    <a:pt x="2697" y="4789"/>
                    <a:pt x="2687" y="4784"/>
                  </a:cubicBezTo>
                  <a:cubicBezTo>
                    <a:pt x="2809" y="4618"/>
                    <a:pt x="2922" y="4442"/>
                    <a:pt x="3024" y="4256"/>
                  </a:cubicBezTo>
                  <a:cubicBezTo>
                    <a:pt x="3567" y="4120"/>
                    <a:pt x="4094" y="3871"/>
                    <a:pt x="4578" y="3519"/>
                  </a:cubicBezTo>
                  <a:close/>
                  <a:moveTo>
                    <a:pt x="3179" y="1"/>
                  </a:moveTo>
                  <a:cubicBezTo>
                    <a:pt x="3177" y="1"/>
                    <a:pt x="3174" y="1"/>
                    <a:pt x="3171" y="1"/>
                  </a:cubicBezTo>
                  <a:cubicBezTo>
                    <a:pt x="3132" y="6"/>
                    <a:pt x="3107" y="40"/>
                    <a:pt x="3107" y="79"/>
                  </a:cubicBezTo>
                  <a:cubicBezTo>
                    <a:pt x="3132" y="304"/>
                    <a:pt x="3142" y="568"/>
                    <a:pt x="3137" y="856"/>
                  </a:cubicBezTo>
                  <a:cubicBezTo>
                    <a:pt x="2642" y="575"/>
                    <a:pt x="2055" y="419"/>
                    <a:pt x="1465" y="419"/>
                  </a:cubicBezTo>
                  <a:cubicBezTo>
                    <a:pt x="1338" y="419"/>
                    <a:pt x="1211" y="426"/>
                    <a:pt x="1085" y="441"/>
                  </a:cubicBezTo>
                  <a:cubicBezTo>
                    <a:pt x="1046" y="446"/>
                    <a:pt x="1021" y="480"/>
                    <a:pt x="1026" y="519"/>
                  </a:cubicBezTo>
                  <a:cubicBezTo>
                    <a:pt x="1031" y="558"/>
                    <a:pt x="1065" y="583"/>
                    <a:pt x="1099" y="583"/>
                  </a:cubicBezTo>
                  <a:cubicBezTo>
                    <a:pt x="1219" y="568"/>
                    <a:pt x="1339" y="561"/>
                    <a:pt x="1460" y="561"/>
                  </a:cubicBezTo>
                  <a:cubicBezTo>
                    <a:pt x="2001" y="561"/>
                    <a:pt x="2546" y="701"/>
                    <a:pt x="3010" y="949"/>
                  </a:cubicBezTo>
                  <a:cubicBezTo>
                    <a:pt x="2922" y="1003"/>
                    <a:pt x="2834" y="1061"/>
                    <a:pt x="2746" y="1110"/>
                  </a:cubicBezTo>
                  <a:cubicBezTo>
                    <a:pt x="2194" y="802"/>
                    <a:pt x="1617" y="641"/>
                    <a:pt x="982" y="627"/>
                  </a:cubicBezTo>
                  <a:cubicBezTo>
                    <a:pt x="943" y="627"/>
                    <a:pt x="909" y="656"/>
                    <a:pt x="909" y="695"/>
                  </a:cubicBezTo>
                  <a:cubicBezTo>
                    <a:pt x="909" y="734"/>
                    <a:pt x="938" y="763"/>
                    <a:pt x="977" y="763"/>
                  </a:cubicBezTo>
                  <a:cubicBezTo>
                    <a:pt x="1568" y="783"/>
                    <a:pt x="2101" y="915"/>
                    <a:pt x="2609" y="1193"/>
                  </a:cubicBezTo>
                  <a:cubicBezTo>
                    <a:pt x="1710" y="1716"/>
                    <a:pt x="894" y="1999"/>
                    <a:pt x="127" y="2043"/>
                  </a:cubicBezTo>
                  <a:cubicBezTo>
                    <a:pt x="93" y="2048"/>
                    <a:pt x="64" y="2078"/>
                    <a:pt x="64" y="2117"/>
                  </a:cubicBezTo>
                  <a:cubicBezTo>
                    <a:pt x="69" y="2156"/>
                    <a:pt x="98" y="2185"/>
                    <a:pt x="132" y="2185"/>
                  </a:cubicBezTo>
                  <a:lnTo>
                    <a:pt x="137" y="2185"/>
                  </a:lnTo>
                  <a:cubicBezTo>
                    <a:pt x="943" y="2136"/>
                    <a:pt x="1803" y="1833"/>
                    <a:pt x="2751" y="1271"/>
                  </a:cubicBezTo>
                  <a:cubicBezTo>
                    <a:pt x="2863" y="1340"/>
                    <a:pt x="2976" y="1413"/>
                    <a:pt x="3093" y="1496"/>
                  </a:cubicBezTo>
                  <a:cubicBezTo>
                    <a:pt x="3078" y="1594"/>
                    <a:pt x="3068" y="1696"/>
                    <a:pt x="3054" y="1794"/>
                  </a:cubicBezTo>
                  <a:cubicBezTo>
                    <a:pt x="2364" y="2274"/>
                    <a:pt x="1535" y="2541"/>
                    <a:pt x="680" y="2541"/>
                  </a:cubicBezTo>
                  <a:cubicBezTo>
                    <a:pt x="482" y="2541"/>
                    <a:pt x="283" y="2527"/>
                    <a:pt x="83" y="2498"/>
                  </a:cubicBezTo>
                  <a:cubicBezTo>
                    <a:pt x="80" y="2497"/>
                    <a:pt x="77" y="2497"/>
                    <a:pt x="73" y="2497"/>
                  </a:cubicBezTo>
                  <a:cubicBezTo>
                    <a:pt x="39" y="2497"/>
                    <a:pt x="10" y="2521"/>
                    <a:pt x="5" y="2556"/>
                  </a:cubicBezTo>
                  <a:cubicBezTo>
                    <a:pt x="0" y="2595"/>
                    <a:pt x="25" y="2630"/>
                    <a:pt x="64" y="2634"/>
                  </a:cubicBezTo>
                  <a:cubicBezTo>
                    <a:pt x="269" y="2664"/>
                    <a:pt x="479" y="2678"/>
                    <a:pt x="684" y="2678"/>
                  </a:cubicBezTo>
                  <a:cubicBezTo>
                    <a:pt x="1520" y="2678"/>
                    <a:pt x="2331" y="2434"/>
                    <a:pt x="3024" y="1985"/>
                  </a:cubicBezTo>
                  <a:lnTo>
                    <a:pt x="3024" y="1985"/>
                  </a:lnTo>
                  <a:cubicBezTo>
                    <a:pt x="2878" y="2830"/>
                    <a:pt x="2585" y="3685"/>
                    <a:pt x="2091" y="4252"/>
                  </a:cubicBezTo>
                  <a:cubicBezTo>
                    <a:pt x="2042" y="4253"/>
                    <a:pt x="1993" y="4254"/>
                    <a:pt x="1944" y="4254"/>
                  </a:cubicBezTo>
                  <a:cubicBezTo>
                    <a:pt x="1450" y="4254"/>
                    <a:pt x="953" y="4165"/>
                    <a:pt x="464" y="3983"/>
                  </a:cubicBezTo>
                  <a:cubicBezTo>
                    <a:pt x="457" y="3981"/>
                    <a:pt x="450" y="3980"/>
                    <a:pt x="443" y="3980"/>
                  </a:cubicBezTo>
                  <a:cubicBezTo>
                    <a:pt x="415" y="3980"/>
                    <a:pt x="388" y="3995"/>
                    <a:pt x="376" y="4022"/>
                  </a:cubicBezTo>
                  <a:cubicBezTo>
                    <a:pt x="362" y="4056"/>
                    <a:pt x="376" y="4095"/>
                    <a:pt x="411" y="4115"/>
                  </a:cubicBezTo>
                  <a:cubicBezTo>
                    <a:pt x="543" y="4178"/>
                    <a:pt x="674" y="4242"/>
                    <a:pt x="801" y="4300"/>
                  </a:cubicBezTo>
                  <a:cubicBezTo>
                    <a:pt x="1080" y="4437"/>
                    <a:pt x="1339" y="4564"/>
                    <a:pt x="1608" y="4667"/>
                  </a:cubicBezTo>
                  <a:cubicBezTo>
                    <a:pt x="1476" y="4750"/>
                    <a:pt x="1334" y="4813"/>
                    <a:pt x="1183" y="4857"/>
                  </a:cubicBezTo>
                  <a:cubicBezTo>
                    <a:pt x="1143" y="4867"/>
                    <a:pt x="1124" y="4906"/>
                    <a:pt x="1134" y="4940"/>
                  </a:cubicBezTo>
                  <a:cubicBezTo>
                    <a:pt x="1143" y="4970"/>
                    <a:pt x="1168" y="4989"/>
                    <a:pt x="1197" y="4989"/>
                  </a:cubicBezTo>
                  <a:lnTo>
                    <a:pt x="1217" y="4989"/>
                  </a:lnTo>
                  <a:cubicBezTo>
                    <a:pt x="1417" y="4931"/>
                    <a:pt x="1603" y="4843"/>
                    <a:pt x="1769" y="4725"/>
                  </a:cubicBezTo>
                  <a:cubicBezTo>
                    <a:pt x="1979" y="4799"/>
                    <a:pt x="2194" y="4857"/>
                    <a:pt x="2428" y="4896"/>
                  </a:cubicBezTo>
                  <a:cubicBezTo>
                    <a:pt x="2252" y="5104"/>
                    <a:pt x="2087" y="5208"/>
                    <a:pt x="1920" y="5208"/>
                  </a:cubicBezTo>
                  <a:cubicBezTo>
                    <a:pt x="1902" y="5208"/>
                    <a:pt x="1884" y="5207"/>
                    <a:pt x="1867" y="5204"/>
                  </a:cubicBezTo>
                  <a:cubicBezTo>
                    <a:pt x="1864" y="5204"/>
                    <a:pt x="1861" y="5204"/>
                    <a:pt x="1859" y="5204"/>
                  </a:cubicBezTo>
                  <a:cubicBezTo>
                    <a:pt x="1827" y="5204"/>
                    <a:pt x="1793" y="5231"/>
                    <a:pt x="1788" y="5263"/>
                  </a:cubicBezTo>
                  <a:cubicBezTo>
                    <a:pt x="1783" y="5302"/>
                    <a:pt x="1813" y="5336"/>
                    <a:pt x="1852" y="5341"/>
                  </a:cubicBezTo>
                  <a:cubicBezTo>
                    <a:pt x="1871" y="5346"/>
                    <a:pt x="1896" y="5346"/>
                    <a:pt x="1920" y="5346"/>
                  </a:cubicBezTo>
                  <a:cubicBezTo>
                    <a:pt x="2145" y="5346"/>
                    <a:pt x="2365" y="5204"/>
                    <a:pt x="2590" y="4916"/>
                  </a:cubicBezTo>
                  <a:cubicBezTo>
                    <a:pt x="2629" y="4921"/>
                    <a:pt x="2663" y="4926"/>
                    <a:pt x="2702" y="4926"/>
                  </a:cubicBezTo>
                  <a:cubicBezTo>
                    <a:pt x="2736" y="4931"/>
                    <a:pt x="2770" y="4931"/>
                    <a:pt x="2805" y="4931"/>
                  </a:cubicBezTo>
                  <a:cubicBezTo>
                    <a:pt x="3415" y="4931"/>
                    <a:pt x="4119" y="4535"/>
                    <a:pt x="4695" y="4037"/>
                  </a:cubicBezTo>
                  <a:cubicBezTo>
                    <a:pt x="4710" y="4095"/>
                    <a:pt x="4729" y="4159"/>
                    <a:pt x="4744" y="4217"/>
                  </a:cubicBezTo>
                  <a:lnTo>
                    <a:pt x="4739" y="4217"/>
                  </a:lnTo>
                  <a:cubicBezTo>
                    <a:pt x="4744" y="4237"/>
                    <a:pt x="4749" y="4252"/>
                    <a:pt x="4759" y="4271"/>
                  </a:cubicBezTo>
                  <a:cubicBezTo>
                    <a:pt x="4759" y="4281"/>
                    <a:pt x="4759" y="4291"/>
                    <a:pt x="4764" y="4296"/>
                  </a:cubicBezTo>
                  <a:cubicBezTo>
                    <a:pt x="4764" y="4300"/>
                    <a:pt x="4764" y="4300"/>
                    <a:pt x="4764" y="4300"/>
                  </a:cubicBezTo>
                  <a:cubicBezTo>
                    <a:pt x="4856" y="4579"/>
                    <a:pt x="5032" y="4852"/>
                    <a:pt x="5140" y="5023"/>
                  </a:cubicBezTo>
                  <a:cubicBezTo>
                    <a:pt x="5169" y="5067"/>
                    <a:pt x="5194" y="5107"/>
                    <a:pt x="5208" y="5136"/>
                  </a:cubicBezTo>
                  <a:cubicBezTo>
                    <a:pt x="5374" y="5424"/>
                    <a:pt x="5296" y="5844"/>
                    <a:pt x="5037" y="6054"/>
                  </a:cubicBezTo>
                  <a:cubicBezTo>
                    <a:pt x="4925" y="6142"/>
                    <a:pt x="4788" y="6196"/>
                    <a:pt x="4641" y="6255"/>
                  </a:cubicBezTo>
                  <a:cubicBezTo>
                    <a:pt x="4495" y="6308"/>
                    <a:pt x="4343" y="6367"/>
                    <a:pt x="4216" y="6465"/>
                  </a:cubicBezTo>
                  <a:cubicBezTo>
                    <a:pt x="3953" y="6675"/>
                    <a:pt x="3826" y="7046"/>
                    <a:pt x="3914" y="7373"/>
                  </a:cubicBezTo>
                  <a:cubicBezTo>
                    <a:pt x="3961" y="7561"/>
                    <a:pt x="4145" y="7644"/>
                    <a:pt x="4285" y="7644"/>
                  </a:cubicBezTo>
                  <a:cubicBezTo>
                    <a:pt x="4388" y="7644"/>
                    <a:pt x="4467" y="7598"/>
                    <a:pt x="4446" y="7515"/>
                  </a:cubicBezTo>
                  <a:cubicBezTo>
                    <a:pt x="4429" y="7450"/>
                    <a:pt x="4372" y="7441"/>
                    <a:pt x="4306" y="7441"/>
                  </a:cubicBezTo>
                  <a:cubicBezTo>
                    <a:pt x="4278" y="7441"/>
                    <a:pt x="4248" y="7442"/>
                    <a:pt x="4219" y="7442"/>
                  </a:cubicBezTo>
                  <a:cubicBezTo>
                    <a:pt x="4141" y="7442"/>
                    <a:pt x="4069" y="7430"/>
                    <a:pt x="4045" y="7339"/>
                  </a:cubicBezTo>
                  <a:cubicBezTo>
                    <a:pt x="4011" y="7207"/>
                    <a:pt x="4016" y="7066"/>
                    <a:pt x="4060" y="6934"/>
                  </a:cubicBezTo>
                  <a:cubicBezTo>
                    <a:pt x="4172" y="6582"/>
                    <a:pt x="4417" y="6489"/>
                    <a:pt x="4690" y="6382"/>
                  </a:cubicBezTo>
                  <a:cubicBezTo>
                    <a:pt x="4837" y="6323"/>
                    <a:pt x="4993" y="6264"/>
                    <a:pt x="5120" y="6162"/>
                  </a:cubicBezTo>
                  <a:cubicBezTo>
                    <a:pt x="5443" y="5908"/>
                    <a:pt x="5531" y="5419"/>
                    <a:pt x="5325" y="5063"/>
                  </a:cubicBezTo>
                  <a:lnTo>
                    <a:pt x="5325" y="5063"/>
                  </a:lnTo>
                  <a:lnTo>
                    <a:pt x="5330" y="5067"/>
                  </a:lnTo>
                  <a:cubicBezTo>
                    <a:pt x="5311" y="5038"/>
                    <a:pt x="5286" y="4994"/>
                    <a:pt x="5257" y="4950"/>
                  </a:cubicBezTo>
                  <a:cubicBezTo>
                    <a:pt x="5150" y="4784"/>
                    <a:pt x="4979" y="4511"/>
                    <a:pt x="4896" y="4252"/>
                  </a:cubicBezTo>
                  <a:cubicBezTo>
                    <a:pt x="4876" y="4134"/>
                    <a:pt x="4856" y="4027"/>
                    <a:pt x="4832" y="3914"/>
                  </a:cubicBezTo>
                  <a:cubicBezTo>
                    <a:pt x="5003" y="3758"/>
                    <a:pt x="5159" y="3597"/>
                    <a:pt x="5296" y="3431"/>
                  </a:cubicBezTo>
                  <a:cubicBezTo>
                    <a:pt x="5321" y="3401"/>
                    <a:pt x="5321" y="3358"/>
                    <a:pt x="5291" y="3333"/>
                  </a:cubicBezTo>
                  <a:cubicBezTo>
                    <a:pt x="5279" y="3323"/>
                    <a:pt x="5263" y="3317"/>
                    <a:pt x="5248" y="3317"/>
                  </a:cubicBezTo>
                  <a:cubicBezTo>
                    <a:pt x="5228" y="3317"/>
                    <a:pt x="5207" y="3326"/>
                    <a:pt x="5194" y="3343"/>
                  </a:cubicBezTo>
                  <a:cubicBezTo>
                    <a:pt x="5081" y="3470"/>
                    <a:pt x="4944" y="3616"/>
                    <a:pt x="4793" y="3758"/>
                  </a:cubicBezTo>
                  <a:cubicBezTo>
                    <a:pt x="4764" y="3646"/>
                    <a:pt x="4734" y="3533"/>
                    <a:pt x="4700" y="3426"/>
                  </a:cubicBezTo>
                  <a:cubicBezTo>
                    <a:pt x="4905" y="3265"/>
                    <a:pt x="5106" y="3089"/>
                    <a:pt x="5296" y="2893"/>
                  </a:cubicBezTo>
                  <a:cubicBezTo>
                    <a:pt x="5321" y="2864"/>
                    <a:pt x="5321" y="2820"/>
                    <a:pt x="5291" y="2791"/>
                  </a:cubicBezTo>
                  <a:cubicBezTo>
                    <a:pt x="5280" y="2779"/>
                    <a:pt x="5263" y="2773"/>
                    <a:pt x="5247" y="2773"/>
                  </a:cubicBezTo>
                  <a:cubicBezTo>
                    <a:pt x="5228" y="2773"/>
                    <a:pt x="5209" y="2780"/>
                    <a:pt x="5194" y="2796"/>
                  </a:cubicBezTo>
                  <a:cubicBezTo>
                    <a:pt x="5027" y="2972"/>
                    <a:pt x="4847" y="3133"/>
                    <a:pt x="4666" y="3279"/>
                  </a:cubicBezTo>
                  <a:cubicBezTo>
                    <a:pt x="4519" y="2654"/>
                    <a:pt x="4358" y="2058"/>
                    <a:pt x="3933" y="1525"/>
                  </a:cubicBezTo>
                  <a:cubicBezTo>
                    <a:pt x="3904" y="1486"/>
                    <a:pt x="3870" y="1447"/>
                    <a:pt x="3835" y="1413"/>
                  </a:cubicBezTo>
                  <a:cubicBezTo>
                    <a:pt x="3835" y="1369"/>
                    <a:pt x="3840" y="1340"/>
                    <a:pt x="3840" y="1296"/>
                  </a:cubicBezTo>
                  <a:cubicBezTo>
                    <a:pt x="4021" y="1100"/>
                    <a:pt x="4192" y="881"/>
                    <a:pt x="4339" y="646"/>
                  </a:cubicBezTo>
                  <a:cubicBezTo>
                    <a:pt x="4358" y="612"/>
                    <a:pt x="4348" y="568"/>
                    <a:pt x="4314" y="548"/>
                  </a:cubicBezTo>
                  <a:cubicBezTo>
                    <a:pt x="4302" y="542"/>
                    <a:pt x="4290" y="538"/>
                    <a:pt x="4278" y="538"/>
                  </a:cubicBezTo>
                  <a:cubicBezTo>
                    <a:pt x="4255" y="538"/>
                    <a:pt x="4234" y="550"/>
                    <a:pt x="4221" y="573"/>
                  </a:cubicBezTo>
                  <a:cubicBezTo>
                    <a:pt x="4104" y="754"/>
                    <a:pt x="3977" y="925"/>
                    <a:pt x="3840" y="1086"/>
                  </a:cubicBezTo>
                  <a:cubicBezTo>
                    <a:pt x="3840" y="910"/>
                    <a:pt x="3830" y="734"/>
                    <a:pt x="3811" y="558"/>
                  </a:cubicBezTo>
                  <a:cubicBezTo>
                    <a:pt x="3845" y="524"/>
                    <a:pt x="3855" y="514"/>
                    <a:pt x="3884" y="485"/>
                  </a:cubicBezTo>
                  <a:cubicBezTo>
                    <a:pt x="3953" y="480"/>
                    <a:pt x="3982" y="412"/>
                    <a:pt x="3948" y="368"/>
                  </a:cubicBezTo>
                  <a:cubicBezTo>
                    <a:pt x="3934" y="351"/>
                    <a:pt x="3914" y="342"/>
                    <a:pt x="3893" y="342"/>
                  </a:cubicBezTo>
                  <a:cubicBezTo>
                    <a:pt x="3878" y="342"/>
                    <a:pt x="3863" y="347"/>
                    <a:pt x="3850" y="358"/>
                  </a:cubicBezTo>
                  <a:cubicBezTo>
                    <a:pt x="3830" y="368"/>
                    <a:pt x="3816" y="382"/>
                    <a:pt x="3796" y="397"/>
                  </a:cubicBezTo>
                  <a:cubicBezTo>
                    <a:pt x="3782" y="289"/>
                    <a:pt x="3767" y="182"/>
                    <a:pt x="3747" y="74"/>
                  </a:cubicBezTo>
                  <a:cubicBezTo>
                    <a:pt x="3739" y="41"/>
                    <a:pt x="3713" y="19"/>
                    <a:pt x="3681" y="19"/>
                  </a:cubicBezTo>
                  <a:cubicBezTo>
                    <a:pt x="3676" y="19"/>
                    <a:pt x="3670" y="19"/>
                    <a:pt x="3664" y="21"/>
                  </a:cubicBezTo>
                  <a:cubicBezTo>
                    <a:pt x="3630" y="26"/>
                    <a:pt x="3606" y="65"/>
                    <a:pt x="3611" y="99"/>
                  </a:cubicBezTo>
                  <a:cubicBezTo>
                    <a:pt x="3635" y="231"/>
                    <a:pt x="3650" y="363"/>
                    <a:pt x="3664" y="495"/>
                  </a:cubicBezTo>
                  <a:cubicBezTo>
                    <a:pt x="3532" y="592"/>
                    <a:pt x="3401" y="685"/>
                    <a:pt x="3274" y="773"/>
                  </a:cubicBezTo>
                  <a:cubicBezTo>
                    <a:pt x="3278" y="514"/>
                    <a:pt x="3269" y="275"/>
                    <a:pt x="3249" y="65"/>
                  </a:cubicBezTo>
                  <a:cubicBezTo>
                    <a:pt x="3245" y="28"/>
                    <a:pt x="3215" y="1"/>
                    <a:pt x="3179"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120" name="Google Shape;872;p30">
            <a:extLst>
              <a:ext uri="{FF2B5EF4-FFF2-40B4-BE49-F238E27FC236}">
                <a16:creationId xmlns:a16="http://schemas.microsoft.com/office/drawing/2014/main" id="{330E911C-8B8F-F056-C160-C8AC25D4E24E}"/>
              </a:ext>
            </a:extLst>
          </p:cNvPr>
          <p:cNvGrpSpPr/>
          <p:nvPr/>
        </p:nvGrpSpPr>
        <p:grpSpPr>
          <a:xfrm>
            <a:off x="2887231" y="7873982"/>
            <a:ext cx="543090" cy="1129903"/>
            <a:chOff x="2626384" y="232425"/>
            <a:chExt cx="970132" cy="2018367"/>
          </a:xfrm>
        </p:grpSpPr>
        <p:sp>
          <p:nvSpPr>
            <p:cNvPr id="121" name="Google Shape;873;p30">
              <a:extLst>
                <a:ext uri="{FF2B5EF4-FFF2-40B4-BE49-F238E27FC236}">
                  <a16:creationId xmlns:a16="http://schemas.microsoft.com/office/drawing/2014/main" id="{9EB41173-6D69-6CB3-1628-B542661B153D}"/>
                </a:ext>
              </a:extLst>
            </p:cNvPr>
            <p:cNvSpPr/>
            <p:nvPr/>
          </p:nvSpPr>
          <p:spPr>
            <a:xfrm>
              <a:off x="3100712" y="1558870"/>
              <a:ext cx="495804" cy="456524"/>
            </a:xfrm>
            <a:custGeom>
              <a:avLst/>
              <a:gdLst/>
              <a:ahLst/>
              <a:cxnLst/>
              <a:rect l="l" t="t" r="r" b="b"/>
              <a:pathLst>
                <a:path w="3509" h="3231" extrusionOk="0">
                  <a:moveTo>
                    <a:pt x="1341" y="1"/>
                  </a:moveTo>
                  <a:cubicBezTo>
                    <a:pt x="1220" y="1"/>
                    <a:pt x="1099" y="23"/>
                    <a:pt x="988" y="71"/>
                  </a:cubicBezTo>
                  <a:cubicBezTo>
                    <a:pt x="626" y="222"/>
                    <a:pt x="519" y="520"/>
                    <a:pt x="411" y="862"/>
                  </a:cubicBezTo>
                  <a:cubicBezTo>
                    <a:pt x="309" y="1194"/>
                    <a:pt x="113" y="1478"/>
                    <a:pt x="50" y="1830"/>
                  </a:cubicBezTo>
                  <a:cubicBezTo>
                    <a:pt x="1" y="2108"/>
                    <a:pt x="25" y="2416"/>
                    <a:pt x="182" y="2650"/>
                  </a:cubicBezTo>
                  <a:cubicBezTo>
                    <a:pt x="465" y="3075"/>
                    <a:pt x="1042" y="3158"/>
                    <a:pt x="1550" y="3202"/>
                  </a:cubicBezTo>
                  <a:cubicBezTo>
                    <a:pt x="1728" y="3217"/>
                    <a:pt x="1909" y="3230"/>
                    <a:pt x="2088" y="3230"/>
                  </a:cubicBezTo>
                  <a:cubicBezTo>
                    <a:pt x="2337" y="3230"/>
                    <a:pt x="2582" y="3204"/>
                    <a:pt x="2815" y="3119"/>
                  </a:cubicBezTo>
                  <a:cubicBezTo>
                    <a:pt x="3181" y="2983"/>
                    <a:pt x="3509" y="2621"/>
                    <a:pt x="3426" y="2240"/>
                  </a:cubicBezTo>
                  <a:cubicBezTo>
                    <a:pt x="3338" y="1834"/>
                    <a:pt x="2869" y="1659"/>
                    <a:pt x="2610" y="1331"/>
                  </a:cubicBezTo>
                  <a:cubicBezTo>
                    <a:pt x="2370" y="1038"/>
                    <a:pt x="2322" y="623"/>
                    <a:pt x="2072" y="330"/>
                  </a:cubicBezTo>
                  <a:cubicBezTo>
                    <a:pt x="1896" y="119"/>
                    <a:pt x="1617" y="1"/>
                    <a:pt x="1341" y="1"/>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122" name="Google Shape;874;p30">
              <a:extLst>
                <a:ext uri="{FF2B5EF4-FFF2-40B4-BE49-F238E27FC236}">
                  <a16:creationId xmlns:a16="http://schemas.microsoft.com/office/drawing/2014/main" id="{110A6F60-6EFC-E099-7E1E-866992508797}"/>
                </a:ext>
              </a:extLst>
            </p:cNvPr>
            <p:cNvSpPr/>
            <p:nvPr/>
          </p:nvSpPr>
          <p:spPr>
            <a:xfrm>
              <a:off x="2839175" y="1847818"/>
              <a:ext cx="223105" cy="159239"/>
            </a:xfrm>
            <a:custGeom>
              <a:avLst/>
              <a:gdLst/>
              <a:ahLst/>
              <a:cxnLst/>
              <a:rect l="l" t="t" r="r" b="b"/>
              <a:pathLst>
                <a:path w="1579" h="1127" extrusionOk="0">
                  <a:moveTo>
                    <a:pt x="937" y="1"/>
                  </a:moveTo>
                  <a:cubicBezTo>
                    <a:pt x="829" y="1"/>
                    <a:pt x="715" y="21"/>
                    <a:pt x="601" y="63"/>
                  </a:cubicBezTo>
                  <a:cubicBezTo>
                    <a:pt x="225" y="205"/>
                    <a:pt x="0" y="547"/>
                    <a:pt x="103" y="820"/>
                  </a:cubicBezTo>
                  <a:cubicBezTo>
                    <a:pt x="175" y="1016"/>
                    <a:pt x="389" y="1127"/>
                    <a:pt x="642" y="1127"/>
                  </a:cubicBezTo>
                  <a:cubicBezTo>
                    <a:pt x="749" y="1127"/>
                    <a:pt x="864" y="1107"/>
                    <a:pt x="977" y="1065"/>
                  </a:cubicBezTo>
                  <a:cubicBezTo>
                    <a:pt x="1354" y="923"/>
                    <a:pt x="1578" y="581"/>
                    <a:pt x="1476" y="307"/>
                  </a:cubicBezTo>
                  <a:cubicBezTo>
                    <a:pt x="1404" y="112"/>
                    <a:pt x="1190" y="1"/>
                    <a:pt x="937" y="1"/>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23" name="Google Shape;875;p30">
              <a:extLst>
                <a:ext uri="{FF2B5EF4-FFF2-40B4-BE49-F238E27FC236}">
                  <a16:creationId xmlns:a16="http://schemas.microsoft.com/office/drawing/2014/main" id="{8294FABE-74FA-D6BC-5248-16874FEEC436}"/>
                </a:ext>
              </a:extLst>
            </p:cNvPr>
            <p:cNvSpPr/>
            <p:nvPr/>
          </p:nvSpPr>
          <p:spPr>
            <a:xfrm>
              <a:off x="2897812" y="1589531"/>
              <a:ext cx="208551" cy="150620"/>
            </a:xfrm>
            <a:custGeom>
              <a:avLst/>
              <a:gdLst/>
              <a:ahLst/>
              <a:cxnLst/>
              <a:rect l="l" t="t" r="r" b="b"/>
              <a:pathLst>
                <a:path w="1476" h="1066" extrusionOk="0">
                  <a:moveTo>
                    <a:pt x="728" y="0"/>
                  </a:moveTo>
                  <a:cubicBezTo>
                    <a:pt x="334" y="0"/>
                    <a:pt x="15" y="231"/>
                    <a:pt x="10" y="518"/>
                  </a:cubicBezTo>
                  <a:cubicBezTo>
                    <a:pt x="1" y="811"/>
                    <a:pt x="323" y="1061"/>
                    <a:pt x="728" y="1065"/>
                  </a:cubicBezTo>
                  <a:cubicBezTo>
                    <a:pt x="737" y="1066"/>
                    <a:pt x="745" y="1066"/>
                    <a:pt x="753" y="1066"/>
                  </a:cubicBezTo>
                  <a:cubicBezTo>
                    <a:pt x="1147" y="1066"/>
                    <a:pt x="1466" y="835"/>
                    <a:pt x="1471" y="548"/>
                  </a:cubicBezTo>
                  <a:cubicBezTo>
                    <a:pt x="1476" y="254"/>
                    <a:pt x="1154" y="10"/>
                    <a:pt x="753" y="0"/>
                  </a:cubicBezTo>
                  <a:cubicBezTo>
                    <a:pt x="745" y="0"/>
                    <a:pt x="737" y="0"/>
                    <a:pt x="728"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24" name="Google Shape;876;p30">
              <a:extLst>
                <a:ext uri="{FF2B5EF4-FFF2-40B4-BE49-F238E27FC236}">
                  <a16:creationId xmlns:a16="http://schemas.microsoft.com/office/drawing/2014/main" id="{F241246F-9497-6310-A806-A1229F01D836}"/>
                </a:ext>
              </a:extLst>
            </p:cNvPr>
            <p:cNvSpPr/>
            <p:nvPr/>
          </p:nvSpPr>
          <p:spPr>
            <a:xfrm>
              <a:off x="2968177" y="2030795"/>
              <a:ext cx="206573" cy="180716"/>
            </a:xfrm>
            <a:custGeom>
              <a:avLst/>
              <a:gdLst/>
              <a:ahLst/>
              <a:cxnLst/>
              <a:rect l="l" t="t" r="r" b="b"/>
              <a:pathLst>
                <a:path w="1462" h="1279" extrusionOk="0">
                  <a:moveTo>
                    <a:pt x="928" y="0"/>
                  </a:moveTo>
                  <a:cubicBezTo>
                    <a:pt x="741" y="0"/>
                    <a:pt x="529" y="89"/>
                    <a:pt x="358" y="258"/>
                  </a:cubicBezTo>
                  <a:cubicBezTo>
                    <a:pt x="69" y="541"/>
                    <a:pt x="1" y="937"/>
                    <a:pt x="206" y="1152"/>
                  </a:cubicBezTo>
                  <a:cubicBezTo>
                    <a:pt x="291" y="1237"/>
                    <a:pt x="407" y="1278"/>
                    <a:pt x="534" y="1278"/>
                  </a:cubicBezTo>
                  <a:cubicBezTo>
                    <a:pt x="722" y="1278"/>
                    <a:pt x="933" y="1189"/>
                    <a:pt x="1105" y="1020"/>
                  </a:cubicBezTo>
                  <a:cubicBezTo>
                    <a:pt x="1393" y="737"/>
                    <a:pt x="1462" y="336"/>
                    <a:pt x="1256" y="126"/>
                  </a:cubicBezTo>
                  <a:cubicBezTo>
                    <a:pt x="1172" y="41"/>
                    <a:pt x="1055" y="0"/>
                    <a:pt x="928"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25" name="Google Shape;877;p30">
              <a:extLst>
                <a:ext uri="{FF2B5EF4-FFF2-40B4-BE49-F238E27FC236}">
                  <a16:creationId xmlns:a16="http://schemas.microsoft.com/office/drawing/2014/main" id="{DF6064EE-949E-0D05-00C1-DEBD08C52CE7}"/>
                </a:ext>
              </a:extLst>
            </p:cNvPr>
            <p:cNvSpPr/>
            <p:nvPr/>
          </p:nvSpPr>
          <p:spPr>
            <a:xfrm>
              <a:off x="3237485" y="2052131"/>
              <a:ext cx="184390" cy="198661"/>
            </a:xfrm>
            <a:custGeom>
              <a:avLst/>
              <a:gdLst/>
              <a:ahLst/>
              <a:cxnLst/>
              <a:rect l="l" t="t" r="r" b="b"/>
              <a:pathLst>
                <a:path w="1305" h="1406" extrusionOk="0">
                  <a:moveTo>
                    <a:pt x="789" y="0"/>
                  </a:moveTo>
                  <a:cubicBezTo>
                    <a:pt x="555" y="0"/>
                    <a:pt x="300" y="188"/>
                    <a:pt x="166" y="483"/>
                  </a:cubicBezTo>
                  <a:cubicBezTo>
                    <a:pt x="0" y="855"/>
                    <a:pt x="83" y="1250"/>
                    <a:pt x="357" y="1372"/>
                  </a:cubicBezTo>
                  <a:cubicBezTo>
                    <a:pt x="408" y="1395"/>
                    <a:pt x="462" y="1406"/>
                    <a:pt x="518" y="1406"/>
                  </a:cubicBezTo>
                  <a:cubicBezTo>
                    <a:pt x="752" y="1406"/>
                    <a:pt x="1009" y="1219"/>
                    <a:pt x="1143" y="923"/>
                  </a:cubicBezTo>
                  <a:cubicBezTo>
                    <a:pt x="1305" y="552"/>
                    <a:pt x="1222" y="156"/>
                    <a:pt x="953" y="34"/>
                  </a:cubicBezTo>
                  <a:cubicBezTo>
                    <a:pt x="901" y="11"/>
                    <a:pt x="846" y="0"/>
                    <a:pt x="789"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26" name="Google Shape;878;p30">
              <a:extLst>
                <a:ext uri="{FF2B5EF4-FFF2-40B4-BE49-F238E27FC236}">
                  <a16:creationId xmlns:a16="http://schemas.microsoft.com/office/drawing/2014/main" id="{D78D0BDB-CACB-6637-5186-7FF7A638F332}"/>
                </a:ext>
              </a:extLst>
            </p:cNvPr>
            <p:cNvSpPr/>
            <p:nvPr/>
          </p:nvSpPr>
          <p:spPr>
            <a:xfrm>
              <a:off x="2735462" y="375417"/>
              <a:ext cx="268037" cy="250092"/>
            </a:xfrm>
            <a:custGeom>
              <a:avLst/>
              <a:gdLst/>
              <a:ahLst/>
              <a:cxnLst/>
              <a:rect l="l" t="t" r="r" b="b"/>
              <a:pathLst>
                <a:path w="1897" h="1770" extrusionOk="0">
                  <a:moveTo>
                    <a:pt x="795" y="0"/>
                  </a:moveTo>
                  <a:cubicBezTo>
                    <a:pt x="742" y="0"/>
                    <a:pt x="691" y="8"/>
                    <a:pt x="641" y="25"/>
                  </a:cubicBezTo>
                  <a:cubicBezTo>
                    <a:pt x="382" y="108"/>
                    <a:pt x="255" y="396"/>
                    <a:pt x="162" y="655"/>
                  </a:cubicBezTo>
                  <a:cubicBezTo>
                    <a:pt x="84" y="870"/>
                    <a:pt x="1" y="1095"/>
                    <a:pt x="20" y="1324"/>
                  </a:cubicBezTo>
                  <a:cubicBezTo>
                    <a:pt x="40" y="1534"/>
                    <a:pt x="181" y="1759"/>
                    <a:pt x="387" y="1769"/>
                  </a:cubicBezTo>
                  <a:cubicBezTo>
                    <a:pt x="394" y="1769"/>
                    <a:pt x="401" y="1770"/>
                    <a:pt x="408" y="1770"/>
                  </a:cubicBezTo>
                  <a:cubicBezTo>
                    <a:pt x="622" y="1770"/>
                    <a:pt x="779" y="1561"/>
                    <a:pt x="978" y="1476"/>
                  </a:cubicBezTo>
                  <a:cubicBezTo>
                    <a:pt x="1168" y="1393"/>
                    <a:pt x="1388" y="1427"/>
                    <a:pt x="1574" y="1339"/>
                  </a:cubicBezTo>
                  <a:cubicBezTo>
                    <a:pt x="1769" y="1251"/>
                    <a:pt x="1896" y="1026"/>
                    <a:pt x="1867" y="811"/>
                  </a:cubicBezTo>
                  <a:cubicBezTo>
                    <a:pt x="1838" y="606"/>
                    <a:pt x="1701" y="508"/>
                    <a:pt x="1540" y="401"/>
                  </a:cubicBezTo>
                  <a:cubicBezTo>
                    <a:pt x="1378" y="298"/>
                    <a:pt x="1261" y="157"/>
                    <a:pt x="1085" y="74"/>
                  </a:cubicBezTo>
                  <a:lnTo>
                    <a:pt x="1090" y="74"/>
                  </a:lnTo>
                  <a:cubicBezTo>
                    <a:pt x="997" y="29"/>
                    <a:pt x="895" y="0"/>
                    <a:pt x="795"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27" name="Google Shape;879;p30">
              <a:extLst>
                <a:ext uri="{FF2B5EF4-FFF2-40B4-BE49-F238E27FC236}">
                  <a16:creationId xmlns:a16="http://schemas.microsoft.com/office/drawing/2014/main" id="{9AFEC822-9D12-A27A-FC6E-7C29A86AC9E5}"/>
                </a:ext>
              </a:extLst>
            </p:cNvPr>
            <p:cNvSpPr/>
            <p:nvPr/>
          </p:nvSpPr>
          <p:spPr>
            <a:xfrm>
              <a:off x="2811339" y="232425"/>
              <a:ext cx="86472" cy="111482"/>
            </a:xfrm>
            <a:custGeom>
              <a:avLst/>
              <a:gdLst/>
              <a:ahLst/>
              <a:cxnLst/>
              <a:rect l="l" t="t" r="r" b="b"/>
              <a:pathLst>
                <a:path w="612" h="789" extrusionOk="0">
                  <a:moveTo>
                    <a:pt x="289" y="0"/>
                  </a:moveTo>
                  <a:cubicBezTo>
                    <a:pt x="283" y="0"/>
                    <a:pt x="276" y="0"/>
                    <a:pt x="270" y="1"/>
                  </a:cubicBezTo>
                  <a:cubicBezTo>
                    <a:pt x="113" y="21"/>
                    <a:pt x="1" y="206"/>
                    <a:pt x="21" y="421"/>
                  </a:cubicBezTo>
                  <a:cubicBezTo>
                    <a:pt x="39" y="632"/>
                    <a:pt x="170" y="788"/>
                    <a:pt x="318" y="788"/>
                  </a:cubicBezTo>
                  <a:cubicBezTo>
                    <a:pt x="325" y="788"/>
                    <a:pt x="331" y="788"/>
                    <a:pt x="338" y="788"/>
                  </a:cubicBezTo>
                  <a:cubicBezTo>
                    <a:pt x="499" y="773"/>
                    <a:pt x="612" y="587"/>
                    <a:pt x="592" y="372"/>
                  </a:cubicBezTo>
                  <a:cubicBezTo>
                    <a:pt x="573" y="161"/>
                    <a:pt x="438" y="0"/>
                    <a:pt x="289"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28" name="Google Shape;880;p30">
              <a:extLst>
                <a:ext uri="{FF2B5EF4-FFF2-40B4-BE49-F238E27FC236}">
                  <a16:creationId xmlns:a16="http://schemas.microsoft.com/office/drawing/2014/main" id="{2133767E-4364-D1E8-35DB-A018884C6AEF}"/>
                </a:ext>
              </a:extLst>
            </p:cNvPr>
            <p:cNvSpPr/>
            <p:nvPr/>
          </p:nvSpPr>
          <p:spPr>
            <a:xfrm>
              <a:off x="2935678" y="298269"/>
              <a:ext cx="95373" cy="109505"/>
            </a:xfrm>
            <a:custGeom>
              <a:avLst/>
              <a:gdLst/>
              <a:ahLst/>
              <a:cxnLst/>
              <a:rect l="l" t="t" r="r" b="b"/>
              <a:pathLst>
                <a:path w="675" h="775" extrusionOk="0">
                  <a:moveTo>
                    <a:pt x="390" y="0"/>
                  </a:moveTo>
                  <a:cubicBezTo>
                    <a:pt x="256" y="0"/>
                    <a:pt x="119" y="124"/>
                    <a:pt x="64" y="307"/>
                  </a:cubicBezTo>
                  <a:cubicBezTo>
                    <a:pt x="0" y="512"/>
                    <a:pt x="74" y="722"/>
                    <a:pt x="225" y="766"/>
                  </a:cubicBezTo>
                  <a:cubicBezTo>
                    <a:pt x="245" y="772"/>
                    <a:pt x="265" y="775"/>
                    <a:pt x="285" y="775"/>
                  </a:cubicBezTo>
                  <a:cubicBezTo>
                    <a:pt x="420" y="775"/>
                    <a:pt x="561" y="651"/>
                    <a:pt x="616" y="468"/>
                  </a:cubicBezTo>
                  <a:cubicBezTo>
                    <a:pt x="675" y="263"/>
                    <a:pt x="601" y="53"/>
                    <a:pt x="450" y="9"/>
                  </a:cubicBezTo>
                  <a:cubicBezTo>
                    <a:pt x="430" y="3"/>
                    <a:pt x="410" y="0"/>
                    <a:pt x="390"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129" name="Google Shape;881;p30">
              <a:extLst>
                <a:ext uri="{FF2B5EF4-FFF2-40B4-BE49-F238E27FC236}">
                  <a16:creationId xmlns:a16="http://schemas.microsoft.com/office/drawing/2014/main" id="{0EC3830D-D6E8-AAE7-0B7B-DD5029A4332E}"/>
                </a:ext>
              </a:extLst>
            </p:cNvPr>
            <p:cNvSpPr/>
            <p:nvPr/>
          </p:nvSpPr>
          <p:spPr>
            <a:xfrm>
              <a:off x="2686433" y="270717"/>
              <a:ext cx="100884" cy="105264"/>
            </a:xfrm>
            <a:custGeom>
              <a:avLst/>
              <a:gdLst/>
              <a:ahLst/>
              <a:cxnLst/>
              <a:rect l="l" t="t" r="r" b="b"/>
              <a:pathLst>
                <a:path w="714" h="745" extrusionOk="0">
                  <a:moveTo>
                    <a:pt x="275" y="0"/>
                  </a:moveTo>
                  <a:cubicBezTo>
                    <a:pt x="236" y="0"/>
                    <a:pt x="200" y="9"/>
                    <a:pt x="167" y="28"/>
                  </a:cubicBezTo>
                  <a:cubicBezTo>
                    <a:pt x="25" y="106"/>
                    <a:pt x="1" y="321"/>
                    <a:pt x="103" y="512"/>
                  </a:cubicBezTo>
                  <a:cubicBezTo>
                    <a:pt x="185" y="656"/>
                    <a:pt x="317" y="745"/>
                    <a:pt x="438" y="745"/>
                  </a:cubicBezTo>
                  <a:cubicBezTo>
                    <a:pt x="476" y="745"/>
                    <a:pt x="514" y="736"/>
                    <a:pt x="548" y="717"/>
                  </a:cubicBezTo>
                  <a:cubicBezTo>
                    <a:pt x="685" y="639"/>
                    <a:pt x="714" y="424"/>
                    <a:pt x="607" y="233"/>
                  </a:cubicBezTo>
                  <a:cubicBezTo>
                    <a:pt x="529" y="89"/>
                    <a:pt x="394" y="0"/>
                    <a:pt x="275"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30" name="Google Shape;882;p30">
              <a:extLst>
                <a:ext uri="{FF2B5EF4-FFF2-40B4-BE49-F238E27FC236}">
                  <a16:creationId xmlns:a16="http://schemas.microsoft.com/office/drawing/2014/main" id="{905960EC-2199-8803-D1EC-4701A2168834}"/>
                </a:ext>
              </a:extLst>
            </p:cNvPr>
            <p:cNvSpPr/>
            <p:nvPr/>
          </p:nvSpPr>
          <p:spPr>
            <a:xfrm>
              <a:off x="2626384" y="405795"/>
              <a:ext cx="114732" cy="94668"/>
            </a:xfrm>
            <a:custGeom>
              <a:avLst/>
              <a:gdLst/>
              <a:ahLst/>
              <a:cxnLst/>
              <a:rect l="l" t="t" r="r" b="b"/>
              <a:pathLst>
                <a:path w="812" h="670" extrusionOk="0">
                  <a:moveTo>
                    <a:pt x="297" y="0"/>
                  </a:moveTo>
                  <a:cubicBezTo>
                    <a:pt x="218" y="0"/>
                    <a:pt x="148" y="27"/>
                    <a:pt x="103" y="83"/>
                  </a:cubicBezTo>
                  <a:cubicBezTo>
                    <a:pt x="1" y="205"/>
                    <a:pt x="54" y="420"/>
                    <a:pt x="221" y="557"/>
                  </a:cubicBezTo>
                  <a:cubicBezTo>
                    <a:pt x="313" y="631"/>
                    <a:pt x="419" y="670"/>
                    <a:pt x="513" y="670"/>
                  </a:cubicBezTo>
                  <a:cubicBezTo>
                    <a:pt x="592" y="670"/>
                    <a:pt x="662" y="642"/>
                    <a:pt x="709" y="587"/>
                  </a:cubicBezTo>
                  <a:cubicBezTo>
                    <a:pt x="812" y="464"/>
                    <a:pt x="758" y="254"/>
                    <a:pt x="587" y="113"/>
                  </a:cubicBezTo>
                  <a:cubicBezTo>
                    <a:pt x="497" y="38"/>
                    <a:pt x="391" y="0"/>
                    <a:pt x="297" y="0"/>
                  </a:cubicBezTo>
                  <a:close/>
                </a:path>
              </a:pathLst>
            </a:custGeom>
            <a:solidFill>
              <a:srgbClr val="856D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131" name="TextBox 130">
            <a:extLst>
              <a:ext uri="{FF2B5EF4-FFF2-40B4-BE49-F238E27FC236}">
                <a16:creationId xmlns:a16="http://schemas.microsoft.com/office/drawing/2014/main" id="{BA95368F-6980-CF59-41F0-F28E514DE08E}"/>
              </a:ext>
            </a:extLst>
          </p:cNvPr>
          <p:cNvSpPr txBox="1"/>
          <p:nvPr/>
        </p:nvSpPr>
        <p:spPr>
          <a:xfrm>
            <a:off x="16405859" y="0"/>
            <a:ext cx="1544735" cy="22683133"/>
          </a:xfrm>
          <a:prstGeom prst="rect">
            <a:avLst/>
          </a:prstGeom>
          <a:noFill/>
        </p:spPr>
        <p:txBody>
          <a:bodyPr wrap="square" rtlCol="0">
            <a:spAutoFit/>
          </a:bodyPr>
          <a:lstStyle/>
          <a:p>
            <a:pPr algn="r" rtl="1">
              <a:spcBef>
                <a:spcPts val="1200"/>
              </a:spcBef>
              <a:spcAft>
                <a:spcPts val="1200"/>
              </a:spcAft>
            </a:pPr>
            <a:r>
              <a:rPr lang="ar-EG" sz="3600" dirty="0">
                <a:latin typeface="Alnaseeb" panose="00000500000000000000" pitchFamily="50" charset="-78"/>
                <a:cs typeface="Alnaseeb" panose="00000500000000000000" pitchFamily="50" charset="-78"/>
              </a:rPr>
              <a:t>تجربة القطة والصندوق (صندوق الألغاز):</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وضع ثورندايك قطة جائعة داخل صندوق مغلق.</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بالخارج، يوجد طعام يجذب القطة (دافع قوي).</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في البداية، بدأت القطة بمحاولات عشوائية: الخدش، المواء، التحرك...</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بالصدفة، ضغطت على ذراع داخل الصندوق، ففُتح الباب وخرجت.</a:t>
            </a:r>
          </a:p>
          <a:p>
            <a:pPr algn="r" rtl="1">
              <a:spcBef>
                <a:spcPts val="1200"/>
              </a:spcBef>
              <a:spcAft>
                <a:spcPts val="1200"/>
              </a:spcAft>
            </a:pPr>
            <a:r>
              <a:rPr lang="ar-EG" sz="3600" dirty="0">
                <a:latin typeface="Alnaseeb" panose="00000500000000000000" pitchFamily="50" charset="-78"/>
                <a:cs typeface="Alnaseeb" panose="00000500000000000000" pitchFamily="50" charset="-78"/>
              </a:rPr>
              <a:t>تم تكرار التجربة عدة مرات.</a:t>
            </a:r>
          </a:p>
        </p:txBody>
      </p:sp>
      <p:sp>
        <p:nvSpPr>
          <p:cNvPr id="132" name="TextBox 131">
            <a:extLst>
              <a:ext uri="{FF2B5EF4-FFF2-40B4-BE49-F238E27FC236}">
                <a16:creationId xmlns:a16="http://schemas.microsoft.com/office/drawing/2014/main" id="{6A5E025A-34AB-C777-624A-9142FF6F92B9}"/>
              </a:ext>
            </a:extLst>
          </p:cNvPr>
          <p:cNvSpPr txBox="1"/>
          <p:nvPr/>
        </p:nvSpPr>
        <p:spPr>
          <a:xfrm>
            <a:off x="-12908280" y="152400"/>
            <a:ext cx="12192000" cy="769441"/>
          </a:xfrm>
          <a:prstGeom prst="rect">
            <a:avLst/>
          </a:prstGeom>
          <a:noFill/>
        </p:spPr>
        <p:txBody>
          <a:bodyPr wrap="square" rtlCol="0">
            <a:spAutoFit/>
          </a:bodyPr>
          <a:lstStyle/>
          <a:p>
            <a:pPr algn="ctr" rtl="1">
              <a:spcBef>
                <a:spcPts val="1200"/>
              </a:spcBef>
              <a:spcAft>
                <a:spcPts val="1200"/>
              </a:spcAft>
            </a:pPr>
            <a:r>
              <a:rPr lang="ar-EG" sz="4400" b="1" dirty="0">
                <a:solidFill>
                  <a:srgbClr val="7030A0"/>
                </a:solidFill>
                <a:latin typeface="Alnaseeb" panose="00000500000000000000" pitchFamily="50" charset="-78"/>
                <a:cs typeface="Alnaseeb" panose="00000500000000000000" pitchFamily="50" charset="-78"/>
              </a:rPr>
              <a:t>التصميم التجريبى الذى استخدمه ثورنديك</a:t>
            </a:r>
          </a:p>
        </p:txBody>
      </p:sp>
      <p:sp>
        <p:nvSpPr>
          <p:cNvPr id="134" name="Google Shape;2594;p72">
            <a:extLst>
              <a:ext uri="{FF2B5EF4-FFF2-40B4-BE49-F238E27FC236}">
                <a16:creationId xmlns:a16="http://schemas.microsoft.com/office/drawing/2014/main" id="{6CE0CE69-7183-4176-7BF7-5E0D05703B46}"/>
              </a:ext>
            </a:extLst>
          </p:cNvPr>
          <p:cNvSpPr/>
          <p:nvPr/>
        </p:nvSpPr>
        <p:spPr>
          <a:xfrm flipH="1">
            <a:off x="-942360" y="4992638"/>
            <a:ext cx="18903" cy="17843"/>
          </a:xfrm>
          <a:custGeom>
            <a:avLst/>
            <a:gdLst/>
            <a:ahLst/>
            <a:cxnLst/>
            <a:rect l="l" t="t" r="r" b="b"/>
            <a:pathLst>
              <a:path w="731" h="690" extrusionOk="0">
                <a:moveTo>
                  <a:pt x="45" y="0"/>
                </a:moveTo>
                <a:cubicBezTo>
                  <a:pt x="39" y="0"/>
                  <a:pt x="34" y="2"/>
                  <a:pt x="31" y="5"/>
                </a:cubicBezTo>
                <a:cubicBezTo>
                  <a:pt x="1" y="35"/>
                  <a:pt x="92" y="248"/>
                  <a:pt x="305" y="430"/>
                </a:cubicBezTo>
                <a:cubicBezTo>
                  <a:pt x="455" y="580"/>
                  <a:pt x="605" y="689"/>
                  <a:pt x="670" y="689"/>
                </a:cubicBezTo>
                <a:cubicBezTo>
                  <a:pt x="684" y="689"/>
                  <a:pt x="694" y="684"/>
                  <a:pt x="700" y="673"/>
                </a:cubicBezTo>
                <a:cubicBezTo>
                  <a:pt x="730" y="643"/>
                  <a:pt x="609" y="461"/>
                  <a:pt x="426" y="278"/>
                </a:cubicBezTo>
                <a:cubicBezTo>
                  <a:pt x="263" y="115"/>
                  <a:pt x="99" y="0"/>
                  <a:pt x="4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5" name="Google Shape;2595;p72">
            <a:extLst>
              <a:ext uri="{FF2B5EF4-FFF2-40B4-BE49-F238E27FC236}">
                <a16:creationId xmlns:a16="http://schemas.microsoft.com/office/drawing/2014/main" id="{8FD1806B-5F19-E19F-952E-4DFAA1350629}"/>
              </a:ext>
            </a:extLst>
          </p:cNvPr>
          <p:cNvSpPr/>
          <p:nvPr/>
        </p:nvSpPr>
        <p:spPr>
          <a:xfrm flipH="1">
            <a:off x="-5410026" y="5343969"/>
            <a:ext cx="926734" cy="1514033"/>
          </a:xfrm>
          <a:custGeom>
            <a:avLst/>
            <a:gdLst/>
            <a:ahLst/>
            <a:cxnLst/>
            <a:rect l="l" t="t" r="r" b="b"/>
            <a:pathLst>
              <a:path w="35837" h="58548" extrusionOk="0">
                <a:moveTo>
                  <a:pt x="31610" y="0"/>
                </a:moveTo>
                <a:cubicBezTo>
                  <a:pt x="30506" y="0"/>
                  <a:pt x="28417" y="783"/>
                  <a:pt x="26444" y="5842"/>
                </a:cubicBezTo>
                <a:cubicBezTo>
                  <a:pt x="23587" y="13136"/>
                  <a:pt x="22645" y="17301"/>
                  <a:pt x="22645" y="17301"/>
                </a:cubicBezTo>
                <a:cubicBezTo>
                  <a:pt x="22645" y="17301"/>
                  <a:pt x="22166" y="18240"/>
                  <a:pt x="21437" y="18240"/>
                </a:cubicBezTo>
                <a:cubicBezTo>
                  <a:pt x="21230" y="18240"/>
                  <a:pt x="21003" y="18164"/>
                  <a:pt x="20760" y="17969"/>
                </a:cubicBezTo>
                <a:cubicBezTo>
                  <a:pt x="19758" y="17211"/>
                  <a:pt x="18370" y="15102"/>
                  <a:pt x="16897" y="15102"/>
                </a:cubicBezTo>
                <a:cubicBezTo>
                  <a:pt x="16717" y="15102"/>
                  <a:pt x="16535" y="15134"/>
                  <a:pt x="16353" y="15203"/>
                </a:cubicBezTo>
                <a:cubicBezTo>
                  <a:pt x="14712" y="15872"/>
                  <a:pt x="14256" y="17909"/>
                  <a:pt x="14864" y="20796"/>
                </a:cubicBezTo>
                <a:cubicBezTo>
                  <a:pt x="15502" y="23653"/>
                  <a:pt x="16626" y="29976"/>
                  <a:pt x="16718" y="30553"/>
                </a:cubicBezTo>
                <a:cubicBezTo>
                  <a:pt x="16814" y="31011"/>
                  <a:pt x="16681" y="31640"/>
                  <a:pt x="16199" y="31640"/>
                </a:cubicBezTo>
                <a:cubicBezTo>
                  <a:pt x="16072" y="31640"/>
                  <a:pt x="15922" y="31596"/>
                  <a:pt x="15745" y="31495"/>
                </a:cubicBezTo>
                <a:cubicBezTo>
                  <a:pt x="15075" y="31137"/>
                  <a:pt x="11829" y="28220"/>
                  <a:pt x="9483" y="28220"/>
                </a:cubicBezTo>
                <a:cubicBezTo>
                  <a:pt x="8847" y="28220"/>
                  <a:pt x="8277" y="28434"/>
                  <a:pt x="7842" y="28973"/>
                </a:cubicBezTo>
                <a:cubicBezTo>
                  <a:pt x="5806" y="31465"/>
                  <a:pt x="8845" y="39155"/>
                  <a:pt x="9180" y="40006"/>
                </a:cubicBezTo>
                <a:cubicBezTo>
                  <a:pt x="9483" y="40857"/>
                  <a:pt x="9362" y="41252"/>
                  <a:pt x="8967" y="41496"/>
                </a:cubicBezTo>
                <a:cubicBezTo>
                  <a:pt x="8938" y="41515"/>
                  <a:pt x="8903" y="41525"/>
                  <a:pt x="8863" y="41525"/>
                </a:cubicBezTo>
                <a:cubicBezTo>
                  <a:pt x="8347" y="41525"/>
                  <a:pt x="6913" y="39977"/>
                  <a:pt x="5532" y="38821"/>
                </a:cubicBezTo>
                <a:cubicBezTo>
                  <a:pt x="4543" y="37993"/>
                  <a:pt x="3367" y="37179"/>
                  <a:pt x="2376" y="37179"/>
                </a:cubicBezTo>
                <a:cubicBezTo>
                  <a:pt x="1875" y="37179"/>
                  <a:pt x="1421" y="37388"/>
                  <a:pt x="1064" y="37909"/>
                </a:cubicBezTo>
                <a:cubicBezTo>
                  <a:pt x="0" y="39459"/>
                  <a:pt x="213" y="45447"/>
                  <a:pt x="6809" y="54535"/>
                </a:cubicBezTo>
                <a:lnTo>
                  <a:pt x="10152" y="58547"/>
                </a:lnTo>
                <a:lnTo>
                  <a:pt x="15319" y="57757"/>
                </a:lnTo>
                <a:cubicBezTo>
                  <a:pt x="26292" y="55356"/>
                  <a:pt x="30426" y="51040"/>
                  <a:pt x="30669" y="49186"/>
                </a:cubicBezTo>
                <a:cubicBezTo>
                  <a:pt x="30912" y="47331"/>
                  <a:pt x="28694" y="46936"/>
                  <a:pt x="26748" y="46876"/>
                </a:cubicBezTo>
                <a:cubicBezTo>
                  <a:pt x="26502" y="46868"/>
                  <a:pt x="26251" y="46865"/>
                  <a:pt x="26000" y="46865"/>
                </a:cubicBezTo>
                <a:cubicBezTo>
                  <a:pt x="25297" y="46865"/>
                  <a:pt x="24591" y="46887"/>
                  <a:pt x="23993" y="46887"/>
                </a:cubicBezTo>
                <a:cubicBezTo>
                  <a:pt x="23112" y="46887"/>
                  <a:pt x="22465" y="46839"/>
                  <a:pt x="22402" y="46602"/>
                </a:cubicBezTo>
                <a:cubicBezTo>
                  <a:pt x="22280" y="46146"/>
                  <a:pt x="22432" y="45781"/>
                  <a:pt x="23253" y="45356"/>
                </a:cubicBezTo>
                <a:cubicBezTo>
                  <a:pt x="24043" y="44930"/>
                  <a:pt x="31429" y="41222"/>
                  <a:pt x="31612" y="37970"/>
                </a:cubicBezTo>
                <a:cubicBezTo>
                  <a:pt x="31764" y="34748"/>
                  <a:pt x="24955" y="34839"/>
                  <a:pt x="24013" y="34626"/>
                </a:cubicBezTo>
                <a:cubicBezTo>
                  <a:pt x="23070" y="34413"/>
                  <a:pt x="23465" y="33593"/>
                  <a:pt x="23921" y="33258"/>
                </a:cubicBezTo>
                <a:cubicBezTo>
                  <a:pt x="24347" y="32894"/>
                  <a:pt x="29423" y="28912"/>
                  <a:pt x="31794" y="27210"/>
                </a:cubicBezTo>
                <a:cubicBezTo>
                  <a:pt x="34165" y="25477"/>
                  <a:pt x="35198" y="23714"/>
                  <a:pt x="34408" y="22042"/>
                </a:cubicBezTo>
                <a:cubicBezTo>
                  <a:pt x="33993" y="21244"/>
                  <a:pt x="33044" y="21058"/>
                  <a:pt x="32025" y="21058"/>
                </a:cubicBezTo>
                <a:cubicBezTo>
                  <a:pt x="31139" y="21058"/>
                  <a:pt x="30201" y="21199"/>
                  <a:pt x="29518" y="21199"/>
                </a:cubicBezTo>
                <a:cubicBezTo>
                  <a:pt x="29431" y="21199"/>
                  <a:pt x="29349" y="21196"/>
                  <a:pt x="29271" y="21191"/>
                </a:cubicBezTo>
                <a:cubicBezTo>
                  <a:pt x="27903" y="21100"/>
                  <a:pt x="28329" y="19428"/>
                  <a:pt x="28329" y="19428"/>
                </a:cubicBezTo>
                <a:cubicBezTo>
                  <a:pt x="28329" y="19428"/>
                  <a:pt x="30396" y="15690"/>
                  <a:pt x="33101" y="8334"/>
                </a:cubicBezTo>
                <a:cubicBezTo>
                  <a:pt x="35836" y="979"/>
                  <a:pt x="32342" y="127"/>
                  <a:pt x="32341" y="127"/>
                </a:cubicBezTo>
                <a:lnTo>
                  <a:pt x="32341" y="127"/>
                </a:lnTo>
                <a:lnTo>
                  <a:pt x="32393" y="153"/>
                </a:lnTo>
                <a:lnTo>
                  <a:pt x="32393" y="153"/>
                </a:lnTo>
                <a:cubicBezTo>
                  <a:pt x="32341" y="128"/>
                  <a:pt x="32056" y="0"/>
                  <a:pt x="31610"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6" name="Google Shape;2596;p72">
            <a:extLst>
              <a:ext uri="{FF2B5EF4-FFF2-40B4-BE49-F238E27FC236}">
                <a16:creationId xmlns:a16="http://schemas.microsoft.com/office/drawing/2014/main" id="{ECDFDCD5-4414-7AE2-1CFD-46066D1DC02F}"/>
              </a:ext>
            </a:extLst>
          </p:cNvPr>
          <p:cNvSpPr/>
          <p:nvPr/>
        </p:nvSpPr>
        <p:spPr>
          <a:xfrm flipH="1">
            <a:off x="-2531697" y="5516246"/>
            <a:ext cx="505453" cy="1313466"/>
          </a:xfrm>
          <a:custGeom>
            <a:avLst/>
            <a:gdLst/>
            <a:ahLst/>
            <a:cxnLst/>
            <a:rect l="l" t="t" r="r" b="b"/>
            <a:pathLst>
              <a:path w="19546" h="50792" extrusionOk="0">
                <a:moveTo>
                  <a:pt x="19545" y="0"/>
                </a:moveTo>
                <a:cubicBezTo>
                  <a:pt x="19515" y="31"/>
                  <a:pt x="19484" y="91"/>
                  <a:pt x="19454" y="152"/>
                </a:cubicBezTo>
                <a:lnTo>
                  <a:pt x="19302" y="578"/>
                </a:lnTo>
                <a:cubicBezTo>
                  <a:pt x="19150" y="1003"/>
                  <a:pt x="18907" y="1581"/>
                  <a:pt x="18633" y="2341"/>
                </a:cubicBezTo>
                <a:lnTo>
                  <a:pt x="16202" y="8724"/>
                </a:lnTo>
                <a:cubicBezTo>
                  <a:pt x="14165" y="14104"/>
                  <a:pt x="11278" y="21520"/>
                  <a:pt x="8086" y="29727"/>
                </a:cubicBezTo>
                <a:cubicBezTo>
                  <a:pt x="4894" y="37934"/>
                  <a:pt x="2037" y="45350"/>
                  <a:pt x="1" y="50761"/>
                </a:cubicBezTo>
                <a:lnTo>
                  <a:pt x="122" y="50791"/>
                </a:lnTo>
                <a:cubicBezTo>
                  <a:pt x="2159" y="45411"/>
                  <a:pt x="5046" y="37995"/>
                  <a:pt x="8238" y="29788"/>
                </a:cubicBezTo>
                <a:cubicBezTo>
                  <a:pt x="11430" y="21581"/>
                  <a:pt x="14287" y="14165"/>
                  <a:pt x="16323" y="8754"/>
                </a:cubicBezTo>
                <a:cubicBezTo>
                  <a:pt x="17326" y="6049"/>
                  <a:pt x="18147" y="3860"/>
                  <a:pt x="18694" y="2341"/>
                </a:cubicBezTo>
                <a:cubicBezTo>
                  <a:pt x="18968" y="1611"/>
                  <a:pt x="19180" y="1003"/>
                  <a:pt x="19332" y="608"/>
                </a:cubicBezTo>
                <a:cubicBezTo>
                  <a:pt x="19393" y="395"/>
                  <a:pt x="19424" y="243"/>
                  <a:pt x="19484" y="152"/>
                </a:cubicBezTo>
                <a:cubicBezTo>
                  <a:pt x="19545" y="31"/>
                  <a:pt x="19545" y="0"/>
                  <a:pt x="1954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7" name="Google Shape;2597;p72">
            <a:extLst>
              <a:ext uri="{FF2B5EF4-FFF2-40B4-BE49-F238E27FC236}">
                <a16:creationId xmlns:a16="http://schemas.microsoft.com/office/drawing/2014/main" id="{95E58052-012C-BB6B-6985-A1C29668A70D}"/>
              </a:ext>
            </a:extLst>
          </p:cNvPr>
          <p:cNvSpPr/>
          <p:nvPr/>
        </p:nvSpPr>
        <p:spPr>
          <a:xfrm flipH="1">
            <a:off x="-2321044" y="5831424"/>
            <a:ext cx="82570" cy="232685"/>
          </a:xfrm>
          <a:custGeom>
            <a:avLst/>
            <a:gdLst/>
            <a:ahLst/>
            <a:cxnLst/>
            <a:rect l="l" t="t" r="r" b="b"/>
            <a:pathLst>
              <a:path w="3193" h="8998" extrusionOk="0">
                <a:moveTo>
                  <a:pt x="1" y="1"/>
                </a:moveTo>
                <a:cubicBezTo>
                  <a:pt x="1" y="122"/>
                  <a:pt x="31" y="244"/>
                  <a:pt x="61" y="366"/>
                </a:cubicBezTo>
                <a:cubicBezTo>
                  <a:pt x="153" y="639"/>
                  <a:pt x="274" y="943"/>
                  <a:pt x="396" y="1338"/>
                </a:cubicBezTo>
                <a:cubicBezTo>
                  <a:pt x="700" y="2189"/>
                  <a:pt x="1095" y="3284"/>
                  <a:pt x="1520" y="4530"/>
                </a:cubicBezTo>
                <a:cubicBezTo>
                  <a:pt x="1946" y="5776"/>
                  <a:pt x="2341" y="6901"/>
                  <a:pt x="2645" y="7721"/>
                </a:cubicBezTo>
                <a:cubicBezTo>
                  <a:pt x="2797" y="8116"/>
                  <a:pt x="2949" y="8451"/>
                  <a:pt x="3040" y="8664"/>
                </a:cubicBezTo>
                <a:cubicBezTo>
                  <a:pt x="3071" y="8785"/>
                  <a:pt x="3131" y="8907"/>
                  <a:pt x="3192" y="8998"/>
                </a:cubicBezTo>
                <a:cubicBezTo>
                  <a:pt x="3192" y="8876"/>
                  <a:pt x="3131" y="8755"/>
                  <a:pt x="3101" y="8664"/>
                </a:cubicBezTo>
                <a:lnTo>
                  <a:pt x="2767" y="7691"/>
                </a:lnTo>
                <a:lnTo>
                  <a:pt x="1672" y="4469"/>
                </a:lnTo>
                <a:cubicBezTo>
                  <a:pt x="1247" y="3223"/>
                  <a:pt x="852" y="2098"/>
                  <a:pt x="548" y="1308"/>
                </a:cubicBezTo>
                <a:cubicBezTo>
                  <a:pt x="396" y="882"/>
                  <a:pt x="244" y="578"/>
                  <a:pt x="153" y="335"/>
                </a:cubicBezTo>
                <a:cubicBezTo>
                  <a:pt x="122" y="214"/>
                  <a:pt x="61" y="122"/>
                  <a:pt x="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8" name="Google Shape;2598;p72">
            <a:extLst>
              <a:ext uri="{FF2B5EF4-FFF2-40B4-BE49-F238E27FC236}">
                <a16:creationId xmlns:a16="http://schemas.microsoft.com/office/drawing/2014/main" id="{1D38E166-550B-4B4B-2C50-BACDB3294171}"/>
              </a:ext>
            </a:extLst>
          </p:cNvPr>
          <p:cNvSpPr/>
          <p:nvPr/>
        </p:nvSpPr>
        <p:spPr>
          <a:xfrm flipH="1">
            <a:off x="-2600069" y="5960308"/>
            <a:ext cx="265708" cy="105404"/>
          </a:xfrm>
          <a:custGeom>
            <a:avLst/>
            <a:gdLst/>
            <a:ahLst/>
            <a:cxnLst/>
            <a:rect l="l" t="t" r="r" b="b"/>
            <a:pathLst>
              <a:path w="10275" h="4076" extrusionOk="0">
                <a:moveTo>
                  <a:pt x="10273" y="1"/>
                </a:moveTo>
                <a:cubicBezTo>
                  <a:pt x="10192" y="1"/>
                  <a:pt x="7855" y="842"/>
                  <a:pt x="5107" y="1947"/>
                </a:cubicBezTo>
                <a:cubicBezTo>
                  <a:pt x="2281" y="3072"/>
                  <a:pt x="1" y="4044"/>
                  <a:pt x="1" y="4075"/>
                </a:cubicBezTo>
                <a:cubicBezTo>
                  <a:pt x="1" y="4075"/>
                  <a:pt x="3" y="4075"/>
                  <a:pt x="4" y="4075"/>
                </a:cubicBezTo>
                <a:cubicBezTo>
                  <a:pt x="109" y="4075"/>
                  <a:pt x="2389" y="3205"/>
                  <a:pt x="5168" y="2099"/>
                </a:cubicBezTo>
                <a:cubicBezTo>
                  <a:pt x="7995" y="974"/>
                  <a:pt x="10275" y="32"/>
                  <a:pt x="10275" y="2"/>
                </a:cubicBezTo>
                <a:cubicBezTo>
                  <a:pt x="10275" y="1"/>
                  <a:pt x="10274" y="1"/>
                  <a:pt x="10273"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9" name="Google Shape;2599;p72">
            <a:extLst>
              <a:ext uri="{FF2B5EF4-FFF2-40B4-BE49-F238E27FC236}">
                <a16:creationId xmlns:a16="http://schemas.microsoft.com/office/drawing/2014/main" id="{E4EE91C8-5EDA-3703-6322-0F06CEE3C5DF}"/>
              </a:ext>
            </a:extLst>
          </p:cNvPr>
          <p:cNvSpPr/>
          <p:nvPr/>
        </p:nvSpPr>
        <p:spPr>
          <a:xfrm flipH="1">
            <a:off x="-2443644" y="6351772"/>
            <a:ext cx="250761" cy="34626"/>
          </a:xfrm>
          <a:custGeom>
            <a:avLst/>
            <a:gdLst/>
            <a:ahLst/>
            <a:cxnLst/>
            <a:rect l="l" t="t" r="r" b="b"/>
            <a:pathLst>
              <a:path w="9697" h="1339" extrusionOk="0">
                <a:moveTo>
                  <a:pt x="9697" y="1"/>
                </a:moveTo>
                <a:cubicBezTo>
                  <a:pt x="9545" y="1"/>
                  <a:pt x="9423" y="1"/>
                  <a:pt x="9302" y="61"/>
                </a:cubicBezTo>
                <a:lnTo>
                  <a:pt x="8268" y="244"/>
                </a:lnTo>
                <a:cubicBezTo>
                  <a:pt x="7387" y="396"/>
                  <a:pt x="6171" y="609"/>
                  <a:pt x="4864" y="761"/>
                </a:cubicBezTo>
                <a:cubicBezTo>
                  <a:pt x="3527" y="943"/>
                  <a:pt x="2311" y="1065"/>
                  <a:pt x="1429" y="1156"/>
                </a:cubicBezTo>
                <a:lnTo>
                  <a:pt x="396" y="1247"/>
                </a:lnTo>
                <a:cubicBezTo>
                  <a:pt x="274" y="1247"/>
                  <a:pt x="122" y="1277"/>
                  <a:pt x="1" y="1308"/>
                </a:cubicBezTo>
                <a:cubicBezTo>
                  <a:pt x="122" y="1338"/>
                  <a:pt x="244" y="1338"/>
                  <a:pt x="365" y="1338"/>
                </a:cubicBezTo>
                <a:cubicBezTo>
                  <a:pt x="609" y="1308"/>
                  <a:pt x="973" y="1308"/>
                  <a:pt x="1429" y="1277"/>
                </a:cubicBezTo>
                <a:cubicBezTo>
                  <a:pt x="2311" y="1217"/>
                  <a:pt x="3527" y="1125"/>
                  <a:pt x="4864" y="943"/>
                </a:cubicBezTo>
                <a:cubicBezTo>
                  <a:pt x="6201" y="761"/>
                  <a:pt x="7417" y="517"/>
                  <a:pt x="8268" y="335"/>
                </a:cubicBezTo>
                <a:cubicBezTo>
                  <a:pt x="8724" y="244"/>
                  <a:pt x="9059" y="183"/>
                  <a:pt x="9302" y="122"/>
                </a:cubicBezTo>
                <a:cubicBezTo>
                  <a:pt x="9423" y="92"/>
                  <a:pt x="9545" y="31"/>
                  <a:pt x="9697"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0" name="Google Shape;2600;p72">
            <a:extLst>
              <a:ext uri="{FF2B5EF4-FFF2-40B4-BE49-F238E27FC236}">
                <a16:creationId xmlns:a16="http://schemas.microsoft.com/office/drawing/2014/main" id="{F88B7D61-FEBB-8E81-BFAE-854A97C94FC1}"/>
              </a:ext>
            </a:extLst>
          </p:cNvPr>
          <p:cNvSpPr/>
          <p:nvPr/>
        </p:nvSpPr>
        <p:spPr>
          <a:xfrm flipH="1">
            <a:off x="-2195262" y="6192995"/>
            <a:ext cx="135996" cy="190250"/>
          </a:xfrm>
          <a:custGeom>
            <a:avLst/>
            <a:gdLst/>
            <a:ahLst/>
            <a:cxnLst/>
            <a:rect l="l" t="t" r="r" b="b"/>
            <a:pathLst>
              <a:path w="5259" h="7357" extrusionOk="0">
                <a:moveTo>
                  <a:pt x="0" y="1"/>
                </a:moveTo>
                <a:lnTo>
                  <a:pt x="0" y="1"/>
                </a:lnTo>
                <a:cubicBezTo>
                  <a:pt x="61" y="122"/>
                  <a:pt x="122" y="214"/>
                  <a:pt x="183" y="335"/>
                </a:cubicBezTo>
                <a:lnTo>
                  <a:pt x="730" y="1125"/>
                </a:lnTo>
                <a:cubicBezTo>
                  <a:pt x="1186" y="1794"/>
                  <a:pt x="1824" y="2706"/>
                  <a:pt x="2554" y="3739"/>
                </a:cubicBezTo>
                <a:cubicBezTo>
                  <a:pt x="3283" y="4742"/>
                  <a:pt x="3952" y="5654"/>
                  <a:pt x="4438" y="6323"/>
                </a:cubicBezTo>
                <a:lnTo>
                  <a:pt x="5016" y="7083"/>
                </a:lnTo>
                <a:cubicBezTo>
                  <a:pt x="5076" y="7174"/>
                  <a:pt x="5168" y="7265"/>
                  <a:pt x="5259" y="7357"/>
                </a:cubicBezTo>
                <a:cubicBezTo>
                  <a:pt x="5198" y="7235"/>
                  <a:pt x="5137" y="7113"/>
                  <a:pt x="5076" y="7022"/>
                </a:cubicBezTo>
                <a:lnTo>
                  <a:pt x="4529" y="6232"/>
                </a:lnTo>
                <a:cubicBezTo>
                  <a:pt x="4073" y="5563"/>
                  <a:pt x="3435" y="4621"/>
                  <a:pt x="2675" y="3618"/>
                </a:cubicBezTo>
                <a:cubicBezTo>
                  <a:pt x="1946" y="2615"/>
                  <a:pt x="1307" y="1703"/>
                  <a:pt x="821" y="1034"/>
                </a:cubicBezTo>
                <a:lnTo>
                  <a:pt x="244" y="274"/>
                </a:lnTo>
                <a:cubicBezTo>
                  <a:pt x="92" y="92"/>
                  <a:pt x="0" y="1"/>
                  <a:pt x="0"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1" name="Google Shape;2601;p72">
            <a:extLst>
              <a:ext uri="{FF2B5EF4-FFF2-40B4-BE49-F238E27FC236}">
                <a16:creationId xmlns:a16="http://schemas.microsoft.com/office/drawing/2014/main" id="{C09F0B1A-0D6F-6295-8489-DF222186593B}"/>
              </a:ext>
            </a:extLst>
          </p:cNvPr>
          <p:cNvSpPr/>
          <p:nvPr/>
        </p:nvSpPr>
        <p:spPr>
          <a:xfrm flipH="1">
            <a:off x="-2075013" y="6459452"/>
            <a:ext cx="176104" cy="242125"/>
          </a:xfrm>
          <a:custGeom>
            <a:avLst/>
            <a:gdLst/>
            <a:ahLst/>
            <a:cxnLst/>
            <a:rect l="l" t="t" r="r" b="b"/>
            <a:pathLst>
              <a:path w="6810" h="9363" extrusionOk="0">
                <a:moveTo>
                  <a:pt x="1" y="1"/>
                </a:moveTo>
                <a:lnTo>
                  <a:pt x="1" y="1"/>
                </a:lnTo>
                <a:cubicBezTo>
                  <a:pt x="61" y="153"/>
                  <a:pt x="153" y="274"/>
                  <a:pt x="244" y="396"/>
                </a:cubicBezTo>
                <a:lnTo>
                  <a:pt x="943" y="1399"/>
                </a:lnTo>
                <a:cubicBezTo>
                  <a:pt x="1551" y="2250"/>
                  <a:pt x="2402" y="3436"/>
                  <a:pt x="3344" y="4743"/>
                </a:cubicBezTo>
                <a:cubicBezTo>
                  <a:pt x="4256" y="6019"/>
                  <a:pt x="5138" y="7174"/>
                  <a:pt x="5745" y="8025"/>
                </a:cubicBezTo>
                <a:lnTo>
                  <a:pt x="6505" y="8998"/>
                </a:lnTo>
                <a:cubicBezTo>
                  <a:pt x="6597" y="9120"/>
                  <a:pt x="6718" y="9241"/>
                  <a:pt x="6809" y="9363"/>
                </a:cubicBezTo>
                <a:cubicBezTo>
                  <a:pt x="6749" y="9211"/>
                  <a:pt x="6657" y="9089"/>
                  <a:pt x="6566" y="8968"/>
                </a:cubicBezTo>
                <a:lnTo>
                  <a:pt x="5867" y="7965"/>
                </a:lnTo>
                <a:cubicBezTo>
                  <a:pt x="5259" y="7113"/>
                  <a:pt x="4408" y="5928"/>
                  <a:pt x="3466" y="4651"/>
                </a:cubicBezTo>
                <a:cubicBezTo>
                  <a:pt x="2524" y="3344"/>
                  <a:pt x="1672" y="2189"/>
                  <a:pt x="1034" y="1338"/>
                </a:cubicBezTo>
                <a:cubicBezTo>
                  <a:pt x="730" y="943"/>
                  <a:pt x="487" y="609"/>
                  <a:pt x="274" y="366"/>
                </a:cubicBezTo>
                <a:cubicBezTo>
                  <a:pt x="213" y="244"/>
                  <a:pt x="92" y="122"/>
                  <a:pt x="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2" name="Google Shape;2602;p72">
            <a:extLst>
              <a:ext uri="{FF2B5EF4-FFF2-40B4-BE49-F238E27FC236}">
                <a16:creationId xmlns:a16="http://schemas.microsoft.com/office/drawing/2014/main" id="{1B5DB532-BEB0-69D8-A87F-E1BE18CAA8EA}"/>
              </a:ext>
            </a:extLst>
          </p:cNvPr>
          <p:cNvSpPr/>
          <p:nvPr/>
        </p:nvSpPr>
        <p:spPr>
          <a:xfrm flipH="1">
            <a:off x="-2388641" y="6642616"/>
            <a:ext cx="316005" cy="51900"/>
          </a:xfrm>
          <a:custGeom>
            <a:avLst/>
            <a:gdLst/>
            <a:ahLst/>
            <a:cxnLst/>
            <a:rect l="l" t="t" r="r" b="b"/>
            <a:pathLst>
              <a:path w="12220" h="2007" extrusionOk="0">
                <a:moveTo>
                  <a:pt x="12219" y="0"/>
                </a:moveTo>
                <a:lnTo>
                  <a:pt x="12219" y="0"/>
                </a:lnTo>
                <a:cubicBezTo>
                  <a:pt x="12067" y="30"/>
                  <a:pt x="11885" y="30"/>
                  <a:pt x="11733" y="91"/>
                </a:cubicBezTo>
                <a:lnTo>
                  <a:pt x="10426" y="334"/>
                </a:lnTo>
                <a:cubicBezTo>
                  <a:pt x="9332" y="547"/>
                  <a:pt x="7781" y="851"/>
                  <a:pt x="6110" y="1125"/>
                </a:cubicBezTo>
                <a:cubicBezTo>
                  <a:pt x="4438" y="1398"/>
                  <a:pt x="2888" y="1611"/>
                  <a:pt x="1793" y="1763"/>
                </a:cubicBezTo>
                <a:lnTo>
                  <a:pt x="486" y="1945"/>
                </a:lnTo>
                <a:cubicBezTo>
                  <a:pt x="304" y="1945"/>
                  <a:pt x="152" y="1976"/>
                  <a:pt x="0" y="2006"/>
                </a:cubicBezTo>
                <a:lnTo>
                  <a:pt x="486" y="2006"/>
                </a:lnTo>
                <a:cubicBezTo>
                  <a:pt x="790" y="1976"/>
                  <a:pt x="1246" y="1945"/>
                  <a:pt x="1793" y="1885"/>
                </a:cubicBezTo>
                <a:cubicBezTo>
                  <a:pt x="2918" y="1763"/>
                  <a:pt x="4438" y="1550"/>
                  <a:pt x="6140" y="1277"/>
                </a:cubicBezTo>
                <a:cubicBezTo>
                  <a:pt x="7842" y="1003"/>
                  <a:pt x="9362" y="699"/>
                  <a:pt x="10456" y="456"/>
                </a:cubicBezTo>
                <a:cubicBezTo>
                  <a:pt x="11003" y="334"/>
                  <a:pt x="11459" y="213"/>
                  <a:pt x="11763" y="152"/>
                </a:cubicBezTo>
                <a:cubicBezTo>
                  <a:pt x="11915" y="122"/>
                  <a:pt x="12067" y="61"/>
                  <a:pt x="12219"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3" name="Google Shape;2603;p72">
            <a:extLst>
              <a:ext uri="{FF2B5EF4-FFF2-40B4-BE49-F238E27FC236}">
                <a16:creationId xmlns:a16="http://schemas.microsoft.com/office/drawing/2014/main" id="{80CC029E-823F-7AC3-00F9-CB08A6107359}"/>
              </a:ext>
            </a:extLst>
          </p:cNvPr>
          <p:cNvSpPr/>
          <p:nvPr/>
        </p:nvSpPr>
        <p:spPr>
          <a:xfrm flipH="1">
            <a:off x="1174205" y="-1548299"/>
            <a:ext cx="159580" cy="147814"/>
          </a:xfrm>
          <a:custGeom>
            <a:avLst/>
            <a:gdLst/>
            <a:ahLst/>
            <a:cxnLst/>
            <a:rect l="l" t="t" r="r" b="b"/>
            <a:pathLst>
              <a:path w="6171" h="5716" extrusionOk="0">
                <a:moveTo>
                  <a:pt x="821" y="1"/>
                </a:moveTo>
                <a:lnTo>
                  <a:pt x="1" y="821"/>
                </a:lnTo>
                <a:lnTo>
                  <a:pt x="578" y="3132"/>
                </a:lnTo>
                <a:lnTo>
                  <a:pt x="5441" y="5715"/>
                </a:lnTo>
                <a:lnTo>
                  <a:pt x="6171" y="4834"/>
                </a:lnTo>
                <a:lnTo>
                  <a:pt x="3253" y="578"/>
                </a:lnTo>
                <a:lnTo>
                  <a:pt x="82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4" name="Google Shape;2604;p72">
            <a:extLst>
              <a:ext uri="{FF2B5EF4-FFF2-40B4-BE49-F238E27FC236}">
                <a16:creationId xmlns:a16="http://schemas.microsoft.com/office/drawing/2014/main" id="{5912AF0D-BC12-D82C-AC96-F566BBB6A538}"/>
              </a:ext>
            </a:extLst>
          </p:cNvPr>
          <p:cNvSpPr/>
          <p:nvPr/>
        </p:nvSpPr>
        <p:spPr>
          <a:xfrm flipH="1">
            <a:off x="720651" y="-1581710"/>
            <a:ext cx="651639" cy="584455"/>
          </a:xfrm>
          <a:custGeom>
            <a:avLst/>
            <a:gdLst/>
            <a:ahLst/>
            <a:cxnLst/>
            <a:rect l="l" t="t" r="r" b="b"/>
            <a:pathLst>
              <a:path w="25199" h="22601" extrusionOk="0">
                <a:moveTo>
                  <a:pt x="644" y="0"/>
                </a:moveTo>
                <a:cubicBezTo>
                  <a:pt x="482" y="0"/>
                  <a:pt x="326" y="69"/>
                  <a:pt x="213" y="199"/>
                </a:cubicBezTo>
                <a:cubicBezTo>
                  <a:pt x="0" y="442"/>
                  <a:pt x="31" y="776"/>
                  <a:pt x="243" y="989"/>
                </a:cubicBezTo>
                <a:lnTo>
                  <a:pt x="24226" y="22600"/>
                </a:lnTo>
                <a:lnTo>
                  <a:pt x="25198" y="21901"/>
                </a:lnTo>
                <a:lnTo>
                  <a:pt x="1064" y="168"/>
                </a:lnTo>
                <a:cubicBezTo>
                  <a:pt x="936" y="54"/>
                  <a:pt x="788" y="0"/>
                  <a:pt x="644"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5" name="Google Shape;2605;p72">
            <a:extLst>
              <a:ext uri="{FF2B5EF4-FFF2-40B4-BE49-F238E27FC236}">
                <a16:creationId xmlns:a16="http://schemas.microsoft.com/office/drawing/2014/main" id="{F1CEC2E5-1337-5A5B-FDFF-FEF735F44D78}"/>
              </a:ext>
            </a:extLst>
          </p:cNvPr>
          <p:cNvSpPr/>
          <p:nvPr/>
        </p:nvSpPr>
        <p:spPr>
          <a:xfrm flipH="1">
            <a:off x="919515" y="-1995542"/>
            <a:ext cx="125807" cy="245279"/>
          </a:xfrm>
          <a:custGeom>
            <a:avLst/>
            <a:gdLst/>
            <a:ahLst/>
            <a:cxnLst/>
            <a:rect l="l" t="t" r="r" b="b"/>
            <a:pathLst>
              <a:path w="4865" h="9485" extrusionOk="0">
                <a:moveTo>
                  <a:pt x="2463" y="1"/>
                </a:moveTo>
                <a:lnTo>
                  <a:pt x="1004" y="305"/>
                </a:lnTo>
                <a:lnTo>
                  <a:pt x="1" y="3223"/>
                </a:lnTo>
                <a:lnTo>
                  <a:pt x="3436" y="9484"/>
                </a:lnTo>
                <a:lnTo>
                  <a:pt x="4864" y="9028"/>
                </a:lnTo>
                <a:lnTo>
                  <a:pt x="4682" y="2341"/>
                </a:lnTo>
                <a:lnTo>
                  <a:pt x="2463" y="1"/>
                </a:ln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6" name="Google Shape;2606;p72">
            <a:extLst>
              <a:ext uri="{FF2B5EF4-FFF2-40B4-BE49-F238E27FC236}">
                <a16:creationId xmlns:a16="http://schemas.microsoft.com/office/drawing/2014/main" id="{954A0F1A-CB90-0E59-62EF-DF1B3DC28695}"/>
              </a:ext>
            </a:extLst>
          </p:cNvPr>
          <p:cNvSpPr/>
          <p:nvPr/>
        </p:nvSpPr>
        <p:spPr>
          <a:xfrm flipH="1">
            <a:off x="714370" y="-2066242"/>
            <a:ext cx="323091" cy="1069764"/>
          </a:xfrm>
          <a:custGeom>
            <a:avLst/>
            <a:gdLst/>
            <a:ahLst/>
            <a:cxnLst/>
            <a:rect l="l" t="t" r="r" b="b"/>
            <a:pathLst>
              <a:path w="12494" h="41368" extrusionOk="0">
                <a:moveTo>
                  <a:pt x="814" y="0"/>
                </a:moveTo>
                <a:cubicBezTo>
                  <a:pt x="747" y="0"/>
                  <a:pt x="678" y="10"/>
                  <a:pt x="609" y="29"/>
                </a:cubicBezTo>
                <a:cubicBezTo>
                  <a:pt x="244" y="151"/>
                  <a:pt x="1" y="546"/>
                  <a:pt x="122" y="941"/>
                </a:cubicBezTo>
                <a:lnTo>
                  <a:pt x="10943" y="41367"/>
                </a:lnTo>
                <a:lnTo>
                  <a:pt x="12493" y="41337"/>
                </a:lnTo>
                <a:lnTo>
                  <a:pt x="1581" y="607"/>
                </a:lnTo>
                <a:cubicBezTo>
                  <a:pt x="1479" y="250"/>
                  <a:pt x="1164" y="0"/>
                  <a:pt x="814"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7" name="Google Shape;2607;p72">
            <a:extLst>
              <a:ext uri="{FF2B5EF4-FFF2-40B4-BE49-F238E27FC236}">
                <a16:creationId xmlns:a16="http://schemas.microsoft.com/office/drawing/2014/main" id="{9B1B0747-E005-3F74-22E3-F6D9E917B592}"/>
              </a:ext>
            </a:extLst>
          </p:cNvPr>
          <p:cNvSpPr/>
          <p:nvPr/>
        </p:nvSpPr>
        <p:spPr>
          <a:xfrm flipH="1">
            <a:off x="-1490998" y="6127750"/>
            <a:ext cx="265708" cy="725545"/>
          </a:xfrm>
          <a:custGeom>
            <a:avLst/>
            <a:gdLst/>
            <a:ahLst/>
            <a:cxnLst/>
            <a:rect l="l" t="t" r="r" b="b"/>
            <a:pathLst>
              <a:path w="10275" h="28057" extrusionOk="0">
                <a:moveTo>
                  <a:pt x="6323" y="1"/>
                </a:moveTo>
                <a:lnTo>
                  <a:pt x="1" y="28056"/>
                </a:lnTo>
                <a:lnTo>
                  <a:pt x="3830" y="28056"/>
                </a:lnTo>
                <a:lnTo>
                  <a:pt x="10274" y="1034"/>
                </a:lnTo>
                <a:lnTo>
                  <a:pt x="6323"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8" name="Google Shape;2608;p72">
            <a:extLst>
              <a:ext uri="{FF2B5EF4-FFF2-40B4-BE49-F238E27FC236}">
                <a16:creationId xmlns:a16="http://schemas.microsoft.com/office/drawing/2014/main" id="{49C1B86F-9CAC-5B62-B18B-C92D3EDF408C}"/>
              </a:ext>
            </a:extLst>
          </p:cNvPr>
          <p:cNvSpPr/>
          <p:nvPr/>
        </p:nvSpPr>
        <p:spPr>
          <a:xfrm flipH="1">
            <a:off x="-2033352" y="6127750"/>
            <a:ext cx="242900" cy="725545"/>
          </a:xfrm>
          <a:custGeom>
            <a:avLst/>
            <a:gdLst/>
            <a:ahLst/>
            <a:cxnLst/>
            <a:rect l="l" t="t" r="r" b="b"/>
            <a:pathLst>
              <a:path w="9393" h="28057" extrusionOk="0">
                <a:moveTo>
                  <a:pt x="2918" y="1"/>
                </a:moveTo>
                <a:lnTo>
                  <a:pt x="0" y="1673"/>
                </a:lnTo>
                <a:cubicBezTo>
                  <a:pt x="0" y="1946"/>
                  <a:pt x="5806" y="28056"/>
                  <a:pt x="5806" y="28056"/>
                </a:cubicBezTo>
                <a:lnTo>
                  <a:pt x="9392" y="28056"/>
                </a:lnTo>
                <a:lnTo>
                  <a:pt x="2918"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9" name="Google Shape;2609;p72">
            <a:extLst>
              <a:ext uri="{FF2B5EF4-FFF2-40B4-BE49-F238E27FC236}">
                <a16:creationId xmlns:a16="http://schemas.microsoft.com/office/drawing/2014/main" id="{193B2A7A-F951-EB5F-F6AD-108CF13A0793}"/>
              </a:ext>
            </a:extLst>
          </p:cNvPr>
          <p:cNvSpPr/>
          <p:nvPr/>
        </p:nvSpPr>
        <p:spPr>
          <a:xfrm flipH="1">
            <a:off x="-2585921" y="5938328"/>
            <a:ext cx="503074" cy="914967"/>
          </a:xfrm>
          <a:custGeom>
            <a:avLst/>
            <a:gdLst/>
            <a:ahLst/>
            <a:cxnLst/>
            <a:rect l="l" t="t" r="r" b="b"/>
            <a:pathLst>
              <a:path w="19454" h="35382" extrusionOk="0">
                <a:moveTo>
                  <a:pt x="2280" y="1"/>
                </a:moveTo>
                <a:lnTo>
                  <a:pt x="0" y="2219"/>
                </a:lnTo>
                <a:cubicBezTo>
                  <a:pt x="91" y="2523"/>
                  <a:pt x="15472" y="35381"/>
                  <a:pt x="15472" y="35381"/>
                </a:cubicBezTo>
                <a:lnTo>
                  <a:pt x="19454" y="35381"/>
                </a:lnTo>
                <a:lnTo>
                  <a:pt x="2280"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0" name="Google Shape;2610;p72">
            <a:extLst>
              <a:ext uri="{FF2B5EF4-FFF2-40B4-BE49-F238E27FC236}">
                <a16:creationId xmlns:a16="http://schemas.microsoft.com/office/drawing/2014/main" id="{6FE800F4-BABB-91DD-0CC7-3F860D52D2AC}"/>
              </a:ext>
            </a:extLst>
          </p:cNvPr>
          <p:cNvSpPr/>
          <p:nvPr/>
        </p:nvSpPr>
        <p:spPr>
          <a:xfrm flipH="1">
            <a:off x="-2446798" y="5040817"/>
            <a:ext cx="1351194" cy="1275504"/>
          </a:xfrm>
          <a:custGeom>
            <a:avLst/>
            <a:gdLst/>
            <a:ahLst/>
            <a:cxnLst/>
            <a:rect l="l" t="t" r="r" b="b"/>
            <a:pathLst>
              <a:path w="52251" h="49324" extrusionOk="0">
                <a:moveTo>
                  <a:pt x="29341" y="1"/>
                </a:moveTo>
                <a:cubicBezTo>
                  <a:pt x="21188" y="1"/>
                  <a:pt x="12682" y="4728"/>
                  <a:pt x="7508" y="13036"/>
                </a:cubicBezTo>
                <a:cubicBezTo>
                  <a:pt x="0" y="25042"/>
                  <a:pt x="2250" y="39996"/>
                  <a:pt x="12523" y="46410"/>
                </a:cubicBezTo>
                <a:cubicBezTo>
                  <a:pt x="15698" y="48386"/>
                  <a:pt x="19262" y="49323"/>
                  <a:pt x="22894" y="49323"/>
                </a:cubicBezTo>
                <a:cubicBezTo>
                  <a:pt x="31050" y="49323"/>
                  <a:pt x="39548" y="44596"/>
                  <a:pt x="44743" y="36288"/>
                </a:cubicBezTo>
                <a:cubicBezTo>
                  <a:pt x="52250" y="24282"/>
                  <a:pt x="49971" y="9327"/>
                  <a:pt x="39697" y="2914"/>
                </a:cubicBezTo>
                <a:cubicBezTo>
                  <a:pt x="36532" y="938"/>
                  <a:pt x="32971" y="1"/>
                  <a:pt x="29341"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1" name="Google Shape;2611;p72">
            <a:extLst>
              <a:ext uri="{FF2B5EF4-FFF2-40B4-BE49-F238E27FC236}">
                <a16:creationId xmlns:a16="http://schemas.microsoft.com/office/drawing/2014/main" id="{B2E0B3FB-A80E-C621-8023-78800B901932}"/>
              </a:ext>
            </a:extLst>
          </p:cNvPr>
          <p:cNvSpPr/>
          <p:nvPr/>
        </p:nvSpPr>
        <p:spPr>
          <a:xfrm flipH="1">
            <a:off x="-2383130" y="5042808"/>
            <a:ext cx="1280468" cy="1233766"/>
          </a:xfrm>
          <a:custGeom>
            <a:avLst/>
            <a:gdLst/>
            <a:ahLst/>
            <a:cxnLst/>
            <a:rect l="l" t="t" r="r" b="b"/>
            <a:pathLst>
              <a:path w="49516" h="47710" extrusionOk="0">
                <a:moveTo>
                  <a:pt x="28406" y="1"/>
                </a:moveTo>
                <a:cubicBezTo>
                  <a:pt x="20495" y="1"/>
                  <a:pt x="12146" y="4851"/>
                  <a:pt x="7113" y="13232"/>
                </a:cubicBezTo>
                <a:cubicBezTo>
                  <a:pt x="1" y="25026"/>
                  <a:pt x="2159" y="39342"/>
                  <a:pt x="11916" y="45208"/>
                </a:cubicBezTo>
                <a:cubicBezTo>
                  <a:pt x="14739" y="46906"/>
                  <a:pt x="17888" y="47710"/>
                  <a:pt x="21110" y="47710"/>
                </a:cubicBezTo>
                <a:cubicBezTo>
                  <a:pt x="29021" y="47710"/>
                  <a:pt x="37370" y="42860"/>
                  <a:pt x="42403" y="34479"/>
                </a:cubicBezTo>
                <a:cubicBezTo>
                  <a:pt x="49515" y="22685"/>
                  <a:pt x="47357" y="8369"/>
                  <a:pt x="37600" y="2502"/>
                </a:cubicBezTo>
                <a:cubicBezTo>
                  <a:pt x="34777" y="805"/>
                  <a:pt x="31628" y="1"/>
                  <a:pt x="28406"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2" name="Google Shape;2612;p72">
            <a:extLst>
              <a:ext uri="{FF2B5EF4-FFF2-40B4-BE49-F238E27FC236}">
                <a16:creationId xmlns:a16="http://schemas.microsoft.com/office/drawing/2014/main" id="{AFCCB248-427A-AB24-E8AB-2F6F9FD5816E}"/>
              </a:ext>
            </a:extLst>
          </p:cNvPr>
          <p:cNvSpPr/>
          <p:nvPr/>
        </p:nvSpPr>
        <p:spPr>
          <a:xfrm flipH="1">
            <a:off x="-2336764" y="5037688"/>
            <a:ext cx="1188511" cy="1243386"/>
          </a:xfrm>
          <a:custGeom>
            <a:avLst/>
            <a:gdLst/>
            <a:ahLst/>
            <a:cxnLst/>
            <a:rect l="l" t="t" r="r" b="b"/>
            <a:pathLst>
              <a:path w="45960" h="48082" extrusionOk="0">
                <a:moveTo>
                  <a:pt x="26849" y="389"/>
                </a:moveTo>
                <a:cubicBezTo>
                  <a:pt x="29459" y="389"/>
                  <a:pt x="32035" y="995"/>
                  <a:pt x="34409" y="2123"/>
                </a:cubicBezTo>
                <a:cubicBezTo>
                  <a:pt x="38694" y="4190"/>
                  <a:pt x="41916" y="8020"/>
                  <a:pt x="43527" y="12853"/>
                </a:cubicBezTo>
                <a:cubicBezTo>
                  <a:pt x="45564" y="19114"/>
                  <a:pt x="44804" y="26439"/>
                  <a:pt x="41369" y="32974"/>
                </a:cubicBezTo>
                <a:cubicBezTo>
                  <a:pt x="36597" y="42150"/>
                  <a:pt x="27751" y="47706"/>
                  <a:pt x="19326" y="47706"/>
                </a:cubicBezTo>
                <a:cubicBezTo>
                  <a:pt x="16643" y="47706"/>
                  <a:pt x="14003" y="47143"/>
                  <a:pt x="11551" y="45953"/>
                </a:cubicBezTo>
                <a:cubicBezTo>
                  <a:pt x="7296" y="43856"/>
                  <a:pt x="4074" y="40057"/>
                  <a:pt x="2463" y="35224"/>
                </a:cubicBezTo>
                <a:cubicBezTo>
                  <a:pt x="426" y="28993"/>
                  <a:pt x="1186" y="21637"/>
                  <a:pt x="4621" y="15102"/>
                </a:cubicBezTo>
                <a:cubicBezTo>
                  <a:pt x="9363" y="5953"/>
                  <a:pt x="18238" y="390"/>
                  <a:pt x="26658" y="390"/>
                </a:cubicBezTo>
                <a:cubicBezTo>
                  <a:pt x="26722" y="390"/>
                  <a:pt x="26785" y="389"/>
                  <a:pt x="26849" y="389"/>
                </a:cubicBezTo>
                <a:close/>
                <a:moveTo>
                  <a:pt x="26663" y="0"/>
                </a:moveTo>
                <a:cubicBezTo>
                  <a:pt x="18100" y="0"/>
                  <a:pt x="9117" y="5635"/>
                  <a:pt x="4256" y="14920"/>
                </a:cubicBezTo>
                <a:cubicBezTo>
                  <a:pt x="791" y="21546"/>
                  <a:pt x="1" y="28993"/>
                  <a:pt x="2098" y="35345"/>
                </a:cubicBezTo>
                <a:cubicBezTo>
                  <a:pt x="3739" y="40269"/>
                  <a:pt x="7022" y="44160"/>
                  <a:pt x="11399" y="46288"/>
                </a:cubicBezTo>
                <a:cubicBezTo>
                  <a:pt x="13861" y="47473"/>
                  <a:pt x="16566" y="48081"/>
                  <a:pt x="19332" y="48081"/>
                </a:cubicBezTo>
                <a:cubicBezTo>
                  <a:pt x="27874" y="48081"/>
                  <a:pt x="36871" y="42458"/>
                  <a:pt x="41704" y="33157"/>
                </a:cubicBezTo>
                <a:cubicBezTo>
                  <a:pt x="45169" y="26531"/>
                  <a:pt x="45959" y="19084"/>
                  <a:pt x="43862" y="12731"/>
                </a:cubicBezTo>
                <a:cubicBezTo>
                  <a:pt x="42251" y="7807"/>
                  <a:pt x="38938" y="3916"/>
                  <a:pt x="34591" y="1789"/>
                </a:cubicBezTo>
                <a:cubicBezTo>
                  <a:pt x="32090" y="575"/>
                  <a:pt x="29398" y="0"/>
                  <a:pt x="26663"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3" name="Google Shape;2613;p72">
            <a:extLst>
              <a:ext uri="{FF2B5EF4-FFF2-40B4-BE49-F238E27FC236}">
                <a16:creationId xmlns:a16="http://schemas.microsoft.com/office/drawing/2014/main" id="{242C48B4-55F3-160F-7112-169732C02078}"/>
              </a:ext>
            </a:extLst>
          </p:cNvPr>
          <p:cNvSpPr/>
          <p:nvPr/>
        </p:nvSpPr>
        <p:spPr>
          <a:xfrm flipH="1">
            <a:off x="-1936664" y="5451599"/>
            <a:ext cx="387533" cy="398136"/>
          </a:xfrm>
          <a:custGeom>
            <a:avLst/>
            <a:gdLst/>
            <a:ahLst/>
            <a:cxnLst/>
            <a:rect l="l" t="t" r="r" b="b"/>
            <a:pathLst>
              <a:path w="14986" h="15396" extrusionOk="0">
                <a:moveTo>
                  <a:pt x="9148" y="0"/>
                </a:moveTo>
                <a:cubicBezTo>
                  <a:pt x="6642" y="0"/>
                  <a:pt x="3884" y="1778"/>
                  <a:pt x="2219" y="4719"/>
                </a:cubicBezTo>
                <a:cubicBezTo>
                  <a:pt x="1" y="8610"/>
                  <a:pt x="548" y="13139"/>
                  <a:pt x="3466" y="14780"/>
                </a:cubicBezTo>
                <a:cubicBezTo>
                  <a:pt x="4195" y="15198"/>
                  <a:pt x="5003" y="15396"/>
                  <a:pt x="5838" y="15396"/>
                </a:cubicBezTo>
                <a:cubicBezTo>
                  <a:pt x="8344" y="15396"/>
                  <a:pt x="11103" y="13617"/>
                  <a:pt x="12767" y="10677"/>
                </a:cubicBezTo>
                <a:cubicBezTo>
                  <a:pt x="14986" y="6786"/>
                  <a:pt x="14408" y="2257"/>
                  <a:pt x="11521" y="616"/>
                </a:cubicBezTo>
                <a:cubicBezTo>
                  <a:pt x="10791" y="198"/>
                  <a:pt x="9984" y="0"/>
                  <a:pt x="9148" y="0"/>
                </a:cubicBezTo>
                <a:close/>
              </a:path>
            </a:pathLst>
          </a:custGeom>
          <a:solidFill>
            <a:srgbClr val="856DC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4" name="Google Shape;2614;p72">
            <a:extLst>
              <a:ext uri="{FF2B5EF4-FFF2-40B4-BE49-F238E27FC236}">
                <a16:creationId xmlns:a16="http://schemas.microsoft.com/office/drawing/2014/main" id="{69A3EA6E-B1A9-E5AD-AFBE-71377A2141D7}"/>
              </a:ext>
            </a:extLst>
          </p:cNvPr>
          <p:cNvSpPr/>
          <p:nvPr/>
        </p:nvSpPr>
        <p:spPr>
          <a:xfrm flipH="1">
            <a:off x="-2122180" y="5258633"/>
            <a:ext cx="746749" cy="801598"/>
          </a:xfrm>
          <a:custGeom>
            <a:avLst/>
            <a:gdLst/>
            <a:ahLst/>
            <a:cxnLst/>
            <a:rect l="l" t="t" r="r" b="b"/>
            <a:pathLst>
              <a:path w="28877" h="30998" extrusionOk="0">
                <a:moveTo>
                  <a:pt x="17777" y="3030"/>
                </a:moveTo>
                <a:cubicBezTo>
                  <a:pt x="18906" y="3030"/>
                  <a:pt x="20054" y="3304"/>
                  <a:pt x="21064" y="3853"/>
                </a:cubicBezTo>
                <a:cubicBezTo>
                  <a:pt x="22827" y="4765"/>
                  <a:pt x="24074" y="6406"/>
                  <a:pt x="24712" y="8564"/>
                </a:cubicBezTo>
                <a:cubicBezTo>
                  <a:pt x="25715" y="11938"/>
                  <a:pt x="25046" y="16193"/>
                  <a:pt x="22949" y="19932"/>
                </a:cubicBezTo>
                <a:cubicBezTo>
                  <a:pt x="20132" y="24932"/>
                  <a:pt x="15429" y="27993"/>
                  <a:pt x="11277" y="27993"/>
                </a:cubicBezTo>
                <a:cubicBezTo>
                  <a:pt x="10053" y="27993"/>
                  <a:pt x="8877" y="27727"/>
                  <a:pt x="7812" y="27166"/>
                </a:cubicBezTo>
                <a:cubicBezTo>
                  <a:pt x="6049" y="26224"/>
                  <a:pt x="4803" y="24613"/>
                  <a:pt x="4164" y="22424"/>
                </a:cubicBezTo>
                <a:cubicBezTo>
                  <a:pt x="3161" y="19050"/>
                  <a:pt x="3830" y="14825"/>
                  <a:pt x="5927" y="11087"/>
                </a:cubicBezTo>
                <a:cubicBezTo>
                  <a:pt x="8754" y="6102"/>
                  <a:pt x="13435" y="3032"/>
                  <a:pt x="17599" y="3032"/>
                </a:cubicBezTo>
                <a:cubicBezTo>
                  <a:pt x="17659" y="3030"/>
                  <a:pt x="17718" y="3030"/>
                  <a:pt x="17777" y="3030"/>
                </a:cubicBezTo>
                <a:close/>
                <a:moveTo>
                  <a:pt x="17672" y="0"/>
                </a:moveTo>
                <a:cubicBezTo>
                  <a:pt x="12408" y="0"/>
                  <a:pt x="6648" y="3628"/>
                  <a:pt x="3283" y="9597"/>
                </a:cubicBezTo>
                <a:cubicBezTo>
                  <a:pt x="760" y="14096"/>
                  <a:pt x="0" y="19111"/>
                  <a:pt x="1246" y="23306"/>
                </a:cubicBezTo>
                <a:cubicBezTo>
                  <a:pt x="2097" y="26285"/>
                  <a:pt x="3891" y="28534"/>
                  <a:pt x="6383" y="29871"/>
                </a:cubicBezTo>
                <a:cubicBezTo>
                  <a:pt x="7819" y="30604"/>
                  <a:pt x="9397" y="30998"/>
                  <a:pt x="11006" y="30998"/>
                </a:cubicBezTo>
                <a:cubicBezTo>
                  <a:pt x="11066" y="30998"/>
                  <a:pt x="11126" y="30997"/>
                  <a:pt x="11186" y="30996"/>
                </a:cubicBezTo>
                <a:cubicBezTo>
                  <a:pt x="16475" y="30996"/>
                  <a:pt x="22219" y="27379"/>
                  <a:pt x="25593" y="21421"/>
                </a:cubicBezTo>
                <a:cubicBezTo>
                  <a:pt x="28116" y="16923"/>
                  <a:pt x="28876" y="11908"/>
                  <a:pt x="27630" y="7713"/>
                </a:cubicBezTo>
                <a:cubicBezTo>
                  <a:pt x="26748" y="4734"/>
                  <a:pt x="24985" y="2485"/>
                  <a:pt x="22463" y="1147"/>
                </a:cubicBezTo>
                <a:cubicBezTo>
                  <a:pt x="20979" y="369"/>
                  <a:pt x="19351" y="0"/>
                  <a:pt x="17672" y="0"/>
                </a:cubicBezTo>
                <a:close/>
              </a:path>
            </a:pathLst>
          </a:custGeom>
          <a:solidFill>
            <a:srgbClr val="856DC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5" name="Google Shape;2615;p72">
            <a:extLst>
              <a:ext uri="{FF2B5EF4-FFF2-40B4-BE49-F238E27FC236}">
                <a16:creationId xmlns:a16="http://schemas.microsoft.com/office/drawing/2014/main" id="{4AA2A1E7-B3DF-DB14-CC7E-48829EFC5F2C}"/>
              </a:ext>
            </a:extLst>
          </p:cNvPr>
          <p:cNvSpPr/>
          <p:nvPr/>
        </p:nvSpPr>
        <p:spPr>
          <a:xfrm flipH="1">
            <a:off x="-2285665" y="5103396"/>
            <a:ext cx="1073746" cy="1111656"/>
          </a:xfrm>
          <a:custGeom>
            <a:avLst/>
            <a:gdLst/>
            <a:ahLst/>
            <a:cxnLst/>
            <a:rect l="l" t="t" r="r" b="b"/>
            <a:pathLst>
              <a:path w="41522" h="42988" extrusionOk="0">
                <a:moveTo>
                  <a:pt x="24764" y="3015"/>
                </a:moveTo>
                <a:cubicBezTo>
                  <a:pt x="26895" y="3015"/>
                  <a:pt x="29019" y="3561"/>
                  <a:pt x="30913" y="4597"/>
                </a:cubicBezTo>
                <a:cubicBezTo>
                  <a:pt x="33922" y="6299"/>
                  <a:pt x="36020" y="9126"/>
                  <a:pt x="37023" y="12774"/>
                </a:cubicBezTo>
                <a:cubicBezTo>
                  <a:pt x="38360" y="17819"/>
                  <a:pt x="37357" y="23716"/>
                  <a:pt x="34226" y="28944"/>
                </a:cubicBezTo>
                <a:cubicBezTo>
                  <a:pt x="30090" y="35869"/>
                  <a:pt x="23209" y="39983"/>
                  <a:pt x="16905" y="39983"/>
                </a:cubicBezTo>
                <a:cubicBezTo>
                  <a:pt x="14687" y="39983"/>
                  <a:pt x="12540" y="39473"/>
                  <a:pt x="10609" y="38397"/>
                </a:cubicBezTo>
                <a:cubicBezTo>
                  <a:pt x="7600" y="36695"/>
                  <a:pt x="5472" y="33868"/>
                  <a:pt x="4499" y="30221"/>
                </a:cubicBezTo>
                <a:cubicBezTo>
                  <a:pt x="3162" y="25175"/>
                  <a:pt x="4165" y="19278"/>
                  <a:pt x="7296" y="14050"/>
                </a:cubicBezTo>
                <a:cubicBezTo>
                  <a:pt x="11399" y="7120"/>
                  <a:pt x="18269" y="3017"/>
                  <a:pt x="24591" y="3017"/>
                </a:cubicBezTo>
                <a:cubicBezTo>
                  <a:pt x="24649" y="3016"/>
                  <a:pt x="24706" y="3015"/>
                  <a:pt x="24764" y="3015"/>
                </a:cubicBezTo>
                <a:close/>
                <a:moveTo>
                  <a:pt x="24639" y="0"/>
                </a:moveTo>
                <a:cubicBezTo>
                  <a:pt x="17272" y="0"/>
                  <a:pt x="9369" y="4628"/>
                  <a:pt x="4682" y="12470"/>
                </a:cubicBezTo>
                <a:cubicBezTo>
                  <a:pt x="1125" y="18397"/>
                  <a:pt x="1" y="25175"/>
                  <a:pt x="1581" y="31011"/>
                </a:cubicBezTo>
                <a:cubicBezTo>
                  <a:pt x="2736" y="35418"/>
                  <a:pt x="5442" y="38975"/>
                  <a:pt x="9120" y="41042"/>
                </a:cubicBezTo>
                <a:cubicBezTo>
                  <a:pt x="11439" y="42320"/>
                  <a:pt x="14049" y="42988"/>
                  <a:pt x="16694" y="42988"/>
                </a:cubicBezTo>
                <a:cubicBezTo>
                  <a:pt x="16753" y="42988"/>
                  <a:pt x="16812" y="42988"/>
                  <a:pt x="16870" y="42987"/>
                </a:cubicBezTo>
                <a:cubicBezTo>
                  <a:pt x="24226" y="42987"/>
                  <a:pt x="32159" y="38367"/>
                  <a:pt x="36840" y="30525"/>
                </a:cubicBezTo>
                <a:cubicBezTo>
                  <a:pt x="40366" y="24598"/>
                  <a:pt x="41521" y="17850"/>
                  <a:pt x="39941" y="11983"/>
                </a:cubicBezTo>
                <a:cubicBezTo>
                  <a:pt x="38755" y="7576"/>
                  <a:pt x="36081" y="4020"/>
                  <a:pt x="32372" y="1953"/>
                </a:cubicBezTo>
                <a:cubicBezTo>
                  <a:pt x="29992" y="628"/>
                  <a:pt x="27352" y="0"/>
                  <a:pt x="24639" y="0"/>
                </a:cubicBezTo>
                <a:close/>
              </a:path>
            </a:pathLst>
          </a:custGeom>
          <a:solidFill>
            <a:srgbClr val="856DC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6" name="Google Shape;2616;p72">
            <a:extLst>
              <a:ext uri="{FF2B5EF4-FFF2-40B4-BE49-F238E27FC236}">
                <a16:creationId xmlns:a16="http://schemas.microsoft.com/office/drawing/2014/main" id="{08A9F74E-6903-CE6B-58B3-2EB08A250DED}"/>
              </a:ext>
            </a:extLst>
          </p:cNvPr>
          <p:cNvSpPr/>
          <p:nvPr/>
        </p:nvSpPr>
        <p:spPr>
          <a:xfrm flipH="1">
            <a:off x="15657929" y="1207263"/>
            <a:ext cx="214610" cy="182389"/>
          </a:xfrm>
          <a:custGeom>
            <a:avLst/>
            <a:gdLst/>
            <a:ahLst/>
            <a:cxnLst/>
            <a:rect l="l" t="t" r="r" b="b"/>
            <a:pathLst>
              <a:path w="8299" h="7053" extrusionOk="0">
                <a:moveTo>
                  <a:pt x="1003" y="0"/>
                </a:moveTo>
                <a:lnTo>
                  <a:pt x="0" y="1125"/>
                </a:lnTo>
                <a:lnTo>
                  <a:pt x="912" y="4073"/>
                </a:lnTo>
                <a:lnTo>
                  <a:pt x="7417" y="7052"/>
                </a:lnTo>
                <a:lnTo>
                  <a:pt x="8298" y="5867"/>
                </a:lnTo>
                <a:lnTo>
                  <a:pt x="4195" y="578"/>
                </a:lnTo>
                <a:lnTo>
                  <a:pt x="1003" y="0"/>
                </a:ln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7" name="Google Shape;2617;p72">
            <a:extLst>
              <a:ext uri="{FF2B5EF4-FFF2-40B4-BE49-F238E27FC236}">
                <a16:creationId xmlns:a16="http://schemas.microsoft.com/office/drawing/2014/main" id="{FD324276-450B-908A-3E16-182F0A30D7CB}"/>
              </a:ext>
            </a:extLst>
          </p:cNvPr>
          <p:cNvSpPr/>
          <p:nvPr/>
        </p:nvSpPr>
        <p:spPr>
          <a:xfrm flipH="1">
            <a:off x="15039339" y="1167440"/>
            <a:ext cx="885875" cy="714918"/>
          </a:xfrm>
          <a:custGeom>
            <a:avLst/>
            <a:gdLst/>
            <a:ahLst/>
            <a:cxnLst/>
            <a:rect l="l" t="t" r="r" b="b"/>
            <a:pathLst>
              <a:path w="34257" h="27646" extrusionOk="0">
                <a:moveTo>
                  <a:pt x="845" y="0"/>
                </a:moveTo>
                <a:cubicBezTo>
                  <a:pt x="608" y="0"/>
                  <a:pt x="370" y="102"/>
                  <a:pt x="213" y="294"/>
                </a:cubicBezTo>
                <a:cubicBezTo>
                  <a:pt x="1" y="598"/>
                  <a:pt x="31" y="1054"/>
                  <a:pt x="335" y="1297"/>
                </a:cubicBezTo>
                <a:lnTo>
                  <a:pt x="33010" y="27498"/>
                </a:lnTo>
                <a:cubicBezTo>
                  <a:pt x="33134" y="27597"/>
                  <a:pt x="33284" y="27646"/>
                  <a:pt x="33430" y="27646"/>
                </a:cubicBezTo>
                <a:cubicBezTo>
                  <a:pt x="33641" y="27646"/>
                  <a:pt x="33845" y="27544"/>
                  <a:pt x="33953" y="27346"/>
                </a:cubicBezTo>
                <a:cubicBezTo>
                  <a:pt x="34256" y="27103"/>
                  <a:pt x="34256" y="26647"/>
                  <a:pt x="33953" y="26404"/>
                </a:cubicBezTo>
                <a:lnTo>
                  <a:pt x="1338" y="172"/>
                </a:lnTo>
                <a:cubicBezTo>
                  <a:pt x="1196" y="56"/>
                  <a:pt x="1020" y="0"/>
                  <a:pt x="845"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8" name="Google Shape;2618;p72">
            <a:extLst>
              <a:ext uri="{FF2B5EF4-FFF2-40B4-BE49-F238E27FC236}">
                <a16:creationId xmlns:a16="http://schemas.microsoft.com/office/drawing/2014/main" id="{D662CC5B-9BED-464D-BFCE-59EE3A5195E2}"/>
              </a:ext>
            </a:extLst>
          </p:cNvPr>
          <p:cNvSpPr/>
          <p:nvPr/>
        </p:nvSpPr>
        <p:spPr>
          <a:xfrm flipH="1">
            <a:off x="-1751176" y="5605053"/>
            <a:ext cx="62115" cy="91052"/>
          </a:xfrm>
          <a:custGeom>
            <a:avLst/>
            <a:gdLst/>
            <a:ahLst/>
            <a:cxnLst/>
            <a:rect l="l" t="t" r="r" b="b"/>
            <a:pathLst>
              <a:path w="2402" h="3521" extrusionOk="0">
                <a:moveTo>
                  <a:pt x="1976" y="1"/>
                </a:moveTo>
                <a:lnTo>
                  <a:pt x="1976" y="1"/>
                </a:lnTo>
                <a:cubicBezTo>
                  <a:pt x="1945" y="31"/>
                  <a:pt x="2067" y="274"/>
                  <a:pt x="2128" y="670"/>
                </a:cubicBezTo>
                <a:cubicBezTo>
                  <a:pt x="2219" y="1217"/>
                  <a:pt x="2128" y="1764"/>
                  <a:pt x="1854" y="2220"/>
                </a:cubicBezTo>
                <a:cubicBezTo>
                  <a:pt x="1581" y="2706"/>
                  <a:pt x="1155" y="3071"/>
                  <a:pt x="669" y="3284"/>
                </a:cubicBezTo>
                <a:cubicBezTo>
                  <a:pt x="274" y="3436"/>
                  <a:pt x="0" y="3466"/>
                  <a:pt x="0" y="3496"/>
                </a:cubicBezTo>
                <a:cubicBezTo>
                  <a:pt x="68" y="3513"/>
                  <a:pt x="136" y="3521"/>
                  <a:pt x="203" y="3521"/>
                </a:cubicBezTo>
                <a:cubicBezTo>
                  <a:pt x="377" y="3521"/>
                  <a:pt x="546" y="3471"/>
                  <a:pt x="699" y="3405"/>
                </a:cubicBezTo>
                <a:cubicBezTo>
                  <a:pt x="1277" y="3223"/>
                  <a:pt x="1733" y="2828"/>
                  <a:pt x="2037" y="2341"/>
                </a:cubicBezTo>
                <a:cubicBezTo>
                  <a:pt x="2310" y="1825"/>
                  <a:pt x="2401" y="1217"/>
                  <a:pt x="2280" y="639"/>
                </a:cubicBezTo>
                <a:cubicBezTo>
                  <a:pt x="2249" y="426"/>
                  <a:pt x="2128" y="183"/>
                  <a:pt x="1976"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9" name="TextBox 158">
            <a:extLst>
              <a:ext uri="{FF2B5EF4-FFF2-40B4-BE49-F238E27FC236}">
                <a16:creationId xmlns:a16="http://schemas.microsoft.com/office/drawing/2014/main" id="{194DA758-ECC3-E1A1-A960-546BC5245602}"/>
              </a:ext>
            </a:extLst>
          </p:cNvPr>
          <p:cNvSpPr txBox="1"/>
          <p:nvPr/>
        </p:nvSpPr>
        <p:spPr>
          <a:xfrm>
            <a:off x="-12739802"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منطوق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160" name="TextBox 159">
            <a:extLst>
              <a:ext uri="{FF2B5EF4-FFF2-40B4-BE49-F238E27FC236}">
                <a16:creationId xmlns:a16="http://schemas.microsoft.com/office/drawing/2014/main" id="{529BF85F-9DD6-BADC-40FD-27A37EE8CA7E}"/>
              </a:ext>
            </a:extLst>
          </p:cNvPr>
          <p:cNvSpPr txBox="1"/>
          <p:nvPr/>
        </p:nvSpPr>
        <p:spPr>
          <a:xfrm>
            <a:off x="-12739802" y="611473"/>
            <a:ext cx="12192000" cy="5009064"/>
          </a:xfrm>
          <a:prstGeom prst="rect">
            <a:avLst/>
          </a:prstGeom>
          <a:noFill/>
        </p:spPr>
        <p:txBody>
          <a:bodyPr wrap="square" rtlCol="0">
            <a:spAutoFit/>
          </a:bodyPr>
          <a:lstStyle/>
          <a:p>
            <a:pPr algn="ctr" rtl="1">
              <a:lnSpc>
                <a:spcPct val="150000"/>
              </a:lnSpc>
            </a:pPr>
            <a:r>
              <a:rPr lang="ar-EG" sz="3600" dirty="0">
                <a:latin typeface="Alnaseeb" panose="00000500000000000000" pitchFamily="50" charset="-78"/>
                <a:cs typeface="Alnaseeb" panose="00000500000000000000" pitchFamily="50" charset="-78"/>
              </a:rPr>
              <a:t>يعتبر ثورنديك ان سلوك الكائن الحى يمر بالمراحل الآتيه: </a:t>
            </a:r>
          </a:p>
          <a:p>
            <a:pPr algn="ctr" rtl="1">
              <a:lnSpc>
                <a:spcPct val="150000"/>
              </a:lnSpc>
            </a:pPr>
            <a:r>
              <a:rPr lang="ar-EG" sz="3600" dirty="0">
                <a:latin typeface="Alnaseeb" panose="00000500000000000000" pitchFamily="50" charset="-78"/>
                <a:cs typeface="Alnaseeb" panose="00000500000000000000" pitchFamily="50" charset="-78"/>
              </a:rPr>
              <a:t>مثير   _   انتقال المثير الى المراكز العصبية  _   يصل تأثير المثير الى المخ عن طريق الأعصاب المستقبله له من المراكز   _  تحدث الاستجابة ( انقباض او تقلص عضلى او إفراز عده.....) .</a:t>
            </a:r>
          </a:p>
          <a:p>
            <a:pPr algn="ctr" rtl="1">
              <a:lnSpc>
                <a:spcPct val="150000"/>
              </a:lnSpc>
            </a:pPr>
            <a:endParaRPr lang="ar-EG" sz="3600" dirty="0">
              <a:latin typeface="Alnaseeb" panose="00000500000000000000" pitchFamily="50" charset="-78"/>
              <a:cs typeface="Alnaseeb" panose="00000500000000000000" pitchFamily="50" charset="-78"/>
            </a:endParaRP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يسلم ثورنديك بأن عمليه التعلم هى عبارة عن تعديل فى سلوك الكائن الحى وان كل ما يستطيع العلم ان يفعله هو ملاحظه هذا التعديل فى السلوك .</a:t>
            </a:r>
          </a:p>
        </p:txBody>
      </p:sp>
    </p:spTree>
    <p:extLst>
      <p:ext uri="{BB962C8B-B14F-4D97-AF65-F5344CB8AC3E}">
        <p14:creationId xmlns:p14="http://schemas.microsoft.com/office/powerpoint/2010/main" val="631400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0C5AD6D9-0FE9-A5FB-6AED-BAFB748BB171}"/>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0B211650-8BD5-E8CE-969B-2D3C97F913CB}"/>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منطوق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26" name="TextBox 25">
            <a:extLst>
              <a:ext uri="{FF2B5EF4-FFF2-40B4-BE49-F238E27FC236}">
                <a16:creationId xmlns:a16="http://schemas.microsoft.com/office/drawing/2014/main" id="{B9CE61D9-5F4E-F2F3-D12F-32A2540AF8CA}"/>
              </a:ext>
            </a:extLst>
          </p:cNvPr>
          <p:cNvSpPr txBox="1"/>
          <p:nvPr/>
        </p:nvSpPr>
        <p:spPr>
          <a:xfrm>
            <a:off x="0" y="611473"/>
            <a:ext cx="12192000" cy="5009064"/>
          </a:xfrm>
          <a:prstGeom prst="rect">
            <a:avLst/>
          </a:prstGeom>
          <a:noFill/>
        </p:spPr>
        <p:txBody>
          <a:bodyPr wrap="square" rtlCol="0">
            <a:spAutoFit/>
          </a:bodyPr>
          <a:lstStyle/>
          <a:p>
            <a:pPr algn="ctr" rtl="1">
              <a:lnSpc>
                <a:spcPct val="150000"/>
              </a:lnSpc>
            </a:pPr>
            <a:r>
              <a:rPr lang="ar-EG" sz="3600" dirty="0">
                <a:latin typeface="Alnaseeb" panose="00000500000000000000" pitchFamily="50" charset="-78"/>
                <a:cs typeface="Alnaseeb" panose="00000500000000000000" pitchFamily="50" charset="-78"/>
              </a:rPr>
              <a:t>يعتبر ثورنديك ان سلوك الكائن الحى يمر بالمراحل الآتيه: </a:t>
            </a:r>
          </a:p>
          <a:p>
            <a:pPr algn="ctr" rtl="1">
              <a:lnSpc>
                <a:spcPct val="150000"/>
              </a:lnSpc>
            </a:pPr>
            <a:r>
              <a:rPr lang="ar-EG" sz="3600" dirty="0">
                <a:latin typeface="Alnaseeb" panose="00000500000000000000" pitchFamily="50" charset="-78"/>
                <a:cs typeface="Alnaseeb" panose="00000500000000000000" pitchFamily="50" charset="-78"/>
              </a:rPr>
              <a:t>مثير   _   انتقال المثير الى المراكز العصبية  _   يصل تأثير المثير الى المخ عن طريق الأعصاب المستقبله له من المراكز   _  تحدث الاستجابة ( انقباض او تقلص عضلى او إفراز عده.....) .</a:t>
            </a:r>
          </a:p>
          <a:p>
            <a:pPr algn="ctr" rtl="1">
              <a:lnSpc>
                <a:spcPct val="150000"/>
              </a:lnSpc>
            </a:pPr>
            <a:endParaRPr lang="ar-EG" sz="3600" dirty="0">
              <a:latin typeface="Alnaseeb" panose="00000500000000000000" pitchFamily="50" charset="-78"/>
              <a:cs typeface="Alnaseeb" panose="00000500000000000000" pitchFamily="50" charset="-78"/>
            </a:endParaRP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يسلم ثورنديك بأن عمليه التعلم هى عبارة عن تعديل فى سلوك الكائن الحى وان كل ما يستطيع العلم ان يفعله هو ملاحظه هذا التعديل فى السلوك .</a:t>
            </a:r>
          </a:p>
        </p:txBody>
      </p:sp>
      <p:sp>
        <p:nvSpPr>
          <p:cNvPr id="28" name="Rectangle 27">
            <a:extLst>
              <a:ext uri="{FF2B5EF4-FFF2-40B4-BE49-F238E27FC236}">
                <a16:creationId xmlns:a16="http://schemas.microsoft.com/office/drawing/2014/main" id="{D83055B4-5805-6AF7-B3FA-F1CD2C8CD692}"/>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D9A79F2-21E9-F942-F4B8-19B76D129EF2}"/>
              </a:ext>
            </a:extLst>
          </p:cNvPr>
          <p:cNvSpPr/>
          <p:nvPr/>
        </p:nvSpPr>
        <p:spPr>
          <a:xfrm>
            <a:off x="103617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Google Shape;2594;p72">
            <a:extLst>
              <a:ext uri="{FF2B5EF4-FFF2-40B4-BE49-F238E27FC236}">
                <a16:creationId xmlns:a16="http://schemas.microsoft.com/office/drawing/2014/main" id="{BF50981A-A543-141F-B2BD-A24B2A7659A9}"/>
              </a:ext>
            </a:extLst>
          </p:cNvPr>
          <p:cNvSpPr/>
          <p:nvPr/>
        </p:nvSpPr>
        <p:spPr>
          <a:xfrm flipH="1">
            <a:off x="1800840" y="4992638"/>
            <a:ext cx="18903" cy="17843"/>
          </a:xfrm>
          <a:custGeom>
            <a:avLst/>
            <a:gdLst/>
            <a:ahLst/>
            <a:cxnLst/>
            <a:rect l="l" t="t" r="r" b="b"/>
            <a:pathLst>
              <a:path w="731" h="690" extrusionOk="0">
                <a:moveTo>
                  <a:pt x="45" y="0"/>
                </a:moveTo>
                <a:cubicBezTo>
                  <a:pt x="39" y="0"/>
                  <a:pt x="34" y="2"/>
                  <a:pt x="31" y="5"/>
                </a:cubicBezTo>
                <a:cubicBezTo>
                  <a:pt x="1" y="35"/>
                  <a:pt x="92" y="248"/>
                  <a:pt x="305" y="430"/>
                </a:cubicBezTo>
                <a:cubicBezTo>
                  <a:pt x="455" y="580"/>
                  <a:pt x="605" y="689"/>
                  <a:pt x="670" y="689"/>
                </a:cubicBezTo>
                <a:cubicBezTo>
                  <a:pt x="684" y="689"/>
                  <a:pt x="694" y="684"/>
                  <a:pt x="700" y="673"/>
                </a:cubicBezTo>
                <a:cubicBezTo>
                  <a:pt x="730" y="643"/>
                  <a:pt x="609" y="461"/>
                  <a:pt x="426" y="278"/>
                </a:cubicBezTo>
                <a:cubicBezTo>
                  <a:pt x="263" y="115"/>
                  <a:pt x="99" y="0"/>
                  <a:pt x="4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 name="Google Shape;2595;p72">
            <a:extLst>
              <a:ext uri="{FF2B5EF4-FFF2-40B4-BE49-F238E27FC236}">
                <a16:creationId xmlns:a16="http://schemas.microsoft.com/office/drawing/2014/main" id="{F3146424-FF93-03F2-D3B1-A8856718393F}"/>
              </a:ext>
            </a:extLst>
          </p:cNvPr>
          <p:cNvSpPr/>
          <p:nvPr/>
        </p:nvSpPr>
        <p:spPr>
          <a:xfrm flipH="1">
            <a:off x="55879" y="5343969"/>
            <a:ext cx="926734" cy="1514033"/>
          </a:xfrm>
          <a:custGeom>
            <a:avLst/>
            <a:gdLst/>
            <a:ahLst/>
            <a:cxnLst/>
            <a:rect l="l" t="t" r="r" b="b"/>
            <a:pathLst>
              <a:path w="35837" h="58548" extrusionOk="0">
                <a:moveTo>
                  <a:pt x="31610" y="0"/>
                </a:moveTo>
                <a:cubicBezTo>
                  <a:pt x="30506" y="0"/>
                  <a:pt x="28417" y="783"/>
                  <a:pt x="26444" y="5842"/>
                </a:cubicBezTo>
                <a:cubicBezTo>
                  <a:pt x="23587" y="13136"/>
                  <a:pt x="22645" y="17301"/>
                  <a:pt x="22645" y="17301"/>
                </a:cubicBezTo>
                <a:cubicBezTo>
                  <a:pt x="22645" y="17301"/>
                  <a:pt x="22166" y="18240"/>
                  <a:pt x="21437" y="18240"/>
                </a:cubicBezTo>
                <a:cubicBezTo>
                  <a:pt x="21230" y="18240"/>
                  <a:pt x="21003" y="18164"/>
                  <a:pt x="20760" y="17969"/>
                </a:cubicBezTo>
                <a:cubicBezTo>
                  <a:pt x="19758" y="17211"/>
                  <a:pt x="18370" y="15102"/>
                  <a:pt x="16897" y="15102"/>
                </a:cubicBezTo>
                <a:cubicBezTo>
                  <a:pt x="16717" y="15102"/>
                  <a:pt x="16535" y="15134"/>
                  <a:pt x="16353" y="15203"/>
                </a:cubicBezTo>
                <a:cubicBezTo>
                  <a:pt x="14712" y="15872"/>
                  <a:pt x="14256" y="17909"/>
                  <a:pt x="14864" y="20796"/>
                </a:cubicBezTo>
                <a:cubicBezTo>
                  <a:pt x="15502" y="23653"/>
                  <a:pt x="16626" y="29976"/>
                  <a:pt x="16718" y="30553"/>
                </a:cubicBezTo>
                <a:cubicBezTo>
                  <a:pt x="16814" y="31011"/>
                  <a:pt x="16681" y="31640"/>
                  <a:pt x="16199" y="31640"/>
                </a:cubicBezTo>
                <a:cubicBezTo>
                  <a:pt x="16072" y="31640"/>
                  <a:pt x="15922" y="31596"/>
                  <a:pt x="15745" y="31495"/>
                </a:cubicBezTo>
                <a:cubicBezTo>
                  <a:pt x="15075" y="31137"/>
                  <a:pt x="11829" y="28220"/>
                  <a:pt x="9483" y="28220"/>
                </a:cubicBezTo>
                <a:cubicBezTo>
                  <a:pt x="8847" y="28220"/>
                  <a:pt x="8277" y="28434"/>
                  <a:pt x="7842" y="28973"/>
                </a:cubicBezTo>
                <a:cubicBezTo>
                  <a:pt x="5806" y="31465"/>
                  <a:pt x="8845" y="39155"/>
                  <a:pt x="9180" y="40006"/>
                </a:cubicBezTo>
                <a:cubicBezTo>
                  <a:pt x="9483" y="40857"/>
                  <a:pt x="9362" y="41252"/>
                  <a:pt x="8967" y="41496"/>
                </a:cubicBezTo>
                <a:cubicBezTo>
                  <a:pt x="8938" y="41515"/>
                  <a:pt x="8903" y="41525"/>
                  <a:pt x="8863" y="41525"/>
                </a:cubicBezTo>
                <a:cubicBezTo>
                  <a:pt x="8347" y="41525"/>
                  <a:pt x="6913" y="39977"/>
                  <a:pt x="5532" y="38821"/>
                </a:cubicBezTo>
                <a:cubicBezTo>
                  <a:pt x="4543" y="37993"/>
                  <a:pt x="3367" y="37179"/>
                  <a:pt x="2376" y="37179"/>
                </a:cubicBezTo>
                <a:cubicBezTo>
                  <a:pt x="1875" y="37179"/>
                  <a:pt x="1421" y="37388"/>
                  <a:pt x="1064" y="37909"/>
                </a:cubicBezTo>
                <a:cubicBezTo>
                  <a:pt x="0" y="39459"/>
                  <a:pt x="213" y="45447"/>
                  <a:pt x="6809" y="54535"/>
                </a:cubicBezTo>
                <a:lnTo>
                  <a:pt x="10152" y="58547"/>
                </a:lnTo>
                <a:lnTo>
                  <a:pt x="15319" y="57757"/>
                </a:lnTo>
                <a:cubicBezTo>
                  <a:pt x="26292" y="55356"/>
                  <a:pt x="30426" y="51040"/>
                  <a:pt x="30669" y="49186"/>
                </a:cubicBezTo>
                <a:cubicBezTo>
                  <a:pt x="30912" y="47331"/>
                  <a:pt x="28694" y="46936"/>
                  <a:pt x="26748" y="46876"/>
                </a:cubicBezTo>
                <a:cubicBezTo>
                  <a:pt x="26502" y="46868"/>
                  <a:pt x="26251" y="46865"/>
                  <a:pt x="26000" y="46865"/>
                </a:cubicBezTo>
                <a:cubicBezTo>
                  <a:pt x="25297" y="46865"/>
                  <a:pt x="24591" y="46887"/>
                  <a:pt x="23993" y="46887"/>
                </a:cubicBezTo>
                <a:cubicBezTo>
                  <a:pt x="23112" y="46887"/>
                  <a:pt x="22465" y="46839"/>
                  <a:pt x="22402" y="46602"/>
                </a:cubicBezTo>
                <a:cubicBezTo>
                  <a:pt x="22280" y="46146"/>
                  <a:pt x="22432" y="45781"/>
                  <a:pt x="23253" y="45356"/>
                </a:cubicBezTo>
                <a:cubicBezTo>
                  <a:pt x="24043" y="44930"/>
                  <a:pt x="31429" y="41222"/>
                  <a:pt x="31612" y="37970"/>
                </a:cubicBezTo>
                <a:cubicBezTo>
                  <a:pt x="31764" y="34748"/>
                  <a:pt x="24955" y="34839"/>
                  <a:pt x="24013" y="34626"/>
                </a:cubicBezTo>
                <a:cubicBezTo>
                  <a:pt x="23070" y="34413"/>
                  <a:pt x="23465" y="33593"/>
                  <a:pt x="23921" y="33258"/>
                </a:cubicBezTo>
                <a:cubicBezTo>
                  <a:pt x="24347" y="32894"/>
                  <a:pt x="29423" y="28912"/>
                  <a:pt x="31794" y="27210"/>
                </a:cubicBezTo>
                <a:cubicBezTo>
                  <a:pt x="34165" y="25477"/>
                  <a:pt x="35198" y="23714"/>
                  <a:pt x="34408" y="22042"/>
                </a:cubicBezTo>
                <a:cubicBezTo>
                  <a:pt x="33993" y="21244"/>
                  <a:pt x="33044" y="21058"/>
                  <a:pt x="32025" y="21058"/>
                </a:cubicBezTo>
                <a:cubicBezTo>
                  <a:pt x="31139" y="21058"/>
                  <a:pt x="30201" y="21199"/>
                  <a:pt x="29518" y="21199"/>
                </a:cubicBezTo>
                <a:cubicBezTo>
                  <a:pt x="29431" y="21199"/>
                  <a:pt x="29349" y="21196"/>
                  <a:pt x="29271" y="21191"/>
                </a:cubicBezTo>
                <a:cubicBezTo>
                  <a:pt x="27903" y="21100"/>
                  <a:pt x="28329" y="19428"/>
                  <a:pt x="28329" y="19428"/>
                </a:cubicBezTo>
                <a:cubicBezTo>
                  <a:pt x="28329" y="19428"/>
                  <a:pt x="30396" y="15690"/>
                  <a:pt x="33101" y="8334"/>
                </a:cubicBezTo>
                <a:cubicBezTo>
                  <a:pt x="35836" y="979"/>
                  <a:pt x="32342" y="127"/>
                  <a:pt x="32341" y="127"/>
                </a:cubicBezTo>
                <a:lnTo>
                  <a:pt x="32341" y="127"/>
                </a:lnTo>
                <a:lnTo>
                  <a:pt x="32393" y="153"/>
                </a:lnTo>
                <a:lnTo>
                  <a:pt x="32393" y="153"/>
                </a:lnTo>
                <a:cubicBezTo>
                  <a:pt x="32341" y="128"/>
                  <a:pt x="32056" y="0"/>
                  <a:pt x="31610"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5" name="Google Shape;2596;p72">
            <a:extLst>
              <a:ext uri="{FF2B5EF4-FFF2-40B4-BE49-F238E27FC236}">
                <a16:creationId xmlns:a16="http://schemas.microsoft.com/office/drawing/2014/main" id="{3600DA84-BD31-7D27-4A3F-6C69324F1CAF}"/>
              </a:ext>
            </a:extLst>
          </p:cNvPr>
          <p:cNvSpPr/>
          <p:nvPr/>
        </p:nvSpPr>
        <p:spPr>
          <a:xfrm flipH="1">
            <a:off x="211503" y="5516246"/>
            <a:ext cx="505453" cy="1313466"/>
          </a:xfrm>
          <a:custGeom>
            <a:avLst/>
            <a:gdLst/>
            <a:ahLst/>
            <a:cxnLst/>
            <a:rect l="l" t="t" r="r" b="b"/>
            <a:pathLst>
              <a:path w="19546" h="50792" extrusionOk="0">
                <a:moveTo>
                  <a:pt x="19545" y="0"/>
                </a:moveTo>
                <a:cubicBezTo>
                  <a:pt x="19515" y="31"/>
                  <a:pt x="19484" y="91"/>
                  <a:pt x="19454" y="152"/>
                </a:cubicBezTo>
                <a:lnTo>
                  <a:pt x="19302" y="578"/>
                </a:lnTo>
                <a:cubicBezTo>
                  <a:pt x="19150" y="1003"/>
                  <a:pt x="18907" y="1581"/>
                  <a:pt x="18633" y="2341"/>
                </a:cubicBezTo>
                <a:lnTo>
                  <a:pt x="16202" y="8724"/>
                </a:lnTo>
                <a:cubicBezTo>
                  <a:pt x="14165" y="14104"/>
                  <a:pt x="11278" y="21520"/>
                  <a:pt x="8086" y="29727"/>
                </a:cubicBezTo>
                <a:cubicBezTo>
                  <a:pt x="4894" y="37934"/>
                  <a:pt x="2037" y="45350"/>
                  <a:pt x="1" y="50761"/>
                </a:cubicBezTo>
                <a:lnTo>
                  <a:pt x="122" y="50791"/>
                </a:lnTo>
                <a:cubicBezTo>
                  <a:pt x="2159" y="45411"/>
                  <a:pt x="5046" y="37995"/>
                  <a:pt x="8238" y="29788"/>
                </a:cubicBezTo>
                <a:cubicBezTo>
                  <a:pt x="11430" y="21581"/>
                  <a:pt x="14287" y="14165"/>
                  <a:pt x="16323" y="8754"/>
                </a:cubicBezTo>
                <a:cubicBezTo>
                  <a:pt x="17326" y="6049"/>
                  <a:pt x="18147" y="3860"/>
                  <a:pt x="18694" y="2341"/>
                </a:cubicBezTo>
                <a:cubicBezTo>
                  <a:pt x="18968" y="1611"/>
                  <a:pt x="19180" y="1003"/>
                  <a:pt x="19332" y="608"/>
                </a:cubicBezTo>
                <a:cubicBezTo>
                  <a:pt x="19393" y="395"/>
                  <a:pt x="19424" y="243"/>
                  <a:pt x="19484" y="152"/>
                </a:cubicBezTo>
                <a:cubicBezTo>
                  <a:pt x="19545" y="31"/>
                  <a:pt x="19545" y="0"/>
                  <a:pt x="19545"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6" name="Google Shape;2597;p72">
            <a:extLst>
              <a:ext uri="{FF2B5EF4-FFF2-40B4-BE49-F238E27FC236}">
                <a16:creationId xmlns:a16="http://schemas.microsoft.com/office/drawing/2014/main" id="{E4C7F4CA-1C2C-C2CB-50C4-863796746C3F}"/>
              </a:ext>
            </a:extLst>
          </p:cNvPr>
          <p:cNvSpPr/>
          <p:nvPr/>
        </p:nvSpPr>
        <p:spPr>
          <a:xfrm flipH="1">
            <a:off x="422156" y="5831424"/>
            <a:ext cx="82570" cy="232685"/>
          </a:xfrm>
          <a:custGeom>
            <a:avLst/>
            <a:gdLst/>
            <a:ahLst/>
            <a:cxnLst/>
            <a:rect l="l" t="t" r="r" b="b"/>
            <a:pathLst>
              <a:path w="3193" h="8998" extrusionOk="0">
                <a:moveTo>
                  <a:pt x="1" y="1"/>
                </a:moveTo>
                <a:cubicBezTo>
                  <a:pt x="1" y="122"/>
                  <a:pt x="31" y="244"/>
                  <a:pt x="61" y="366"/>
                </a:cubicBezTo>
                <a:cubicBezTo>
                  <a:pt x="153" y="639"/>
                  <a:pt x="274" y="943"/>
                  <a:pt x="396" y="1338"/>
                </a:cubicBezTo>
                <a:cubicBezTo>
                  <a:pt x="700" y="2189"/>
                  <a:pt x="1095" y="3284"/>
                  <a:pt x="1520" y="4530"/>
                </a:cubicBezTo>
                <a:cubicBezTo>
                  <a:pt x="1946" y="5776"/>
                  <a:pt x="2341" y="6901"/>
                  <a:pt x="2645" y="7721"/>
                </a:cubicBezTo>
                <a:cubicBezTo>
                  <a:pt x="2797" y="8116"/>
                  <a:pt x="2949" y="8451"/>
                  <a:pt x="3040" y="8664"/>
                </a:cubicBezTo>
                <a:cubicBezTo>
                  <a:pt x="3071" y="8785"/>
                  <a:pt x="3131" y="8907"/>
                  <a:pt x="3192" y="8998"/>
                </a:cubicBezTo>
                <a:cubicBezTo>
                  <a:pt x="3192" y="8876"/>
                  <a:pt x="3131" y="8755"/>
                  <a:pt x="3101" y="8664"/>
                </a:cubicBezTo>
                <a:lnTo>
                  <a:pt x="2767" y="7691"/>
                </a:lnTo>
                <a:lnTo>
                  <a:pt x="1672" y="4469"/>
                </a:lnTo>
                <a:cubicBezTo>
                  <a:pt x="1247" y="3223"/>
                  <a:pt x="852" y="2098"/>
                  <a:pt x="548" y="1308"/>
                </a:cubicBezTo>
                <a:cubicBezTo>
                  <a:pt x="396" y="882"/>
                  <a:pt x="244" y="578"/>
                  <a:pt x="153" y="335"/>
                </a:cubicBezTo>
                <a:cubicBezTo>
                  <a:pt x="122" y="214"/>
                  <a:pt x="61" y="122"/>
                  <a:pt x="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 name="Google Shape;2598;p72">
            <a:extLst>
              <a:ext uri="{FF2B5EF4-FFF2-40B4-BE49-F238E27FC236}">
                <a16:creationId xmlns:a16="http://schemas.microsoft.com/office/drawing/2014/main" id="{A553E2CE-5FA4-435D-4546-C20E27A85D2D}"/>
              </a:ext>
            </a:extLst>
          </p:cNvPr>
          <p:cNvSpPr/>
          <p:nvPr/>
        </p:nvSpPr>
        <p:spPr>
          <a:xfrm flipH="1">
            <a:off x="143131" y="5960308"/>
            <a:ext cx="265708" cy="105404"/>
          </a:xfrm>
          <a:custGeom>
            <a:avLst/>
            <a:gdLst/>
            <a:ahLst/>
            <a:cxnLst/>
            <a:rect l="l" t="t" r="r" b="b"/>
            <a:pathLst>
              <a:path w="10275" h="4076" extrusionOk="0">
                <a:moveTo>
                  <a:pt x="10273" y="1"/>
                </a:moveTo>
                <a:cubicBezTo>
                  <a:pt x="10192" y="1"/>
                  <a:pt x="7855" y="842"/>
                  <a:pt x="5107" y="1947"/>
                </a:cubicBezTo>
                <a:cubicBezTo>
                  <a:pt x="2281" y="3072"/>
                  <a:pt x="1" y="4044"/>
                  <a:pt x="1" y="4075"/>
                </a:cubicBezTo>
                <a:cubicBezTo>
                  <a:pt x="1" y="4075"/>
                  <a:pt x="3" y="4075"/>
                  <a:pt x="4" y="4075"/>
                </a:cubicBezTo>
                <a:cubicBezTo>
                  <a:pt x="109" y="4075"/>
                  <a:pt x="2389" y="3205"/>
                  <a:pt x="5168" y="2099"/>
                </a:cubicBezTo>
                <a:cubicBezTo>
                  <a:pt x="7995" y="974"/>
                  <a:pt x="10275" y="32"/>
                  <a:pt x="10275" y="2"/>
                </a:cubicBezTo>
                <a:cubicBezTo>
                  <a:pt x="10275" y="1"/>
                  <a:pt x="10274" y="1"/>
                  <a:pt x="10273"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 name="Google Shape;2599;p72">
            <a:extLst>
              <a:ext uri="{FF2B5EF4-FFF2-40B4-BE49-F238E27FC236}">
                <a16:creationId xmlns:a16="http://schemas.microsoft.com/office/drawing/2014/main" id="{88CD65EA-3C7E-1560-553C-E59EF91ED1B3}"/>
              </a:ext>
            </a:extLst>
          </p:cNvPr>
          <p:cNvSpPr/>
          <p:nvPr/>
        </p:nvSpPr>
        <p:spPr>
          <a:xfrm flipH="1">
            <a:off x="299556" y="6351772"/>
            <a:ext cx="250761" cy="34626"/>
          </a:xfrm>
          <a:custGeom>
            <a:avLst/>
            <a:gdLst/>
            <a:ahLst/>
            <a:cxnLst/>
            <a:rect l="l" t="t" r="r" b="b"/>
            <a:pathLst>
              <a:path w="9697" h="1339" extrusionOk="0">
                <a:moveTo>
                  <a:pt x="9697" y="1"/>
                </a:moveTo>
                <a:cubicBezTo>
                  <a:pt x="9545" y="1"/>
                  <a:pt x="9423" y="1"/>
                  <a:pt x="9302" y="61"/>
                </a:cubicBezTo>
                <a:lnTo>
                  <a:pt x="8268" y="244"/>
                </a:lnTo>
                <a:cubicBezTo>
                  <a:pt x="7387" y="396"/>
                  <a:pt x="6171" y="609"/>
                  <a:pt x="4864" y="761"/>
                </a:cubicBezTo>
                <a:cubicBezTo>
                  <a:pt x="3527" y="943"/>
                  <a:pt x="2311" y="1065"/>
                  <a:pt x="1429" y="1156"/>
                </a:cubicBezTo>
                <a:lnTo>
                  <a:pt x="396" y="1247"/>
                </a:lnTo>
                <a:cubicBezTo>
                  <a:pt x="274" y="1247"/>
                  <a:pt x="122" y="1277"/>
                  <a:pt x="1" y="1308"/>
                </a:cubicBezTo>
                <a:cubicBezTo>
                  <a:pt x="122" y="1338"/>
                  <a:pt x="244" y="1338"/>
                  <a:pt x="365" y="1338"/>
                </a:cubicBezTo>
                <a:cubicBezTo>
                  <a:pt x="609" y="1308"/>
                  <a:pt x="973" y="1308"/>
                  <a:pt x="1429" y="1277"/>
                </a:cubicBezTo>
                <a:cubicBezTo>
                  <a:pt x="2311" y="1217"/>
                  <a:pt x="3527" y="1125"/>
                  <a:pt x="4864" y="943"/>
                </a:cubicBezTo>
                <a:cubicBezTo>
                  <a:pt x="6201" y="761"/>
                  <a:pt x="7417" y="517"/>
                  <a:pt x="8268" y="335"/>
                </a:cubicBezTo>
                <a:cubicBezTo>
                  <a:pt x="8724" y="244"/>
                  <a:pt x="9059" y="183"/>
                  <a:pt x="9302" y="122"/>
                </a:cubicBezTo>
                <a:cubicBezTo>
                  <a:pt x="9423" y="92"/>
                  <a:pt x="9545" y="31"/>
                  <a:pt x="9697"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9" name="Google Shape;2600;p72">
            <a:extLst>
              <a:ext uri="{FF2B5EF4-FFF2-40B4-BE49-F238E27FC236}">
                <a16:creationId xmlns:a16="http://schemas.microsoft.com/office/drawing/2014/main" id="{0A102C2E-A439-DF14-BF96-C221A49AFF21}"/>
              </a:ext>
            </a:extLst>
          </p:cNvPr>
          <p:cNvSpPr/>
          <p:nvPr/>
        </p:nvSpPr>
        <p:spPr>
          <a:xfrm flipH="1">
            <a:off x="547938" y="6192995"/>
            <a:ext cx="135996" cy="190250"/>
          </a:xfrm>
          <a:custGeom>
            <a:avLst/>
            <a:gdLst/>
            <a:ahLst/>
            <a:cxnLst/>
            <a:rect l="l" t="t" r="r" b="b"/>
            <a:pathLst>
              <a:path w="5259" h="7357" extrusionOk="0">
                <a:moveTo>
                  <a:pt x="0" y="1"/>
                </a:moveTo>
                <a:lnTo>
                  <a:pt x="0" y="1"/>
                </a:lnTo>
                <a:cubicBezTo>
                  <a:pt x="61" y="122"/>
                  <a:pt x="122" y="214"/>
                  <a:pt x="183" y="335"/>
                </a:cubicBezTo>
                <a:lnTo>
                  <a:pt x="730" y="1125"/>
                </a:lnTo>
                <a:cubicBezTo>
                  <a:pt x="1186" y="1794"/>
                  <a:pt x="1824" y="2706"/>
                  <a:pt x="2554" y="3739"/>
                </a:cubicBezTo>
                <a:cubicBezTo>
                  <a:pt x="3283" y="4742"/>
                  <a:pt x="3952" y="5654"/>
                  <a:pt x="4438" y="6323"/>
                </a:cubicBezTo>
                <a:lnTo>
                  <a:pt x="5016" y="7083"/>
                </a:lnTo>
                <a:cubicBezTo>
                  <a:pt x="5076" y="7174"/>
                  <a:pt x="5168" y="7265"/>
                  <a:pt x="5259" y="7357"/>
                </a:cubicBezTo>
                <a:cubicBezTo>
                  <a:pt x="5198" y="7235"/>
                  <a:pt x="5137" y="7113"/>
                  <a:pt x="5076" y="7022"/>
                </a:cubicBezTo>
                <a:lnTo>
                  <a:pt x="4529" y="6232"/>
                </a:lnTo>
                <a:cubicBezTo>
                  <a:pt x="4073" y="5563"/>
                  <a:pt x="3435" y="4621"/>
                  <a:pt x="2675" y="3618"/>
                </a:cubicBezTo>
                <a:cubicBezTo>
                  <a:pt x="1946" y="2615"/>
                  <a:pt x="1307" y="1703"/>
                  <a:pt x="821" y="1034"/>
                </a:cubicBezTo>
                <a:lnTo>
                  <a:pt x="244" y="274"/>
                </a:lnTo>
                <a:cubicBezTo>
                  <a:pt x="92" y="92"/>
                  <a:pt x="0" y="1"/>
                  <a:pt x="0"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0" name="Google Shape;2601;p72">
            <a:extLst>
              <a:ext uri="{FF2B5EF4-FFF2-40B4-BE49-F238E27FC236}">
                <a16:creationId xmlns:a16="http://schemas.microsoft.com/office/drawing/2014/main" id="{805C4428-0888-1223-9797-8003308AC87C}"/>
              </a:ext>
            </a:extLst>
          </p:cNvPr>
          <p:cNvSpPr/>
          <p:nvPr/>
        </p:nvSpPr>
        <p:spPr>
          <a:xfrm flipH="1">
            <a:off x="668187" y="6459452"/>
            <a:ext cx="176104" cy="242125"/>
          </a:xfrm>
          <a:custGeom>
            <a:avLst/>
            <a:gdLst/>
            <a:ahLst/>
            <a:cxnLst/>
            <a:rect l="l" t="t" r="r" b="b"/>
            <a:pathLst>
              <a:path w="6810" h="9363" extrusionOk="0">
                <a:moveTo>
                  <a:pt x="1" y="1"/>
                </a:moveTo>
                <a:lnTo>
                  <a:pt x="1" y="1"/>
                </a:lnTo>
                <a:cubicBezTo>
                  <a:pt x="61" y="153"/>
                  <a:pt x="153" y="274"/>
                  <a:pt x="244" y="396"/>
                </a:cubicBezTo>
                <a:lnTo>
                  <a:pt x="943" y="1399"/>
                </a:lnTo>
                <a:cubicBezTo>
                  <a:pt x="1551" y="2250"/>
                  <a:pt x="2402" y="3436"/>
                  <a:pt x="3344" y="4743"/>
                </a:cubicBezTo>
                <a:cubicBezTo>
                  <a:pt x="4256" y="6019"/>
                  <a:pt x="5138" y="7174"/>
                  <a:pt x="5745" y="8025"/>
                </a:cubicBezTo>
                <a:lnTo>
                  <a:pt x="6505" y="8998"/>
                </a:lnTo>
                <a:cubicBezTo>
                  <a:pt x="6597" y="9120"/>
                  <a:pt x="6718" y="9241"/>
                  <a:pt x="6809" y="9363"/>
                </a:cubicBezTo>
                <a:cubicBezTo>
                  <a:pt x="6749" y="9211"/>
                  <a:pt x="6657" y="9089"/>
                  <a:pt x="6566" y="8968"/>
                </a:cubicBezTo>
                <a:lnTo>
                  <a:pt x="5867" y="7965"/>
                </a:lnTo>
                <a:cubicBezTo>
                  <a:pt x="5259" y="7113"/>
                  <a:pt x="4408" y="5928"/>
                  <a:pt x="3466" y="4651"/>
                </a:cubicBezTo>
                <a:cubicBezTo>
                  <a:pt x="2524" y="3344"/>
                  <a:pt x="1672" y="2189"/>
                  <a:pt x="1034" y="1338"/>
                </a:cubicBezTo>
                <a:cubicBezTo>
                  <a:pt x="730" y="943"/>
                  <a:pt x="487" y="609"/>
                  <a:pt x="274" y="366"/>
                </a:cubicBezTo>
                <a:cubicBezTo>
                  <a:pt x="213" y="244"/>
                  <a:pt x="92" y="122"/>
                  <a:pt x="1" y="1"/>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1" name="Google Shape;2602;p72">
            <a:extLst>
              <a:ext uri="{FF2B5EF4-FFF2-40B4-BE49-F238E27FC236}">
                <a16:creationId xmlns:a16="http://schemas.microsoft.com/office/drawing/2014/main" id="{32C1B5E1-2592-51EE-2553-4325506CF995}"/>
              </a:ext>
            </a:extLst>
          </p:cNvPr>
          <p:cNvSpPr/>
          <p:nvPr/>
        </p:nvSpPr>
        <p:spPr>
          <a:xfrm flipH="1">
            <a:off x="354559" y="6642616"/>
            <a:ext cx="316005" cy="51900"/>
          </a:xfrm>
          <a:custGeom>
            <a:avLst/>
            <a:gdLst/>
            <a:ahLst/>
            <a:cxnLst/>
            <a:rect l="l" t="t" r="r" b="b"/>
            <a:pathLst>
              <a:path w="12220" h="2007" extrusionOk="0">
                <a:moveTo>
                  <a:pt x="12219" y="0"/>
                </a:moveTo>
                <a:lnTo>
                  <a:pt x="12219" y="0"/>
                </a:lnTo>
                <a:cubicBezTo>
                  <a:pt x="12067" y="30"/>
                  <a:pt x="11885" y="30"/>
                  <a:pt x="11733" y="91"/>
                </a:cubicBezTo>
                <a:lnTo>
                  <a:pt x="10426" y="334"/>
                </a:lnTo>
                <a:cubicBezTo>
                  <a:pt x="9332" y="547"/>
                  <a:pt x="7781" y="851"/>
                  <a:pt x="6110" y="1125"/>
                </a:cubicBezTo>
                <a:cubicBezTo>
                  <a:pt x="4438" y="1398"/>
                  <a:pt x="2888" y="1611"/>
                  <a:pt x="1793" y="1763"/>
                </a:cubicBezTo>
                <a:lnTo>
                  <a:pt x="486" y="1945"/>
                </a:lnTo>
                <a:cubicBezTo>
                  <a:pt x="304" y="1945"/>
                  <a:pt x="152" y="1976"/>
                  <a:pt x="0" y="2006"/>
                </a:cubicBezTo>
                <a:lnTo>
                  <a:pt x="486" y="2006"/>
                </a:lnTo>
                <a:cubicBezTo>
                  <a:pt x="790" y="1976"/>
                  <a:pt x="1246" y="1945"/>
                  <a:pt x="1793" y="1885"/>
                </a:cubicBezTo>
                <a:cubicBezTo>
                  <a:pt x="2918" y="1763"/>
                  <a:pt x="4438" y="1550"/>
                  <a:pt x="6140" y="1277"/>
                </a:cubicBezTo>
                <a:cubicBezTo>
                  <a:pt x="7842" y="1003"/>
                  <a:pt x="9362" y="699"/>
                  <a:pt x="10456" y="456"/>
                </a:cubicBezTo>
                <a:cubicBezTo>
                  <a:pt x="11003" y="334"/>
                  <a:pt x="11459" y="213"/>
                  <a:pt x="11763" y="152"/>
                </a:cubicBezTo>
                <a:cubicBezTo>
                  <a:pt x="11915" y="122"/>
                  <a:pt x="12067" y="61"/>
                  <a:pt x="12219" y="0"/>
                </a:cubicBezTo>
                <a:close/>
              </a:path>
            </a:pathLst>
          </a:custGeom>
          <a:solidFill>
            <a:srgbClr val="E0E0E0"/>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2" name="Google Shape;2603;p72">
            <a:extLst>
              <a:ext uri="{FF2B5EF4-FFF2-40B4-BE49-F238E27FC236}">
                <a16:creationId xmlns:a16="http://schemas.microsoft.com/office/drawing/2014/main" id="{0FA3F723-5848-8D10-DE76-4E67A2815C29}"/>
              </a:ext>
            </a:extLst>
          </p:cNvPr>
          <p:cNvSpPr/>
          <p:nvPr/>
        </p:nvSpPr>
        <p:spPr>
          <a:xfrm flipH="1">
            <a:off x="2180512" y="6302251"/>
            <a:ext cx="159580" cy="147814"/>
          </a:xfrm>
          <a:custGeom>
            <a:avLst/>
            <a:gdLst/>
            <a:ahLst/>
            <a:cxnLst/>
            <a:rect l="l" t="t" r="r" b="b"/>
            <a:pathLst>
              <a:path w="6171" h="5716" extrusionOk="0">
                <a:moveTo>
                  <a:pt x="821" y="1"/>
                </a:moveTo>
                <a:lnTo>
                  <a:pt x="1" y="821"/>
                </a:lnTo>
                <a:lnTo>
                  <a:pt x="578" y="3132"/>
                </a:lnTo>
                <a:lnTo>
                  <a:pt x="5441" y="5715"/>
                </a:lnTo>
                <a:lnTo>
                  <a:pt x="6171" y="4834"/>
                </a:lnTo>
                <a:lnTo>
                  <a:pt x="3253" y="578"/>
                </a:lnTo>
                <a:lnTo>
                  <a:pt x="821" y="1"/>
                </a:ln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3" name="Google Shape;2604;p72">
            <a:extLst>
              <a:ext uri="{FF2B5EF4-FFF2-40B4-BE49-F238E27FC236}">
                <a16:creationId xmlns:a16="http://schemas.microsoft.com/office/drawing/2014/main" id="{B31E34CF-88C5-28CB-163E-57D4BF2AC897}"/>
              </a:ext>
            </a:extLst>
          </p:cNvPr>
          <p:cNvSpPr/>
          <p:nvPr/>
        </p:nvSpPr>
        <p:spPr>
          <a:xfrm flipH="1">
            <a:off x="1726958" y="6268840"/>
            <a:ext cx="651639" cy="584455"/>
          </a:xfrm>
          <a:custGeom>
            <a:avLst/>
            <a:gdLst/>
            <a:ahLst/>
            <a:cxnLst/>
            <a:rect l="l" t="t" r="r" b="b"/>
            <a:pathLst>
              <a:path w="25199" h="22601" extrusionOk="0">
                <a:moveTo>
                  <a:pt x="644" y="0"/>
                </a:moveTo>
                <a:cubicBezTo>
                  <a:pt x="482" y="0"/>
                  <a:pt x="326" y="69"/>
                  <a:pt x="213" y="199"/>
                </a:cubicBezTo>
                <a:cubicBezTo>
                  <a:pt x="0" y="442"/>
                  <a:pt x="31" y="776"/>
                  <a:pt x="243" y="989"/>
                </a:cubicBezTo>
                <a:lnTo>
                  <a:pt x="24226" y="22600"/>
                </a:lnTo>
                <a:lnTo>
                  <a:pt x="25198" y="21901"/>
                </a:lnTo>
                <a:lnTo>
                  <a:pt x="1064" y="168"/>
                </a:lnTo>
                <a:cubicBezTo>
                  <a:pt x="936" y="54"/>
                  <a:pt x="788" y="0"/>
                  <a:pt x="644" y="0"/>
                </a:cubicBezTo>
                <a:close/>
              </a:path>
            </a:pathLst>
          </a:custGeom>
          <a:solidFill>
            <a:srgbClr val="EBEBEB"/>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 name="Google Shape;2605;p72">
            <a:extLst>
              <a:ext uri="{FF2B5EF4-FFF2-40B4-BE49-F238E27FC236}">
                <a16:creationId xmlns:a16="http://schemas.microsoft.com/office/drawing/2014/main" id="{283A9989-E761-E1F2-5F1C-F601A2FE5835}"/>
              </a:ext>
            </a:extLst>
          </p:cNvPr>
          <p:cNvSpPr/>
          <p:nvPr/>
        </p:nvSpPr>
        <p:spPr>
          <a:xfrm flipH="1">
            <a:off x="1925822" y="5855008"/>
            <a:ext cx="125807" cy="245279"/>
          </a:xfrm>
          <a:custGeom>
            <a:avLst/>
            <a:gdLst/>
            <a:ahLst/>
            <a:cxnLst/>
            <a:rect l="l" t="t" r="r" b="b"/>
            <a:pathLst>
              <a:path w="4865" h="9485" extrusionOk="0">
                <a:moveTo>
                  <a:pt x="2463" y="1"/>
                </a:moveTo>
                <a:lnTo>
                  <a:pt x="1004" y="305"/>
                </a:lnTo>
                <a:lnTo>
                  <a:pt x="1" y="3223"/>
                </a:lnTo>
                <a:lnTo>
                  <a:pt x="3436" y="9484"/>
                </a:lnTo>
                <a:lnTo>
                  <a:pt x="4864" y="9028"/>
                </a:lnTo>
                <a:lnTo>
                  <a:pt x="4682" y="2341"/>
                </a:lnTo>
                <a:lnTo>
                  <a:pt x="2463" y="1"/>
                </a:ln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 name="Google Shape;2606;p72">
            <a:extLst>
              <a:ext uri="{FF2B5EF4-FFF2-40B4-BE49-F238E27FC236}">
                <a16:creationId xmlns:a16="http://schemas.microsoft.com/office/drawing/2014/main" id="{C58EA13B-9838-A91C-B27E-6C91473B533E}"/>
              </a:ext>
            </a:extLst>
          </p:cNvPr>
          <p:cNvSpPr/>
          <p:nvPr/>
        </p:nvSpPr>
        <p:spPr>
          <a:xfrm flipH="1">
            <a:off x="1720677" y="5784308"/>
            <a:ext cx="323091" cy="1069764"/>
          </a:xfrm>
          <a:custGeom>
            <a:avLst/>
            <a:gdLst/>
            <a:ahLst/>
            <a:cxnLst/>
            <a:rect l="l" t="t" r="r" b="b"/>
            <a:pathLst>
              <a:path w="12494" h="41368" extrusionOk="0">
                <a:moveTo>
                  <a:pt x="814" y="0"/>
                </a:moveTo>
                <a:cubicBezTo>
                  <a:pt x="747" y="0"/>
                  <a:pt x="678" y="10"/>
                  <a:pt x="609" y="29"/>
                </a:cubicBezTo>
                <a:cubicBezTo>
                  <a:pt x="244" y="151"/>
                  <a:pt x="1" y="546"/>
                  <a:pt x="122" y="941"/>
                </a:cubicBezTo>
                <a:lnTo>
                  <a:pt x="10943" y="41367"/>
                </a:lnTo>
                <a:lnTo>
                  <a:pt x="12493" y="41337"/>
                </a:lnTo>
                <a:lnTo>
                  <a:pt x="1581" y="607"/>
                </a:lnTo>
                <a:cubicBezTo>
                  <a:pt x="1479" y="250"/>
                  <a:pt x="1164" y="0"/>
                  <a:pt x="814"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 name="Google Shape;2607;p72">
            <a:extLst>
              <a:ext uri="{FF2B5EF4-FFF2-40B4-BE49-F238E27FC236}">
                <a16:creationId xmlns:a16="http://schemas.microsoft.com/office/drawing/2014/main" id="{68492742-0922-DF71-9C9C-0CDE78E114A1}"/>
              </a:ext>
            </a:extLst>
          </p:cNvPr>
          <p:cNvSpPr/>
          <p:nvPr/>
        </p:nvSpPr>
        <p:spPr>
          <a:xfrm flipH="1">
            <a:off x="1252202" y="6127750"/>
            <a:ext cx="265708" cy="725545"/>
          </a:xfrm>
          <a:custGeom>
            <a:avLst/>
            <a:gdLst/>
            <a:ahLst/>
            <a:cxnLst/>
            <a:rect l="l" t="t" r="r" b="b"/>
            <a:pathLst>
              <a:path w="10275" h="28057" extrusionOk="0">
                <a:moveTo>
                  <a:pt x="6323" y="1"/>
                </a:moveTo>
                <a:lnTo>
                  <a:pt x="1" y="28056"/>
                </a:lnTo>
                <a:lnTo>
                  <a:pt x="3830" y="28056"/>
                </a:lnTo>
                <a:lnTo>
                  <a:pt x="10274" y="1034"/>
                </a:lnTo>
                <a:lnTo>
                  <a:pt x="6323"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7" name="Google Shape;2608;p72">
            <a:extLst>
              <a:ext uri="{FF2B5EF4-FFF2-40B4-BE49-F238E27FC236}">
                <a16:creationId xmlns:a16="http://schemas.microsoft.com/office/drawing/2014/main" id="{F49C0FA9-7599-A4BA-1A3F-99C6B597240F}"/>
              </a:ext>
            </a:extLst>
          </p:cNvPr>
          <p:cNvSpPr/>
          <p:nvPr/>
        </p:nvSpPr>
        <p:spPr>
          <a:xfrm flipH="1">
            <a:off x="709848" y="6127750"/>
            <a:ext cx="242900" cy="725545"/>
          </a:xfrm>
          <a:custGeom>
            <a:avLst/>
            <a:gdLst/>
            <a:ahLst/>
            <a:cxnLst/>
            <a:rect l="l" t="t" r="r" b="b"/>
            <a:pathLst>
              <a:path w="9393" h="28057" extrusionOk="0">
                <a:moveTo>
                  <a:pt x="2918" y="1"/>
                </a:moveTo>
                <a:lnTo>
                  <a:pt x="0" y="1673"/>
                </a:lnTo>
                <a:cubicBezTo>
                  <a:pt x="0" y="1946"/>
                  <a:pt x="5806" y="28056"/>
                  <a:pt x="5806" y="28056"/>
                </a:cubicBezTo>
                <a:lnTo>
                  <a:pt x="9392" y="28056"/>
                </a:lnTo>
                <a:lnTo>
                  <a:pt x="2918"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 name="Google Shape;2609;p72">
            <a:extLst>
              <a:ext uri="{FF2B5EF4-FFF2-40B4-BE49-F238E27FC236}">
                <a16:creationId xmlns:a16="http://schemas.microsoft.com/office/drawing/2014/main" id="{3BC7DE8B-AB2D-BBFC-0A1E-B088B86C813F}"/>
              </a:ext>
            </a:extLst>
          </p:cNvPr>
          <p:cNvSpPr/>
          <p:nvPr/>
        </p:nvSpPr>
        <p:spPr>
          <a:xfrm flipH="1">
            <a:off x="157279" y="5938328"/>
            <a:ext cx="503074" cy="914967"/>
          </a:xfrm>
          <a:custGeom>
            <a:avLst/>
            <a:gdLst/>
            <a:ahLst/>
            <a:cxnLst/>
            <a:rect l="l" t="t" r="r" b="b"/>
            <a:pathLst>
              <a:path w="19454" h="35382" extrusionOk="0">
                <a:moveTo>
                  <a:pt x="2280" y="1"/>
                </a:moveTo>
                <a:lnTo>
                  <a:pt x="0" y="2219"/>
                </a:lnTo>
                <a:cubicBezTo>
                  <a:pt x="91" y="2523"/>
                  <a:pt x="15472" y="35381"/>
                  <a:pt x="15472" y="35381"/>
                </a:cubicBezTo>
                <a:lnTo>
                  <a:pt x="19454" y="35381"/>
                </a:lnTo>
                <a:lnTo>
                  <a:pt x="2280" y="1"/>
                </a:ln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9" name="Google Shape;2610;p72">
            <a:extLst>
              <a:ext uri="{FF2B5EF4-FFF2-40B4-BE49-F238E27FC236}">
                <a16:creationId xmlns:a16="http://schemas.microsoft.com/office/drawing/2014/main" id="{5878C168-522A-AFB2-BE5B-8E02FE4F1C3E}"/>
              </a:ext>
            </a:extLst>
          </p:cNvPr>
          <p:cNvSpPr/>
          <p:nvPr/>
        </p:nvSpPr>
        <p:spPr>
          <a:xfrm flipH="1">
            <a:off x="296402" y="5040817"/>
            <a:ext cx="1351194" cy="1275504"/>
          </a:xfrm>
          <a:custGeom>
            <a:avLst/>
            <a:gdLst/>
            <a:ahLst/>
            <a:cxnLst/>
            <a:rect l="l" t="t" r="r" b="b"/>
            <a:pathLst>
              <a:path w="52251" h="49324" extrusionOk="0">
                <a:moveTo>
                  <a:pt x="29341" y="1"/>
                </a:moveTo>
                <a:cubicBezTo>
                  <a:pt x="21188" y="1"/>
                  <a:pt x="12682" y="4728"/>
                  <a:pt x="7508" y="13036"/>
                </a:cubicBezTo>
                <a:cubicBezTo>
                  <a:pt x="0" y="25042"/>
                  <a:pt x="2250" y="39996"/>
                  <a:pt x="12523" y="46410"/>
                </a:cubicBezTo>
                <a:cubicBezTo>
                  <a:pt x="15698" y="48386"/>
                  <a:pt x="19262" y="49323"/>
                  <a:pt x="22894" y="49323"/>
                </a:cubicBezTo>
                <a:cubicBezTo>
                  <a:pt x="31050" y="49323"/>
                  <a:pt x="39548" y="44596"/>
                  <a:pt x="44743" y="36288"/>
                </a:cubicBezTo>
                <a:cubicBezTo>
                  <a:pt x="52250" y="24282"/>
                  <a:pt x="49971" y="9327"/>
                  <a:pt x="39697" y="2914"/>
                </a:cubicBezTo>
                <a:cubicBezTo>
                  <a:pt x="36532" y="938"/>
                  <a:pt x="32971" y="1"/>
                  <a:pt x="29341"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0" name="Google Shape;2611;p72">
            <a:extLst>
              <a:ext uri="{FF2B5EF4-FFF2-40B4-BE49-F238E27FC236}">
                <a16:creationId xmlns:a16="http://schemas.microsoft.com/office/drawing/2014/main" id="{3DC3FFD3-2E00-D24B-D4D2-DC28BB56CDAB}"/>
              </a:ext>
            </a:extLst>
          </p:cNvPr>
          <p:cNvSpPr/>
          <p:nvPr/>
        </p:nvSpPr>
        <p:spPr>
          <a:xfrm flipH="1">
            <a:off x="360070" y="5042808"/>
            <a:ext cx="1280468" cy="1233766"/>
          </a:xfrm>
          <a:custGeom>
            <a:avLst/>
            <a:gdLst/>
            <a:ahLst/>
            <a:cxnLst/>
            <a:rect l="l" t="t" r="r" b="b"/>
            <a:pathLst>
              <a:path w="49516" h="47710" extrusionOk="0">
                <a:moveTo>
                  <a:pt x="28406" y="1"/>
                </a:moveTo>
                <a:cubicBezTo>
                  <a:pt x="20495" y="1"/>
                  <a:pt x="12146" y="4851"/>
                  <a:pt x="7113" y="13232"/>
                </a:cubicBezTo>
                <a:cubicBezTo>
                  <a:pt x="1" y="25026"/>
                  <a:pt x="2159" y="39342"/>
                  <a:pt x="11916" y="45208"/>
                </a:cubicBezTo>
                <a:cubicBezTo>
                  <a:pt x="14739" y="46906"/>
                  <a:pt x="17888" y="47710"/>
                  <a:pt x="21110" y="47710"/>
                </a:cubicBezTo>
                <a:cubicBezTo>
                  <a:pt x="29021" y="47710"/>
                  <a:pt x="37370" y="42860"/>
                  <a:pt x="42403" y="34479"/>
                </a:cubicBezTo>
                <a:cubicBezTo>
                  <a:pt x="49515" y="22685"/>
                  <a:pt x="47357" y="8369"/>
                  <a:pt x="37600" y="2502"/>
                </a:cubicBezTo>
                <a:cubicBezTo>
                  <a:pt x="34777" y="805"/>
                  <a:pt x="31628" y="1"/>
                  <a:pt x="28406" y="1"/>
                </a:cubicBezTo>
                <a:close/>
              </a:path>
            </a:pathLst>
          </a:custGeom>
          <a:solidFill>
            <a:srgbClr val="F5F5F5"/>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1" name="Google Shape;2612;p72">
            <a:extLst>
              <a:ext uri="{FF2B5EF4-FFF2-40B4-BE49-F238E27FC236}">
                <a16:creationId xmlns:a16="http://schemas.microsoft.com/office/drawing/2014/main" id="{E4AA4DB8-CDB9-4756-6235-45FF9249CF9B}"/>
              </a:ext>
            </a:extLst>
          </p:cNvPr>
          <p:cNvSpPr/>
          <p:nvPr/>
        </p:nvSpPr>
        <p:spPr>
          <a:xfrm flipH="1">
            <a:off x="406436" y="5037688"/>
            <a:ext cx="1188511" cy="1243386"/>
          </a:xfrm>
          <a:custGeom>
            <a:avLst/>
            <a:gdLst/>
            <a:ahLst/>
            <a:cxnLst/>
            <a:rect l="l" t="t" r="r" b="b"/>
            <a:pathLst>
              <a:path w="45960" h="48082" extrusionOk="0">
                <a:moveTo>
                  <a:pt x="26849" y="389"/>
                </a:moveTo>
                <a:cubicBezTo>
                  <a:pt x="29459" y="389"/>
                  <a:pt x="32035" y="995"/>
                  <a:pt x="34409" y="2123"/>
                </a:cubicBezTo>
                <a:cubicBezTo>
                  <a:pt x="38694" y="4190"/>
                  <a:pt x="41916" y="8020"/>
                  <a:pt x="43527" y="12853"/>
                </a:cubicBezTo>
                <a:cubicBezTo>
                  <a:pt x="45564" y="19114"/>
                  <a:pt x="44804" y="26439"/>
                  <a:pt x="41369" y="32974"/>
                </a:cubicBezTo>
                <a:cubicBezTo>
                  <a:pt x="36597" y="42150"/>
                  <a:pt x="27751" y="47706"/>
                  <a:pt x="19326" y="47706"/>
                </a:cubicBezTo>
                <a:cubicBezTo>
                  <a:pt x="16643" y="47706"/>
                  <a:pt x="14003" y="47143"/>
                  <a:pt x="11551" y="45953"/>
                </a:cubicBezTo>
                <a:cubicBezTo>
                  <a:pt x="7296" y="43856"/>
                  <a:pt x="4074" y="40057"/>
                  <a:pt x="2463" y="35224"/>
                </a:cubicBezTo>
                <a:cubicBezTo>
                  <a:pt x="426" y="28993"/>
                  <a:pt x="1186" y="21637"/>
                  <a:pt x="4621" y="15102"/>
                </a:cubicBezTo>
                <a:cubicBezTo>
                  <a:pt x="9363" y="5953"/>
                  <a:pt x="18238" y="390"/>
                  <a:pt x="26658" y="390"/>
                </a:cubicBezTo>
                <a:cubicBezTo>
                  <a:pt x="26722" y="390"/>
                  <a:pt x="26785" y="389"/>
                  <a:pt x="26849" y="389"/>
                </a:cubicBezTo>
                <a:close/>
                <a:moveTo>
                  <a:pt x="26663" y="0"/>
                </a:moveTo>
                <a:cubicBezTo>
                  <a:pt x="18100" y="0"/>
                  <a:pt x="9117" y="5635"/>
                  <a:pt x="4256" y="14920"/>
                </a:cubicBezTo>
                <a:cubicBezTo>
                  <a:pt x="791" y="21546"/>
                  <a:pt x="1" y="28993"/>
                  <a:pt x="2098" y="35345"/>
                </a:cubicBezTo>
                <a:cubicBezTo>
                  <a:pt x="3739" y="40269"/>
                  <a:pt x="7022" y="44160"/>
                  <a:pt x="11399" y="46288"/>
                </a:cubicBezTo>
                <a:cubicBezTo>
                  <a:pt x="13861" y="47473"/>
                  <a:pt x="16566" y="48081"/>
                  <a:pt x="19332" y="48081"/>
                </a:cubicBezTo>
                <a:cubicBezTo>
                  <a:pt x="27874" y="48081"/>
                  <a:pt x="36871" y="42458"/>
                  <a:pt x="41704" y="33157"/>
                </a:cubicBezTo>
                <a:cubicBezTo>
                  <a:pt x="45169" y="26531"/>
                  <a:pt x="45959" y="19084"/>
                  <a:pt x="43862" y="12731"/>
                </a:cubicBezTo>
                <a:cubicBezTo>
                  <a:pt x="42251" y="7807"/>
                  <a:pt x="38938" y="3916"/>
                  <a:pt x="34591" y="1789"/>
                </a:cubicBezTo>
                <a:cubicBezTo>
                  <a:pt x="32090" y="575"/>
                  <a:pt x="29398" y="0"/>
                  <a:pt x="26663"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2" name="Google Shape;2613;p72">
            <a:extLst>
              <a:ext uri="{FF2B5EF4-FFF2-40B4-BE49-F238E27FC236}">
                <a16:creationId xmlns:a16="http://schemas.microsoft.com/office/drawing/2014/main" id="{5F4E8017-4B31-EB22-861B-AB8666E63BA4}"/>
              </a:ext>
            </a:extLst>
          </p:cNvPr>
          <p:cNvSpPr/>
          <p:nvPr/>
        </p:nvSpPr>
        <p:spPr>
          <a:xfrm flipH="1">
            <a:off x="806536" y="5451599"/>
            <a:ext cx="387533" cy="398136"/>
          </a:xfrm>
          <a:custGeom>
            <a:avLst/>
            <a:gdLst/>
            <a:ahLst/>
            <a:cxnLst/>
            <a:rect l="l" t="t" r="r" b="b"/>
            <a:pathLst>
              <a:path w="14986" h="15396" extrusionOk="0">
                <a:moveTo>
                  <a:pt x="9148" y="0"/>
                </a:moveTo>
                <a:cubicBezTo>
                  <a:pt x="6642" y="0"/>
                  <a:pt x="3884" y="1778"/>
                  <a:pt x="2219" y="4719"/>
                </a:cubicBezTo>
                <a:cubicBezTo>
                  <a:pt x="1" y="8610"/>
                  <a:pt x="548" y="13139"/>
                  <a:pt x="3466" y="14780"/>
                </a:cubicBezTo>
                <a:cubicBezTo>
                  <a:pt x="4195" y="15198"/>
                  <a:pt x="5003" y="15396"/>
                  <a:pt x="5838" y="15396"/>
                </a:cubicBezTo>
                <a:cubicBezTo>
                  <a:pt x="8344" y="15396"/>
                  <a:pt x="11103" y="13617"/>
                  <a:pt x="12767" y="10677"/>
                </a:cubicBezTo>
                <a:cubicBezTo>
                  <a:pt x="14986" y="6786"/>
                  <a:pt x="14408" y="2257"/>
                  <a:pt x="11521" y="616"/>
                </a:cubicBezTo>
                <a:cubicBezTo>
                  <a:pt x="10791" y="198"/>
                  <a:pt x="9984" y="0"/>
                  <a:pt x="9148" y="0"/>
                </a:cubicBezTo>
                <a:close/>
              </a:path>
            </a:pathLst>
          </a:custGeom>
          <a:solidFill>
            <a:srgbClr val="856DC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3" name="Google Shape;2614;p72">
            <a:extLst>
              <a:ext uri="{FF2B5EF4-FFF2-40B4-BE49-F238E27FC236}">
                <a16:creationId xmlns:a16="http://schemas.microsoft.com/office/drawing/2014/main" id="{7F911587-81F5-EABB-0DF5-F521ADA92BFE}"/>
              </a:ext>
            </a:extLst>
          </p:cNvPr>
          <p:cNvSpPr/>
          <p:nvPr/>
        </p:nvSpPr>
        <p:spPr>
          <a:xfrm flipH="1">
            <a:off x="621020" y="5258633"/>
            <a:ext cx="746749" cy="801598"/>
          </a:xfrm>
          <a:custGeom>
            <a:avLst/>
            <a:gdLst/>
            <a:ahLst/>
            <a:cxnLst/>
            <a:rect l="l" t="t" r="r" b="b"/>
            <a:pathLst>
              <a:path w="28877" h="30998" extrusionOk="0">
                <a:moveTo>
                  <a:pt x="17777" y="3030"/>
                </a:moveTo>
                <a:cubicBezTo>
                  <a:pt x="18906" y="3030"/>
                  <a:pt x="20054" y="3304"/>
                  <a:pt x="21064" y="3853"/>
                </a:cubicBezTo>
                <a:cubicBezTo>
                  <a:pt x="22827" y="4765"/>
                  <a:pt x="24074" y="6406"/>
                  <a:pt x="24712" y="8564"/>
                </a:cubicBezTo>
                <a:cubicBezTo>
                  <a:pt x="25715" y="11938"/>
                  <a:pt x="25046" y="16193"/>
                  <a:pt x="22949" y="19932"/>
                </a:cubicBezTo>
                <a:cubicBezTo>
                  <a:pt x="20132" y="24932"/>
                  <a:pt x="15429" y="27993"/>
                  <a:pt x="11277" y="27993"/>
                </a:cubicBezTo>
                <a:cubicBezTo>
                  <a:pt x="10053" y="27993"/>
                  <a:pt x="8877" y="27727"/>
                  <a:pt x="7812" y="27166"/>
                </a:cubicBezTo>
                <a:cubicBezTo>
                  <a:pt x="6049" y="26224"/>
                  <a:pt x="4803" y="24613"/>
                  <a:pt x="4164" y="22424"/>
                </a:cubicBezTo>
                <a:cubicBezTo>
                  <a:pt x="3161" y="19050"/>
                  <a:pt x="3830" y="14825"/>
                  <a:pt x="5927" y="11087"/>
                </a:cubicBezTo>
                <a:cubicBezTo>
                  <a:pt x="8754" y="6102"/>
                  <a:pt x="13435" y="3032"/>
                  <a:pt x="17599" y="3032"/>
                </a:cubicBezTo>
                <a:cubicBezTo>
                  <a:pt x="17659" y="3030"/>
                  <a:pt x="17718" y="3030"/>
                  <a:pt x="17777" y="3030"/>
                </a:cubicBezTo>
                <a:close/>
                <a:moveTo>
                  <a:pt x="17672" y="0"/>
                </a:moveTo>
                <a:cubicBezTo>
                  <a:pt x="12408" y="0"/>
                  <a:pt x="6648" y="3628"/>
                  <a:pt x="3283" y="9597"/>
                </a:cubicBezTo>
                <a:cubicBezTo>
                  <a:pt x="760" y="14096"/>
                  <a:pt x="0" y="19111"/>
                  <a:pt x="1246" y="23306"/>
                </a:cubicBezTo>
                <a:cubicBezTo>
                  <a:pt x="2097" y="26285"/>
                  <a:pt x="3891" y="28534"/>
                  <a:pt x="6383" y="29871"/>
                </a:cubicBezTo>
                <a:cubicBezTo>
                  <a:pt x="7819" y="30604"/>
                  <a:pt x="9397" y="30998"/>
                  <a:pt x="11006" y="30998"/>
                </a:cubicBezTo>
                <a:cubicBezTo>
                  <a:pt x="11066" y="30998"/>
                  <a:pt x="11126" y="30997"/>
                  <a:pt x="11186" y="30996"/>
                </a:cubicBezTo>
                <a:cubicBezTo>
                  <a:pt x="16475" y="30996"/>
                  <a:pt x="22219" y="27379"/>
                  <a:pt x="25593" y="21421"/>
                </a:cubicBezTo>
                <a:cubicBezTo>
                  <a:pt x="28116" y="16923"/>
                  <a:pt x="28876" y="11908"/>
                  <a:pt x="27630" y="7713"/>
                </a:cubicBezTo>
                <a:cubicBezTo>
                  <a:pt x="26748" y="4734"/>
                  <a:pt x="24985" y="2485"/>
                  <a:pt x="22463" y="1147"/>
                </a:cubicBezTo>
                <a:cubicBezTo>
                  <a:pt x="20979" y="369"/>
                  <a:pt x="19351" y="0"/>
                  <a:pt x="17672" y="0"/>
                </a:cubicBezTo>
                <a:close/>
              </a:path>
            </a:pathLst>
          </a:custGeom>
          <a:solidFill>
            <a:srgbClr val="856DC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5" name="Google Shape;2615;p72">
            <a:extLst>
              <a:ext uri="{FF2B5EF4-FFF2-40B4-BE49-F238E27FC236}">
                <a16:creationId xmlns:a16="http://schemas.microsoft.com/office/drawing/2014/main" id="{2A95791A-D5FA-3F3F-9196-F7D8352E6212}"/>
              </a:ext>
            </a:extLst>
          </p:cNvPr>
          <p:cNvSpPr/>
          <p:nvPr/>
        </p:nvSpPr>
        <p:spPr>
          <a:xfrm flipH="1">
            <a:off x="457535" y="5103396"/>
            <a:ext cx="1073746" cy="1111656"/>
          </a:xfrm>
          <a:custGeom>
            <a:avLst/>
            <a:gdLst/>
            <a:ahLst/>
            <a:cxnLst/>
            <a:rect l="l" t="t" r="r" b="b"/>
            <a:pathLst>
              <a:path w="41522" h="42988" extrusionOk="0">
                <a:moveTo>
                  <a:pt x="24764" y="3015"/>
                </a:moveTo>
                <a:cubicBezTo>
                  <a:pt x="26895" y="3015"/>
                  <a:pt x="29019" y="3561"/>
                  <a:pt x="30913" y="4597"/>
                </a:cubicBezTo>
                <a:cubicBezTo>
                  <a:pt x="33922" y="6299"/>
                  <a:pt x="36020" y="9126"/>
                  <a:pt x="37023" y="12774"/>
                </a:cubicBezTo>
                <a:cubicBezTo>
                  <a:pt x="38360" y="17819"/>
                  <a:pt x="37357" y="23716"/>
                  <a:pt x="34226" y="28944"/>
                </a:cubicBezTo>
                <a:cubicBezTo>
                  <a:pt x="30090" y="35869"/>
                  <a:pt x="23209" y="39983"/>
                  <a:pt x="16905" y="39983"/>
                </a:cubicBezTo>
                <a:cubicBezTo>
                  <a:pt x="14687" y="39983"/>
                  <a:pt x="12540" y="39473"/>
                  <a:pt x="10609" y="38397"/>
                </a:cubicBezTo>
                <a:cubicBezTo>
                  <a:pt x="7600" y="36695"/>
                  <a:pt x="5472" y="33868"/>
                  <a:pt x="4499" y="30221"/>
                </a:cubicBezTo>
                <a:cubicBezTo>
                  <a:pt x="3162" y="25175"/>
                  <a:pt x="4165" y="19278"/>
                  <a:pt x="7296" y="14050"/>
                </a:cubicBezTo>
                <a:cubicBezTo>
                  <a:pt x="11399" y="7120"/>
                  <a:pt x="18269" y="3017"/>
                  <a:pt x="24591" y="3017"/>
                </a:cubicBezTo>
                <a:cubicBezTo>
                  <a:pt x="24649" y="3016"/>
                  <a:pt x="24706" y="3015"/>
                  <a:pt x="24764" y="3015"/>
                </a:cubicBezTo>
                <a:close/>
                <a:moveTo>
                  <a:pt x="24639" y="0"/>
                </a:moveTo>
                <a:cubicBezTo>
                  <a:pt x="17272" y="0"/>
                  <a:pt x="9369" y="4628"/>
                  <a:pt x="4682" y="12470"/>
                </a:cubicBezTo>
                <a:cubicBezTo>
                  <a:pt x="1125" y="18397"/>
                  <a:pt x="1" y="25175"/>
                  <a:pt x="1581" y="31011"/>
                </a:cubicBezTo>
                <a:cubicBezTo>
                  <a:pt x="2736" y="35418"/>
                  <a:pt x="5442" y="38975"/>
                  <a:pt x="9120" y="41042"/>
                </a:cubicBezTo>
                <a:cubicBezTo>
                  <a:pt x="11439" y="42320"/>
                  <a:pt x="14049" y="42988"/>
                  <a:pt x="16694" y="42988"/>
                </a:cubicBezTo>
                <a:cubicBezTo>
                  <a:pt x="16753" y="42988"/>
                  <a:pt x="16812" y="42988"/>
                  <a:pt x="16870" y="42987"/>
                </a:cubicBezTo>
                <a:cubicBezTo>
                  <a:pt x="24226" y="42987"/>
                  <a:pt x="32159" y="38367"/>
                  <a:pt x="36840" y="30525"/>
                </a:cubicBezTo>
                <a:cubicBezTo>
                  <a:pt x="40366" y="24598"/>
                  <a:pt x="41521" y="17850"/>
                  <a:pt x="39941" y="11983"/>
                </a:cubicBezTo>
                <a:cubicBezTo>
                  <a:pt x="38755" y="7576"/>
                  <a:pt x="36081" y="4020"/>
                  <a:pt x="32372" y="1953"/>
                </a:cubicBezTo>
                <a:cubicBezTo>
                  <a:pt x="29992" y="628"/>
                  <a:pt x="27352" y="0"/>
                  <a:pt x="24639" y="0"/>
                </a:cubicBezTo>
                <a:close/>
              </a:path>
            </a:pathLst>
          </a:custGeom>
          <a:solidFill>
            <a:srgbClr val="856DC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7" name="Google Shape;2616;p72">
            <a:extLst>
              <a:ext uri="{FF2B5EF4-FFF2-40B4-BE49-F238E27FC236}">
                <a16:creationId xmlns:a16="http://schemas.microsoft.com/office/drawing/2014/main" id="{A1D0B6FE-5936-E78D-5E17-3ADE94355062}"/>
              </a:ext>
            </a:extLst>
          </p:cNvPr>
          <p:cNvSpPr/>
          <p:nvPr/>
        </p:nvSpPr>
        <p:spPr>
          <a:xfrm flipH="1">
            <a:off x="1616127" y="5003759"/>
            <a:ext cx="214610" cy="182389"/>
          </a:xfrm>
          <a:custGeom>
            <a:avLst/>
            <a:gdLst/>
            <a:ahLst/>
            <a:cxnLst/>
            <a:rect l="l" t="t" r="r" b="b"/>
            <a:pathLst>
              <a:path w="8299" h="7053" extrusionOk="0">
                <a:moveTo>
                  <a:pt x="1003" y="0"/>
                </a:moveTo>
                <a:lnTo>
                  <a:pt x="0" y="1125"/>
                </a:lnTo>
                <a:lnTo>
                  <a:pt x="912" y="4073"/>
                </a:lnTo>
                <a:lnTo>
                  <a:pt x="7417" y="7052"/>
                </a:lnTo>
                <a:lnTo>
                  <a:pt x="8298" y="5867"/>
                </a:lnTo>
                <a:lnTo>
                  <a:pt x="4195" y="578"/>
                </a:lnTo>
                <a:lnTo>
                  <a:pt x="1003" y="0"/>
                </a:lnTo>
                <a:close/>
              </a:path>
            </a:pathLst>
          </a:custGeom>
          <a:solidFill>
            <a:srgbClr val="455A64"/>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29" name="Google Shape;2617;p72">
            <a:extLst>
              <a:ext uri="{FF2B5EF4-FFF2-40B4-BE49-F238E27FC236}">
                <a16:creationId xmlns:a16="http://schemas.microsoft.com/office/drawing/2014/main" id="{58E3FBCA-8455-7FA8-A352-663B2B25F03A}"/>
              </a:ext>
            </a:extLst>
          </p:cNvPr>
          <p:cNvSpPr/>
          <p:nvPr/>
        </p:nvSpPr>
        <p:spPr>
          <a:xfrm flipH="1">
            <a:off x="997537" y="4963936"/>
            <a:ext cx="885875" cy="714918"/>
          </a:xfrm>
          <a:custGeom>
            <a:avLst/>
            <a:gdLst/>
            <a:ahLst/>
            <a:cxnLst/>
            <a:rect l="l" t="t" r="r" b="b"/>
            <a:pathLst>
              <a:path w="34257" h="27646" extrusionOk="0">
                <a:moveTo>
                  <a:pt x="845" y="0"/>
                </a:moveTo>
                <a:cubicBezTo>
                  <a:pt x="608" y="0"/>
                  <a:pt x="370" y="102"/>
                  <a:pt x="213" y="294"/>
                </a:cubicBezTo>
                <a:cubicBezTo>
                  <a:pt x="1" y="598"/>
                  <a:pt x="31" y="1054"/>
                  <a:pt x="335" y="1297"/>
                </a:cubicBezTo>
                <a:lnTo>
                  <a:pt x="33010" y="27498"/>
                </a:lnTo>
                <a:cubicBezTo>
                  <a:pt x="33134" y="27597"/>
                  <a:pt x="33284" y="27646"/>
                  <a:pt x="33430" y="27646"/>
                </a:cubicBezTo>
                <a:cubicBezTo>
                  <a:pt x="33641" y="27646"/>
                  <a:pt x="33845" y="27544"/>
                  <a:pt x="33953" y="27346"/>
                </a:cubicBezTo>
                <a:cubicBezTo>
                  <a:pt x="34256" y="27103"/>
                  <a:pt x="34256" y="26647"/>
                  <a:pt x="33953" y="26404"/>
                </a:cubicBezTo>
                <a:lnTo>
                  <a:pt x="1338" y="172"/>
                </a:lnTo>
                <a:cubicBezTo>
                  <a:pt x="1196" y="56"/>
                  <a:pt x="1020" y="0"/>
                  <a:pt x="845" y="0"/>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1" name="Google Shape;2618;p72">
            <a:extLst>
              <a:ext uri="{FF2B5EF4-FFF2-40B4-BE49-F238E27FC236}">
                <a16:creationId xmlns:a16="http://schemas.microsoft.com/office/drawing/2014/main" id="{FEBCDCD4-8A65-6CD3-DD26-92E0BE09ED5E}"/>
              </a:ext>
            </a:extLst>
          </p:cNvPr>
          <p:cNvSpPr/>
          <p:nvPr/>
        </p:nvSpPr>
        <p:spPr>
          <a:xfrm flipH="1">
            <a:off x="992024" y="5605053"/>
            <a:ext cx="62115" cy="91052"/>
          </a:xfrm>
          <a:custGeom>
            <a:avLst/>
            <a:gdLst/>
            <a:ahLst/>
            <a:cxnLst/>
            <a:rect l="l" t="t" r="r" b="b"/>
            <a:pathLst>
              <a:path w="2402" h="3521" extrusionOk="0">
                <a:moveTo>
                  <a:pt x="1976" y="1"/>
                </a:moveTo>
                <a:lnTo>
                  <a:pt x="1976" y="1"/>
                </a:lnTo>
                <a:cubicBezTo>
                  <a:pt x="1945" y="31"/>
                  <a:pt x="2067" y="274"/>
                  <a:pt x="2128" y="670"/>
                </a:cubicBezTo>
                <a:cubicBezTo>
                  <a:pt x="2219" y="1217"/>
                  <a:pt x="2128" y="1764"/>
                  <a:pt x="1854" y="2220"/>
                </a:cubicBezTo>
                <a:cubicBezTo>
                  <a:pt x="1581" y="2706"/>
                  <a:pt x="1155" y="3071"/>
                  <a:pt x="669" y="3284"/>
                </a:cubicBezTo>
                <a:cubicBezTo>
                  <a:pt x="274" y="3436"/>
                  <a:pt x="0" y="3466"/>
                  <a:pt x="0" y="3496"/>
                </a:cubicBezTo>
                <a:cubicBezTo>
                  <a:pt x="68" y="3513"/>
                  <a:pt x="136" y="3521"/>
                  <a:pt x="203" y="3521"/>
                </a:cubicBezTo>
                <a:cubicBezTo>
                  <a:pt x="377" y="3521"/>
                  <a:pt x="546" y="3471"/>
                  <a:pt x="699" y="3405"/>
                </a:cubicBezTo>
                <a:cubicBezTo>
                  <a:pt x="1277" y="3223"/>
                  <a:pt x="1733" y="2828"/>
                  <a:pt x="2037" y="2341"/>
                </a:cubicBezTo>
                <a:cubicBezTo>
                  <a:pt x="2310" y="1825"/>
                  <a:pt x="2401" y="1217"/>
                  <a:pt x="2280" y="639"/>
                </a:cubicBezTo>
                <a:cubicBezTo>
                  <a:pt x="2249" y="426"/>
                  <a:pt x="2128" y="183"/>
                  <a:pt x="1976" y="1"/>
                </a:cubicBezTo>
                <a:close/>
              </a:path>
            </a:pathLst>
          </a:custGeom>
          <a:solidFill>
            <a:srgbClr val="26323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2" name="Rectangle 31">
            <a:extLst>
              <a:ext uri="{FF2B5EF4-FFF2-40B4-BE49-F238E27FC236}">
                <a16:creationId xmlns:a16="http://schemas.microsoft.com/office/drawing/2014/main" id="{E2386B64-40CD-AC54-B94A-5A7E638B2FDA}"/>
              </a:ext>
            </a:extLst>
          </p:cNvPr>
          <p:cNvSpPr/>
          <p:nvPr/>
        </p:nvSpPr>
        <p:spPr>
          <a:xfrm>
            <a:off x="22553747" y="5555848"/>
            <a:ext cx="3298785" cy="20197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BB9D18A-AEE7-67A4-4125-0D9A14E1BF02}"/>
              </a:ext>
            </a:extLst>
          </p:cNvPr>
          <p:cNvSpPr txBox="1"/>
          <p:nvPr/>
        </p:nvSpPr>
        <p:spPr>
          <a:xfrm>
            <a:off x="12744203" y="0"/>
            <a:ext cx="12192000" cy="769441"/>
          </a:xfrm>
          <a:prstGeom prst="rect">
            <a:avLst/>
          </a:prstGeom>
          <a:noFill/>
        </p:spPr>
        <p:txBody>
          <a:bodyPr wrap="square" rtlCol="0">
            <a:spAutoFit/>
          </a:bodyPr>
          <a:lstStyle/>
          <a:p>
            <a:pPr algn="ctr" rtl="1"/>
            <a:r>
              <a:rPr lang="ar-EG" sz="4400" b="1" dirty="0">
                <a:solidFill>
                  <a:srgbClr val="7030A0"/>
                </a:solidFill>
                <a:latin typeface="Alnaseeb" panose="00000500000000000000" pitchFamily="50" charset="-78"/>
                <a:cs typeface="Alnaseeb" panose="00000500000000000000" pitchFamily="50" charset="-78"/>
              </a:rPr>
              <a:t>نتائج التجربه</a:t>
            </a:r>
          </a:p>
        </p:txBody>
      </p:sp>
      <p:sp>
        <p:nvSpPr>
          <p:cNvPr id="34" name="TextBox 33">
            <a:extLst>
              <a:ext uri="{FF2B5EF4-FFF2-40B4-BE49-F238E27FC236}">
                <a16:creationId xmlns:a16="http://schemas.microsoft.com/office/drawing/2014/main" id="{E2380DC0-8FA3-B600-A916-51CC0F4115C4}"/>
              </a:ext>
            </a:extLst>
          </p:cNvPr>
          <p:cNvSpPr txBox="1"/>
          <p:nvPr/>
        </p:nvSpPr>
        <p:spPr>
          <a:xfrm>
            <a:off x="12744203" y="986594"/>
            <a:ext cx="12192000" cy="3347070"/>
          </a:xfrm>
          <a:prstGeom prst="rect">
            <a:avLst/>
          </a:prstGeom>
          <a:noFill/>
        </p:spPr>
        <p:txBody>
          <a:bodyPr wrap="square" rtlCol="0">
            <a:spAutoFit/>
          </a:bodyPr>
          <a:lstStyle/>
          <a:p>
            <a:pPr algn="ctr" rtl="1">
              <a:lnSpc>
                <a:spcPct val="150000"/>
              </a:lnSpc>
            </a:pPr>
            <a:r>
              <a:rPr lang="ar-EG" sz="3600" dirty="0">
                <a:latin typeface="Alnaseeb" panose="00000500000000000000" pitchFamily="50" charset="-78"/>
                <a:cs typeface="Alnaseeb" panose="00000500000000000000" pitchFamily="50" charset="-78"/>
              </a:rPr>
              <a:t>•  فى المحاوله الأولى يظهر القط عدم رضاه ومن ثم يقوم بحركات عشوائيه تؤدى فى النهايه الى فتح الباب.</a:t>
            </a:r>
          </a:p>
          <a:p>
            <a:pPr algn="ctr" rtl="1">
              <a:lnSpc>
                <a:spcPct val="150000"/>
              </a:lnSpc>
            </a:pPr>
            <a:r>
              <a:rPr lang="ar-EG" sz="3600" dirty="0">
                <a:latin typeface="Alnaseeb" panose="00000500000000000000" pitchFamily="50" charset="-78"/>
                <a:cs typeface="Alnaseeb" panose="00000500000000000000" pitchFamily="50" charset="-78"/>
              </a:rPr>
              <a:t>•  فى المرات التاليه تقل الحركات العشوائية تدريجيا حتى ينتهى الأمر بأن لا يفعلها الحيوان.</a:t>
            </a:r>
          </a:p>
          <a:p>
            <a:pPr algn="ctr" rtl="1">
              <a:lnSpc>
                <a:spcPct val="150000"/>
              </a:lnSpc>
            </a:pPr>
            <a:r>
              <a:rPr lang="ar-EG" sz="3600" dirty="0">
                <a:latin typeface="Alnaseeb" panose="00000500000000000000" pitchFamily="50" charset="-78"/>
                <a:cs typeface="Alnaseeb" panose="00000500000000000000" pitchFamily="50" charset="-78"/>
              </a:rPr>
              <a:t>•  وجد أن عدد (٢٢)  محاوله كافيه لتعلم القط التغلب على هذا النوع من المشكلات</a:t>
            </a:r>
          </a:p>
        </p:txBody>
      </p:sp>
      <p:grpSp>
        <p:nvGrpSpPr>
          <p:cNvPr id="35" name="Google Shape;1511;p46">
            <a:extLst>
              <a:ext uri="{FF2B5EF4-FFF2-40B4-BE49-F238E27FC236}">
                <a16:creationId xmlns:a16="http://schemas.microsoft.com/office/drawing/2014/main" id="{7165FEF0-96B9-16A6-D9BB-A0B9DABD5A06}"/>
              </a:ext>
            </a:extLst>
          </p:cNvPr>
          <p:cNvGrpSpPr/>
          <p:nvPr/>
        </p:nvGrpSpPr>
        <p:grpSpPr>
          <a:xfrm>
            <a:off x="17248109" y="4379542"/>
            <a:ext cx="3184192" cy="2584689"/>
            <a:chOff x="6821344" y="1401125"/>
            <a:chExt cx="1561746" cy="1267709"/>
          </a:xfrm>
        </p:grpSpPr>
        <p:sp>
          <p:nvSpPr>
            <p:cNvPr id="36" name="Google Shape;1512;p46">
              <a:extLst>
                <a:ext uri="{FF2B5EF4-FFF2-40B4-BE49-F238E27FC236}">
                  <a16:creationId xmlns:a16="http://schemas.microsoft.com/office/drawing/2014/main" id="{D28C2BAC-AF96-B5B1-C4DE-009035456E2F}"/>
                </a:ext>
              </a:extLst>
            </p:cNvPr>
            <p:cNvSpPr/>
            <p:nvPr/>
          </p:nvSpPr>
          <p:spPr>
            <a:xfrm>
              <a:off x="7196685" y="1653773"/>
              <a:ext cx="139825" cy="214575"/>
            </a:xfrm>
            <a:custGeom>
              <a:avLst/>
              <a:gdLst/>
              <a:ahLst/>
              <a:cxnLst/>
              <a:rect l="l" t="t" r="r" b="b"/>
              <a:pathLst>
                <a:path w="5593" h="8583" extrusionOk="0">
                  <a:moveTo>
                    <a:pt x="4780" y="49"/>
                  </a:moveTo>
                  <a:cubicBezTo>
                    <a:pt x="3926" y="-501"/>
                    <a:pt x="-56" y="3728"/>
                    <a:pt x="1" y="5124"/>
                  </a:cubicBezTo>
                  <a:cubicBezTo>
                    <a:pt x="59" y="6520"/>
                    <a:pt x="4329" y="9271"/>
                    <a:pt x="5125" y="8425"/>
                  </a:cubicBezTo>
                  <a:cubicBezTo>
                    <a:pt x="5922" y="7579"/>
                    <a:pt x="5634" y="599"/>
                    <a:pt x="4780" y="49"/>
                  </a:cubicBezTo>
                  <a:close/>
                </a:path>
              </a:pathLst>
            </a:custGeom>
            <a:solidFill>
              <a:srgbClr val="BB5320"/>
            </a:solidFill>
            <a:ln>
              <a:noFill/>
            </a:ln>
          </p:spPr>
        </p:sp>
        <p:grpSp>
          <p:nvGrpSpPr>
            <p:cNvPr id="37" name="Google Shape;1513;p46">
              <a:extLst>
                <a:ext uri="{FF2B5EF4-FFF2-40B4-BE49-F238E27FC236}">
                  <a16:creationId xmlns:a16="http://schemas.microsoft.com/office/drawing/2014/main" id="{403D62A5-06E6-74C8-E0E8-31B4902B4807}"/>
                </a:ext>
              </a:extLst>
            </p:cNvPr>
            <p:cNvGrpSpPr/>
            <p:nvPr/>
          </p:nvGrpSpPr>
          <p:grpSpPr>
            <a:xfrm>
              <a:off x="6821344" y="1401125"/>
              <a:ext cx="1561746" cy="1267709"/>
              <a:chOff x="2140024" y="1008"/>
              <a:chExt cx="2507620" cy="2035499"/>
            </a:xfrm>
          </p:grpSpPr>
          <p:grpSp>
            <p:nvGrpSpPr>
              <p:cNvPr id="38" name="Google Shape;1514;p46">
                <a:extLst>
                  <a:ext uri="{FF2B5EF4-FFF2-40B4-BE49-F238E27FC236}">
                    <a16:creationId xmlns:a16="http://schemas.microsoft.com/office/drawing/2014/main" id="{C69D5690-B88E-627B-4DB0-3C171377DEAC}"/>
                  </a:ext>
                </a:extLst>
              </p:cNvPr>
              <p:cNvGrpSpPr/>
              <p:nvPr/>
            </p:nvGrpSpPr>
            <p:grpSpPr>
              <a:xfrm>
                <a:off x="2435986" y="1008"/>
                <a:ext cx="1915694" cy="2035499"/>
                <a:chOff x="2656300" y="1649125"/>
                <a:chExt cx="241850" cy="256975"/>
              </a:xfrm>
            </p:grpSpPr>
            <p:sp>
              <p:nvSpPr>
                <p:cNvPr id="41" name="Google Shape;1515;p46">
                  <a:extLst>
                    <a:ext uri="{FF2B5EF4-FFF2-40B4-BE49-F238E27FC236}">
                      <a16:creationId xmlns:a16="http://schemas.microsoft.com/office/drawing/2014/main" id="{B62C94F5-A420-C556-295B-A9FDD4BCEAB7}"/>
                    </a:ext>
                  </a:extLst>
                </p:cNvPr>
                <p:cNvSpPr/>
                <p:nvPr/>
              </p:nvSpPr>
              <p:spPr>
                <a:xfrm>
                  <a:off x="2721276" y="1684969"/>
                  <a:ext cx="76875" cy="57600"/>
                </a:xfrm>
                <a:custGeom>
                  <a:avLst/>
                  <a:gdLst/>
                  <a:ahLst/>
                  <a:cxnLst/>
                  <a:rect l="l" t="t" r="r" b="b"/>
                  <a:pathLst>
                    <a:path w="3075" h="2304" extrusionOk="0">
                      <a:moveTo>
                        <a:pt x="14" y="490"/>
                      </a:moveTo>
                      <a:cubicBezTo>
                        <a:pt x="100" y="125"/>
                        <a:pt x="872" y="113"/>
                        <a:pt x="1270" y="47"/>
                      </a:cubicBezTo>
                      <a:cubicBezTo>
                        <a:pt x="1668" y="-19"/>
                        <a:pt x="2103" y="-11"/>
                        <a:pt x="2403" y="96"/>
                      </a:cubicBezTo>
                      <a:cubicBezTo>
                        <a:pt x="2703" y="203"/>
                        <a:pt x="3039" y="404"/>
                        <a:pt x="3068" y="687"/>
                      </a:cubicBezTo>
                      <a:cubicBezTo>
                        <a:pt x="3097" y="970"/>
                        <a:pt x="2962" y="1537"/>
                        <a:pt x="2576" y="1796"/>
                      </a:cubicBezTo>
                      <a:cubicBezTo>
                        <a:pt x="2190" y="2055"/>
                        <a:pt x="1180" y="2457"/>
                        <a:pt x="753" y="2239"/>
                      </a:cubicBezTo>
                      <a:cubicBezTo>
                        <a:pt x="326" y="2021"/>
                        <a:pt x="-72" y="855"/>
                        <a:pt x="14" y="490"/>
                      </a:cubicBezTo>
                      <a:close/>
                    </a:path>
                  </a:pathLst>
                </a:custGeom>
                <a:solidFill>
                  <a:srgbClr val="BB5320"/>
                </a:solidFill>
                <a:ln>
                  <a:noFill/>
                </a:ln>
              </p:spPr>
            </p:sp>
            <p:sp>
              <p:nvSpPr>
                <p:cNvPr id="42" name="Google Shape;1516;p46">
                  <a:extLst>
                    <a:ext uri="{FF2B5EF4-FFF2-40B4-BE49-F238E27FC236}">
                      <a16:creationId xmlns:a16="http://schemas.microsoft.com/office/drawing/2014/main" id="{C6DB17EE-3353-8B1A-9626-F44BFED25444}"/>
                    </a:ext>
                  </a:extLst>
                </p:cNvPr>
                <p:cNvSpPr/>
                <p:nvPr/>
              </p:nvSpPr>
              <p:spPr>
                <a:xfrm>
                  <a:off x="2656300" y="1649125"/>
                  <a:ext cx="241850" cy="256975"/>
                </a:xfrm>
                <a:custGeom>
                  <a:avLst/>
                  <a:gdLst/>
                  <a:ahLst/>
                  <a:cxnLst/>
                  <a:rect l="l" t="t" r="r" b="b"/>
                  <a:pathLst>
                    <a:path w="9674" h="10279" extrusionOk="0">
                      <a:moveTo>
                        <a:pt x="3473" y="1945"/>
                      </a:moveTo>
                      <a:cubicBezTo>
                        <a:pt x="3504" y="1945"/>
                        <a:pt x="3535" y="1946"/>
                        <a:pt x="3567" y="1948"/>
                      </a:cubicBezTo>
                      <a:cubicBezTo>
                        <a:pt x="3596" y="1948"/>
                        <a:pt x="3625" y="1948"/>
                        <a:pt x="3650" y="1953"/>
                      </a:cubicBezTo>
                      <a:cubicBezTo>
                        <a:pt x="3674" y="1958"/>
                        <a:pt x="3699" y="1958"/>
                        <a:pt x="3723" y="1963"/>
                      </a:cubicBezTo>
                      <a:cubicBezTo>
                        <a:pt x="3733" y="1963"/>
                        <a:pt x="3738" y="1963"/>
                        <a:pt x="3748" y="1968"/>
                      </a:cubicBezTo>
                      <a:cubicBezTo>
                        <a:pt x="3772" y="1973"/>
                        <a:pt x="3796" y="1973"/>
                        <a:pt x="3816" y="1982"/>
                      </a:cubicBezTo>
                      <a:cubicBezTo>
                        <a:pt x="3928" y="2007"/>
                        <a:pt x="4036" y="2041"/>
                        <a:pt x="4133" y="2090"/>
                      </a:cubicBezTo>
                      <a:cubicBezTo>
                        <a:pt x="4158" y="2100"/>
                        <a:pt x="4168" y="2124"/>
                        <a:pt x="4158" y="2144"/>
                      </a:cubicBezTo>
                      <a:cubicBezTo>
                        <a:pt x="4148" y="2158"/>
                        <a:pt x="4133" y="2168"/>
                        <a:pt x="4119" y="2168"/>
                      </a:cubicBezTo>
                      <a:cubicBezTo>
                        <a:pt x="4109" y="2168"/>
                        <a:pt x="4104" y="2168"/>
                        <a:pt x="4099" y="2163"/>
                      </a:cubicBezTo>
                      <a:cubicBezTo>
                        <a:pt x="4075" y="2153"/>
                        <a:pt x="4055" y="2144"/>
                        <a:pt x="4031" y="2134"/>
                      </a:cubicBezTo>
                      <a:cubicBezTo>
                        <a:pt x="3992" y="2119"/>
                        <a:pt x="3948" y="2105"/>
                        <a:pt x="3909" y="2090"/>
                      </a:cubicBezTo>
                      <a:cubicBezTo>
                        <a:pt x="3894" y="2090"/>
                        <a:pt x="3884" y="2085"/>
                        <a:pt x="3870" y="2080"/>
                      </a:cubicBezTo>
                      <a:cubicBezTo>
                        <a:pt x="3845" y="2075"/>
                        <a:pt x="3821" y="2070"/>
                        <a:pt x="3801" y="2066"/>
                      </a:cubicBezTo>
                      <a:cubicBezTo>
                        <a:pt x="3777" y="2061"/>
                        <a:pt x="3752" y="2056"/>
                        <a:pt x="3733" y="2051"/>
                      </a:cubicBezTo>
                      <a:cubicBezTo>
                        <a:pt x="3718" y="2046"/>
                        <a:pt x="3699" y="2046"/>
                        <a:pt x="3684" y="2041"/>
                      </a:cubicBezTo>
                      <a:cubicBezTo>
                        <a:pt x="3669" y="2041"/>
                        <a:pt x="3650" y="2036"/>
                        <a:pt x="3630" y="2036"/>
                      </a:cubicBezTo>
                      <a:cubicBezTo>
                        <a:pt x="3583" y="2032"/>
                        <a:pt x="3536" y="2030"/>
                        <a:pt x="3488" y="2030"/>
                      </a:cubicBezTo>
                      <a:cubicBezTo>
                        <a:pt x="3367" y="2030"/>
                        <a:pt x="3246" y="2044"/>
                        <a:pt x="3127" y="2075"/>
                      </a:cubicBezTo>
                      <a:cubicBezTo>
                        <a:pt x="3125" y="2076"/>
                        <a:pt x="3122" y="2076"/>
                        <a:pt x="3119" y="2076"/>
                      </a:cubicBezTo>
                      <a:cubicBezTo>
                        <a:pt x="3102" y="2076"/>
                        <a:pt x="3082" y="2062"/>
                        <a:pt x="3078" y="2041"/>
                      </a:cubicBezTo>
                      <a:cubicBezTo>
                        <a:pt x="3073" y="2022"/>
                        <a:pt x="3083" y="1997"/>
                        <a:pt x="3108" y="1992"/>
                      </a:cubicBezTo>
                      <a:cubicBezTo>
                        <a:pt x="3225" y="1961"/>
                        <a:pt x="3348" y="1945"/>
                        <a:pt x="3473" y="1945"/>
                      </a:cubicBezTo>
                      <a:close/>
                      <a:moveTo>
                        <a:pt x="5284" y="1670"/>
                      </a:moveTo>
                      <a:cubicBezTo>
                        <a:pt x="5297" y="1670"/>
                        <a:pt x="5309" y="1675"/>
                        <a:pt x="5316" y="1684"/>
                      </a:cubicBezTo>
                      <a:cubicBezTo>
                        <a:pt x="5326" y="1699"/>
                        <a:pt x="5326" y="1709"/>
                        <a:pt x="5321" y="1724"/>
                      </a:cubicBezTo>
                      <a:cubicBezTo>
                        <a:pt x="5321" y="1728"/>
                        <a:pt x="5311" y="1738"/>
                        <a:pt x="5306" y="1743"/>
                      </a:cubicBezTo>
                      <a:cubicBezTo>
                        <a:pt x="5286" y="1758"/>
                        <a:pt x="5267" y="1772"/>
                        <a:pt x="5252" y="1787"/>
                      </a:cubicBezTo>
                      <a:lnTo>
                        <a:pt x="5238" y="1802"/>
                      </a:lnTo>
                      <a:cubicBezTo>
                        <a:pt x="5238" y="1802"/>
                        <a:pt x="5233" y="1802"/>
                        <a:pt x="5233" y="1807"/>
                      </a:cubicBezTo>
                      <a:cubicBezTo>
                        <a:pt x="5228" y="1811"/>
                        <a:pt x="5223" y="1816"/>
                        <a:pt x="5213" y="1821"/>
                      </a:cubicBezTo>
                      <a:cubicBezTo>
                        <a:pt x="5208" y="1831"/>
                        <a:pt x="5199" y="1841"/>
                        <a:pt x="5194" y="1846"/>
                      </a:cubicBezTo>
                      <a:cubicBezTo>
                        <a:pt x="5184" y="1855"/>
                        <a:pt x="5179" y="1865"/>
                        <a:pt x="5169" y="1870"/>
                      </a:cubicBezTo>
                      <a:cubicBezTo>
                        <a:pt x="5159" y="1885"/>
                        <a:pt x="5155" y="1895"/>
                        <a:pt x="5145" y="1904"/>
                      </a:cubicBezTo>
                      <a:cubicBezTo>
                        <a:pt x="5140" y="1919"/>
                        <a:pt x="5130" y="1929"/>
                        <a:pt x="5125" y="1939"/>
                      </a:cubicBezTo>
                      <a:cubicBezTo>
                        <a:pt x="5120" y="1948"/>
                        <a:pt x="5115" y="1958"/>
                        <a:pt x="5111" y="1968"/>
                      </a:cubicBezTo>
                      <a:cubicBezTo>
                        <a:pt x="5101" y="1987"/>
                        <a:pt x="5091" y="2002"/>
                        <a:pt x="5086" y="2022"/>
                      </a:cubicBezTo>
                      <a:cubicBezTo>
                        <a:pt x="5096" y="2022"/>
                        <a:pt x="5106" y="2026"/>
                        <a:pt x="5115" y="2036"/>
                      </a:cubicBezTo>
                      <a:cubicBezTo>
                        <a:pt x="5120" y="2041"/>
                        <a:pt x="5130" y="2051"/>
                        <a:pt x="5135" y="2056"/>
                      </a:cubicBezTo>
                      <a:cubicBezTo>
                        <a:pt x="5150" y="2085"/>
                        <a:pt x="5150" y="2119"/>
                        <a:pt x="5135" y="2149"/>
                      </a:cubicBezTo>
                      <a:lnTo>
                        <a:pt x="5125" y="2163"/>
                      </a:lnTo>
                      <a:cubicBezTo>
                        <a:pt x="5071" y="2256"/>
                        <a:pt x="5003" y="2368"/>
                        <a:pt x="4925" y="2408"/>
                      </a:cubicBezTo>
                      <a:cubicBezTo>
                        <a:pt x="5010" y="2513"/>
                        <a:pt x="5148" y="2578"/>
                        <a:pt x="5285" y="2578"/>
                      </a:cubicBezTo>
                      <a:cubicBezTo>
                        <a:pt x="5313" y="2578"/>
                        <a:pt x="5342" y="2575"/>
                        <a:pt x="5370" y="2569"/>
                      </a:cubicBezTo>
                      <a:cubicBezTo>
                        <a:pt x="5373" y="2568"/>
                        <a:pt x="5376" y="2568"/>
                        <a:pt x="5379" y="2568"/>
                      </a:cubicBezTo>
                      <a:cubicBezTo>
                        <a:pt x="5400" y="2568"/>
                        <a:pt x="5419" y="2582"/>
                        <a:pt x="5423" y="2603"/>
                      </a:cubicBezTo>
                      <a:cubicBezTo>
                        <a:pt x="5428" y="2627"/>
                        <a:pt x="5413" y="2647"/>
                        <a:pt x="5389" y="2652"/>
                      </a:cubicBezTo>
                      <a:cubicBezTo>
                        <a:pt x="5356" y="2659"/>
                        <a:pt x="5321" y="2662"/>
                        <a:pt x="5287" y="2662"/>
                      </a:cubicBezTo>
                      <a:cubicBezTo>
                        <a:pt x="5130" y="2662"/>
                        <a:pt x="4970" y="2592"/>
                        <a:pt x="4866" y="2476"/>
                      </a:cubicBezTo>
                      <a:cubicBezTo>
                        <a:pt x="4783" y="2671"/>
                        <a:pt x="4593" y="2813"/>
                        <a:pt x="4388" y="2823"/>
                      </a:cubicBezTo>
                      <a:lnTo>
                        <a:pt x="4383" y="2823"/>
                      </a:lnTo>
                      <a:cubicBezTo>
                        <a:pt x="4363" y="2823"/>
                        <a:pt x="4344" y="2808"/>
                        <a:pt x="4339" y="2784"/>
                      </a:cubicBezTo>
                      <a:lnTo>
                        <a:pt x="4344" y="2784"/>
                      </a:lnTo>
                      <a:cubicBezTo>
                        <a:pt x="4344" y="2759"/>
                        <a:pt x="4358" y="2740"/>
                        <a:pt x="4383" y="2735"/>
                      </a:cubicBezTo>
                      <a:cubicBezTo>
                        <a:pt x="4568" y="2725"/>
                        <a:pt x="4739" y="2588"/>
                        <a:pt x="4803" y="2412"/>
                      </a:cubicBezTo>
                      <a:cubicBezTo>
                        <a:pt x="4734" y="2388"/>
                        <a:pt x="4646" y="2329"/>
                        <a:pt x="4534" y="2222"/>
                      </a:cubicBezTo>
                      <a:cubicBezTo>
                        <a:pt x="4515" y="2207"/>
                        <a:pt x="4510" y="2178"/>
                        <a:pt x="4519" y="2153"/>
                      </a:cubicBezTo>
                      <a:cubicBezTo>
                        <a:pt x="4519" y="2149"/>
                        <a:pt x="4519" y="2144"/>
                        <a:pt x="4524" y="2144"/>
                      </a:cubicBezTo>
                      <a:cubicBezTo>
                        <a:pt x="4524" y="2139"/>
                        <a:pt x="4529" y="2139"/>
                        <a:pt x="4529" y="2134"/>
                      </a:cubicBezTo>
                      <a:cubicBezTo>
                        <a:pt x="4534" y="2124"/>
                        <a:pt x="4544" y="2119"/>
                        <a:pt x="4554" y="2114"/>
                      </a:cubicBezTo>
                      <a:cubicBezTo>
                        <a:pt x="4559" y="2114"/>
                        <a:pt x="4563" y="2110"/>
                        <a:pt x="4568" y="2110"/>
                      </a:cubicBezTo>
                      <a:cubicBezTo>
                        <a:pt x="4578" y="2110"/>
                        <a:pt x="4583" y="2105"/>
                        <a:pt x="4593" y="2105"/>
                      </a:cubicBezTo>
                      <a:lnTo>
                        <a:pt x="4598" y="2105"/>
                      </a:lnTo>
                      <a:cubicBezTo>
                        <a:pt x="4632" y="2100"/>
                        <a:pt x="4666" y="2090"/>
                        <a:pt x="4705" y="2080"/>
                      </a:cubicBezTo>
                      <a:lnTo>
                        <a:pt x="4710" y="2080"/>
                      </a:lnTo>
                      <a:cubicBezTo>
                        <a:pt x="4725" y="2075"/>
                        <a:pt x="4739" y="2070"/>
                        <a:pt x="4754" y="2066"/>
                      </a:cubicBezTo>
                      <a:cubicBezTo>
                        <a:pt x="4837" y="2046"/>
                        <a:pt x="4920" y="2022"/>
                        <a:pt x="5003" y="2017"/>
                      </a:cubicBezTo>
                      <a:cubicBezTo>
                        <a:pt x="5003" y="2007"/>
                        <a:pt x="5003" y="2002"/>
                        <a:pt x="5008" y="1992"/>
                      </a:cubicBezTo>
                      <a:cubicBezTo>
                        <a:pt x="5018" y="1963"/>
                        <a:pt x="5028" y="1934"/>
                        <a:pt x="5047" y="1909"/>
                      </a:cubicBezTo>
                      <a:cubicBezTo>
                        <a:pt x="5047" y="1904"/>
                        <a:pt x="5052" y="1899"/>
                        <a:pt x="5057" y="1890"/>
                      </a:cubicBezTo>
                      <a:cubicBezTo>
                        <a:pt x="5062" y="1885"/>
                        <a:pt x="5067" y="1875"/>
                        <a:pt x="5071" y="1865"/>
                      </a:cubicBezTo>
                      <a:cubicBezTo>
                        <a:pt x="5081" y="1851"/>
                        <a:pt x="5091" y="1836"/>
                        <a:pt x="5106" y="1821"/>
                      </a:cubicBezTo>
                      <a:cubicBezTo>
                        <a:pt x="5106" y="1816"/>
                        <a:pt x="5106" y="1816"/>
                        <a:pt x="5106" y="1816"/>
                      </a:cubicBezTo>
                      <a:cubicBezTo>
                        <a:pt x="5120" y="1802"/>
                        <a:pt x="5130" y="1787"/>
                        <a:pt x="5145" y="1777"/>
                      </a:cubicBezTo>
                      <a:cubicBezTo>
                        <a:pt x="5155" y="1763"/>
                        <a:pt x="5164" y="1753"/>
                        <a:pt x="5174" y="1743"/>
                      </a:cubicBezTo>
                      <a:cubicBezTo>
                        <a:pt x="5184" y="1733"/>
                        <a:pt x="5194" y="1724"/>
                        <a:pt x="5203" y="1719"/>
                      </a:cubicBezTo>
                      <a:cubicBezTo>
                        <a:pt x="5218" y="1704"/>
                        <a:pt x="5238" y="1689"/>
                        <a:pt x="5257" y="1675"/>
                      </a:cubicBezTo>
                      <a:lnTo>
                        <a:pt x="5262" y="1675"/>
                      </a:lnTo>
                      <a:cubicBezTo>
                        <a:pt x="5269" y="1671"/>
                        <a:pt x="5276" y="1670"/>
                        <a:pt x="5284" y="1670"/>
                      </a:cubicBezTo>
                      <a:close/>
                      <a:moveTo>
                        <a:pt x="4766" y="0"/>
                      </a:moveTo>
                      <a:cubicBezTo>
                        <a:pt x="4733" y="0"/>
                        <a:pt x="4703" y="12"/>
                        <a:pt x="4681" y="38"/>
                      </a:cubicBezTo>
                      <a:cubicBezTo>
                        <a:pt x="4622" y="111"/>
                        <a:pt x="4554" y="189"/>
                        <a:pt x="4485" y="268"/>
                      </a:cubicBezTo>
                      <a:cubicBezTo>
                        <a:pt x="4290" y="512"/>
                        <a:pt x="4075" y="786"/>
                        <a:pt x="3914" y="1005"/>
                      </a:cubicBezTo>
                      <a:cubicBezTo>
                        <a:pt x="3909" y="1010"/>
                        <a:pt x="3909" y="1015"/>
                        <a:pt x="3904" y="1020"/>
                      </a:cubicBezTo>
                      <a:cubicBezTo>
                        <a:pt x="3904" y="1025"/>
                        <a:pt x="3904" y="1025"/>
                        <a:pt x="3904" y="1030"/>
                      </a:cubicBezTo>
                      <a:cubicBezTo>
                        <a:pt x="3801" y="1035"/>
                        <a:pt x="3674" y="1044"/>
                        <a:pt x="3523" y="1064"/>
                      </a:cubicBezTo>
                      <a:cubicBezTo>
                        <a:pt x="3479" y="1074"/>
                        <a:pt x="3430" y="1079"/>
                        <a:pt x="3381" y="1088"/>
                      </a:cubicBezTo>
                      <a:cubicBezTo>
                        <a:pt x="3166" y="859"/>
                        <a:pt x="2639" y="556"/>
                        <a:pt x="2326" y="370"/>
                      </a:cubicBezTo>
                      <a:cubicBezTo>
                        <a:pt x="2272" y="341"/>
                        <a:pt x="2228" y="317"/>
                        <a:pt x="2194" y="297"/>
                      </a:cubicBezTo>
                      <a:cubicBezTo>
                        <a:pt x="2169" y="282"/>
                        <a:pt x="2143" y="275"/>
                        <a:pt x="2116" y="275"/>
                      </a:cubicBezTo>
                      <a:cubicBezTo>
                        <a:pt x="2090" y="275"/>
                        <a:pt x="2064" y="282"/>
                        <a:pt x="2042" y="297"/>
                      </a:cubicBezTo>
                      <a:cubicBezTo>
                        <a:pt x="1994" y="326"/>
                        <a:pt x="1964" y="375"/>
                        <a:pt x="1969" y="429"/>
                      </a:cubicBezTo>
                      <a:cubicBezTo>
                        <a:pt x="1989" y="913"/>
                        <a:pt x="2033" y="1289"/>
                        <a:pt x="2101" y="1640"/>
                      </a:cubicBezTo>
                      <a:cubicBezTo>
                        <a:pt x="2091" y="1670"/>
                        <a:pt x="2082" y="1699"/>
                        <a:pt x="2077" y="1733"/>
                      </a:cubicBezTo>
                      <a:cubicBezTo>
                        <a:pt x="2042" y="1870"/>
                        <a:pt x="2023" y="2036"/>
                        <a:pt x="2023" y="2207"/>
                      </a:cubicBezTo>
                      <a:cubicBezTo>
                        <a:pt x="2023" y="2285"/>
                        <a:pt x="2028" y="2373"/>
                        <a:pt x="2038" y="2456"/>
                      </a:cubicBezTo>
                      <a:cubicBezTo>
                        <a:pt x="2057" y="2618"/>
                        <a:pt x="2091" y="2779"/>
                        <a:pt x="2140" y="2920"/>
                      </a:cubicBezTo>
                      <a:cubicBezTo>
                        <a:pt x="2189" y="3048"/>
                        <a:pt x="2248" y="3165"/>
                        <a:pt x="2321" y="3253"/>
                      </a:cubicBezTo>
                      <a:cubicBezTo>
                        <a:pt x="2135" y="3541"/>
                        <a:pt x="2003" y="3829"/>
                        <a:pt x="1925" y="4122"/>
                      </a:cubicBezTo>
                      <a:cubicBezTo>
                        <a:pt x="1886" y="4254"/>
                        <a:pt x="1862" y="4391"/>
                        <a:pt x="1847" y="4528"/>
                      </a:cubicBezTo>
                      <a:cubicBezTo>
                        <a:pt x="1842" y="4582"/>
                        <a:pt x="1837" y="4635"/>
                        <a:pt x="1832" y="4689"/>
                      </a:cubicBezTo>
                      <a:cubicBezTo>
                        <a:pt x="1828" y="4767"/>
                        <a:pt x="1828" y="4850"/>
                        <a:pt x="1832" y="4938"/>
                      </a:cubicBezTo>
                      <a:cubicBezTo>
                        <a:pt x="1832" y="5080"/>
                        <a:pt x="1847" y="5222"/>
                        <a:pt x="1867" y="5378"/>
                      </a:cubicBezTo>
                      <a:cubicBezTo>
                        <a:pt x="1876" y="5441"/>
                        <a:pt x="1891" y="5505"/>
                        <a:pt x="1901" y="5573"/>
                      </a:cubicBezTo>
                      <a:cubicBezTo>
                        <a:pt x="1915" y="5637"/>
                        <a:pt x="1930" y="5700"/>
                        <a:pt x="1945" y="5764"/>
                      </a:cubicBezTo>
                      <a:cubicBezTo>
                        <a:pt x="1979" y="5915"/>
                        <a:pt x="2023" y="6067"/>
                        <a:pt x="2077" y="6213"/>
                      </a:cubicBezTo>
                      <a:cubicBezTo>
                        <a:pt x="2101" y="6291"/>
                        <a:pt x="2130" y="6375"/>
                        <a:pt x="2160" y="6453"/>
                      </a:cubicBezTo>
                      <a:cubicBezTo>
                        <a:pt x="2150" y="6458"/>
                        <a:pt x="2135" y="6458"/>
                        <a:pt x="2126" y="6458"/>
                      </a:cubicBezTo>
                      <a:cubicBezTo>
                        <a:pt x="1925" y="6497"/>
                        <a:pt x="1725" y="6526"/>
                        <a:pt x="1529" y="6555"/>
                      </a:cubicBezTo>
                      <a:cubicBezTo>
                        <a:pt x="1305" y="6590"/>
                        <a:pt x="1075" y="6629"/>
                        <a:pt x="846" y="6668"/>
                      </a:cubicBezTo>
                      <a:cubicBezTo>
                        <a:pt x="670" y="6702"/>
                        <a:pt x="484" y="6736"/>
                        <a:pt x="318" y="6829"/>
                      </a:cubicBezTo>
                      <a:cubicBezTo>
                        <a:pt x="132" y="6936"/>
                        <a:pt x="15" y="7112"/>
                        <a:pt x="0" y="7288"/>
                      </a:cubicBezTo>
                      <a:lnTo>
                        <a:pt x="5" y="7288"/>
                      </a:lnTo>
                      <a:cubicBezTo>
                        <a:pt x="0" y="7361"/>
                        <a:pt x="20" y="7440"/>
                        <a:pt x="59" y="7508"/>
                      </a:cubicBezTo>
                      <a:cubicBezTo>
                        <a:pt x="78" y="7503"/>
                        <a:pt x="98" y="7498"/>
                        <a:pt x="118" y="7498"/>
                      </a:cubicBezTo>
                      <a:cubicBezTo>
                        <a:pt x="128" y="7497"/>
                        <a:pt x="139" y="7497"/>
                        <a:pt x="149" y="7497"/>
                      </a:cubicBezTo>
                      <a:cubicBezTo>
                        <a:pt x="231" y="7497"/>
                        <a:pt x="312" y="7529"/>
                        <a:pt x="377" y="7576"/>
                      </a:cubicBezTo>
                      <a:cubicBezTo>
                        <a:pt x="381" y="7581"/>
                        <a:pt x="386" y="7586"/>
                        <a:pt x="391" y="7591"/>
                      </a:cubicBezTo>
                      <a:cubicBezTo>
                        <a:pt x="425" y="7615"/>
                        <a:pt x="450" y="7650"/>
                        <a:pt x="474" y="7684"/>
                      </a:cubicBezTo>
                      <a:cubicBezTo>
                        <a:pt x="683" y="7594"/>
                        <a:pt x="914" y="7549"/>
                        <a:pt x="1146" y="7549"/>
                      </a:cubicBezTo>
                      <a:cubicBezTo>
                        <a:pt x="1479" y="7549"/>
                        <a:pt x="1815" y="7640"/>
                        <a:pt x="2091" y="7816"/>
                      </a:cubicBezTo>
                      <a:cubicBezTo>
                        <a:pt x="2126" y="7816"/>
                        <a:pt x="2160" y="7811"/>
                        <a:pt x="2199" y="7811"/>
                      </a:cubicBezTo>
                      <a:cubicBezTo>
                        <a:pt x="2204" y="7806"/>
                        <a:pt x="2204" y="7806"/>
                        <a:pt x="2209" y="7801"/>
                      </a:cubicBezTo>
                      <a:cubicBezTo>
                        <a:pt x="2337" y="7701"/>
                        <a:pt x="2508" y="7647"/>
                        <a:pt x="2695" y="7647"/>
                      </a:cubicBezTo>
                      <a:cubicBezTo>
                        <a:pt x="2736" y="7647"/>
                        <a:pt x="2777" y="7649"/>
                        <a:pt x="2819" y="7655"/>
                      </a:cubicBezTo>
                      <a:cubicBezTo>
                        <a:pt x="2902" y="7664"/>
                        <a:pt x="2980" y="7679"/>
                        <a:pt x="3054" y="7694"/>
                      </a:cubicBezTo>
                      <a:cubicBezTo>
                        <a:pt x="3186" y="7713"/>
                        <a:pt x="3298" y="7747"/>
                        <a:pt x="3401" y="7786"/>
                      </a:cubicBezTo>
                      <a:lnTo>
                        <a:pt x="3459" y="7786"/>
                      </a:lnTo>
                      <a:cubicBezTo>
                        <a:pt x="3469" y="7786"/>
                        <a:pt x="3484" y="7782"/>
                        <a:pt x="3498" y="7782"/>
                      </a:cubicBezTo>
                      <a:lnTo>
                        <a:pt x="3577" y="7782"/>
                      </a:lnTo>
                      <a:cubicBezTo>
                        <a:pt x="3757" y="7650"/>
                        <a:pt x="3972" y="7572"/>
                        <a:pt x="4187" y="7542"/>
                      </a:cubicBezTo>
                      <a:cubicBezTo>
                        <a:pt x="4244" y="7534"/>
                        <a:pt x="4300" y="7530"/>
                        <a:pt x="4357" y="7530"/>
                      </a:cubicBezTo>
                      <a:cubicBezTo>
                        <a:pt x="4541" y="7530"/>
                        <a:pt x="4724" y="7572"/>
                        <a:pt x="4881" y="7655"/>
                      </a:cubicBezTo>
                      <a:cubicBezTo>
                        <a:pt x="4901" y="7664"/>
                        <a:pt x="4915" y="7674"/>
                        <a:pt x="4935" y="7684"/>
                      </a:cubicBezTo>
                      <a:cubicBezTo>
                        <a:pt x="5033" y="7651"/>
                        <a:pt x="5136" y="7634"/>
                        <a:pt x="5239" y="7634"/>
                      </a:cubicBezTo>
                      <a:cubicBezTo>
                        <a:pt x="5423" y="7634"/>
                        <a:pt x="5607" y="7686"/>
                        <a:pt x="5760" y="7786"/>
                      </a:cubicBezTo>
                      <a:lnTo>
                        <a:pt x="5785" y="7806"/>
                      </a:lnTo>
                      <a:cubicBezTo>
                        <a:pt x="5830" y="7838"/>
                        <a:pt x="5880" y="7870"/>
                        <a:pt x="5927" y="7870"/>
                      </a:cubicBezTo>
                      <a:cubicBezTo>
                        <a:pt x="5930" y="7870"/>
                        <a:pt x="5933" y="7870"/>
                        <a:pt x="5936" y="7870"/>
                      </a:cubicBezTo>
                      <a:cubicBezTo>
                        <a:pt x="5985" y="7865"/>
                        <a:pt x="6024" y="7830"/>
                        <a:pt x="6068" y="7796"/>
                      </a:cubicBezTo>
                      <a:lnTo>
                        <a:pt x="6078" y="7786"/>
                      </a:lnTo>
                      <a:cubicBezTo>
                        <a:pt x="6185" y="7699"/>
                        <a:pt x="6317" y="7625"/>
                        <a:pt x="6459" y="7567"/>
                      </a:cubicBezTo>
                      <a:cubicBezTo>
                        <a:pt x="6681" y="7480"/>
                        <a:pt x="6932" y="7433"/>
                        <a:pt x="7177" y="7433"/>
                      </a:cubicBezTo>
                      <a:cubicBezTo>
                        <a:pt x="7321" y="7433"/>
                        <a:pt x="7464" y="7449"/>
                        <a:pt x="7597" y="7484"/>
                      </a:cubicBezTo>
                      <a:cubicBezTo>
                        <a:pt x="7661" y="7498"/>
                        <a:pt x="7719" y="7518"/>
                        <a:pt x="7783" y="7542"/>
                      </a:cubicBezTo>
                      <a:cubicBezTo>
                        <a:pt x="7803" y="7547"/>
                        <a:pt x="7812" y="7572"/>
                        <a:pt x="7807" y="7596"/>
                      </a:cubicBezTo>
                      <a:cubicBezTo>
                        <a:pt x="7798" y="7615"/>
                        <a:pt x="7446" y="7841"/>
                        <a:pt x="7409" y="7841"/>
                      </a:cubicBezTo>
                      <a:cubicBezTo>
                        <a:pt x="7408" y="7841"/>
                        <a:pt x="7407" y="7840"/>
                        <a:pt x="7407" y="7840"/>
                      </a:cubicBezTo>
                      <a:cubicBezTo>
                        <a:pt x="7128" y="8016"/>
                        <a:pt x="6781" y="8275"/>
                        <a:pt x="6508" y="8593"/>
                      </a:cubicBezTo>
                      <a:cubicBezTo>
                        <a:pt x="6498" y="8607"/>
                        <a:pt x="6483" y="8622"/>
                        <a:pt x="6474" y="8637"/>
                      </a:cubicBezTo>
                      <a:cubicBezTo>
                        <a:pt x="6376" y="8754"/>
                        <a:pt x="6288" y="8881"/>
                        <a:pt x="6220" y="9018"/>
                      </a:cubicBezTo>
                      <a:cubicBezTo>
                        <a:pt x="6210" y="9032"/>
                        <a:pt x="6200" y="9047"/>
                        <a:pt x="6195" y="9066"/>
                      </a:cubicBezTo>
                      <a:cubicBezTo>
                        <a:pt x="6185" y="9081"/>
                        <a:pt x="6181" y="9096"/>
                        <a:pt x="6171" y="9110"/>
                      </a:cubicBezTo>
                      <a:cubicBezTo>
                        <a:pt x="6166" y="9130"/>
                        <a:pt x="6156" y="9145"/>
                        <a:pt x="6151" y="9164"/>
                      </a:cubicBezTo>
                      <a:cubicBezTo>
                        <a:pt x="6146" y="9179"/>
                        <a:pt x="6137" y="9198"/>
                        <a:pt x="6132" y="9213"/>
                      </a:cubicBezTo>
                      <a:cubicBezTo>
                        <a:pt x="6127" y="9228"/>
                        <a:pt x="6122" y="9237"/>
                        <a:pt x="6117" y="9252"/>
                      </a:cubicBezTo>
                      <a:cubicBezTo>
                        <a:pt x="6112" y="9262"/>
                        <a:pt x="6112" y="9272"/>
                        <a:pt x="6107" y="9281"/>
                      </a:cubicBezTo>
                      <a:cubicBezTo>
                        <a:pt x="6102" y="9301"/>
                        <a:pt x="6097" y="9316"/>
                        <a:pt x="6093" y="9335"/>
                      </a:cubicBezTo>
                      <a:cubicBezTo>
                        <a:pt x="6093" y="9340"/>
                        <a:pt x="6093" y="9345"/>
                        <a:pt x="6088" y="9355"/>
                      </a:cubicBezTo>
                      <a:cubicBezTo>
                        <a:pt x="6083" y="9374"/>
                        <a:pt x="6078" y="9394"/>
                        <a:pt x="6078" y="9413"/>
                      </a:cubicBezTo>
                      <a:cubicBezTo>
                        <a:pt x="6073" y="9418"/>
                        <a:pt x="6073" y="9428"/>
                        <a:pt x="6073" y="9433"/>
                      </a:cubicBezTo>
                      <a:cubicBezTo>
                        <a:pt x="6068" y="9457"/>
                        <a:pt x="6063" y="9482"/>
                        <a:pt x="6058" y="9501"/>
                      </a:cubicBezTo>
                      <a:cubicBezTo>
                        <a:pt x="6058" y="9506"/>
                        <a:pt x="6058" y="9506"/>
                        <a:pt x="6058" y="9511"/>
                      </a:cubicBezTo>
                      <a:cubicBezTo>
                        <a:pt x="6058" y="9526"/>
                        <a:pt x="6058" y="9540"/>
                        <a:pt x="6058" y="9555"/>
                      </a:cubicBezTo>
                      <a:cubicBezTo>
                        <a:pt x="6053" y="9570"/>
                        <a:pt x="6053" y="9584"/>
                        <a:pt x="6053" y="9599"/>
                      </a:cubicBezTo>
                      <a:cubicBezTo>
                        <a:pt x="6044" y="9692"/>
                        <a:pt x="6053" y="9790"/>
                        <a:pt x="6068" y="9892"/>
                      </a:cubicBezTo>
                      <a:cubicBezTo>
                        <a:pt x="6073" y="9917"/>
                        <a:pt x="6078" y="9946"/>
                        <a:pt x="6088" y="9975"/>
                      </a:cubicBezTo>
                      <a:cubicBezTo>
                        <a:pt x="6102" y="10044"/>
                        <a:pt x="6122" y="10112"/>
                        <a:pt x="6151" y="10185"/>
                      </a:cubicBezTo>
                      <a:cubicBezTo>
                        <a:pt x="6176" y="10244"/>
                        <a:pt x="6249" y="10278"/>
                        <a:pt x="6352" y="10278"/>
                      </a:cubicBezTo>
                      <a:lnTo>
                        <a:pt x="6356" y="10278"/>
                      </a:lnTo>
                      <a:cubicBezTo>
                        <a:pt x="6479" y="10278"/>
                        <a:pt x="6566" y="10180"/>
                        <a:pt x="6606" y="10092"/>
                      </a:cubicBezTo>
                      <a:cubicBezTo>
                        <a:pt x="6620" y="10048"/>
                        <a:pt x="6635" y="10009"/>
                        <a:pt x="6645" y="9965"/>
                      </a:cubicBezTo>
                      <a:cubicBezTo>
                        <a:pt x="6650" y="9941"/>
                        <a:pt x="6654" y="9921"/>
                        <a:pt x="6659" y="9897"/>
                      </a:cubicBezTo>
                      <a:cubicBezTo>
                        <a:pt x="6659" y="9892"/>
                        <a:pt x="6659" y="9882"/>
                        <a:pt x="6664" y="9873"/>
                      </a:cubicBezTo>
                      <a:cubicBezTo>
                        <a:pt x="6664" y="9863"/>
                        <a:pt x="6669" y="9853"/>
                        <a:pt x="6669" y="9838"/>
                      </a:cubicBezTo>
                      <a:cubicBezTo>
                        <a:pt x="6674" y="9829"/>
                        <a:pt x="6674" y="9819"/>
                        <a:pt x="6679" y="9809"/>
                      </a:cubicBezTo>
                      <a:cubicBezTo>
                        <a:pt x="6698" y="9716"/>
                        <a:pt x="6737" y="9628"/>
                        <a:pt x="6786" y="9550"/>
                      </a:cubicBezTo>
                      <a:cubicBezTo>
                        <a:pt x="6860" y="9428"/>
                        <a:pt x="6957" y="9325"/>
                        <a:pt x="7060" y="9228"/>
                      </a:cubicBezTo>
                      <a:cubicBezTo>
                        <a:pt x="7153" y="9145"/>
                        <a:pt x="7250" y="9071"/>
                        <a:pt x="7343" y="9003"/>
                      </a:cubicBezTo>
                      <a:cubicBezTo>
                        <a:pt x="7348" y="8998"/>
                        <a:pt x="7348" y="8998"/>
                        <a:pt x="7353" y="8998"/>
                      </a:cubicBezTo>
                      <a:cubicBezTo>
                        <a:pt x="7412" y="8954"/>
                        <a:pt x="7475" y="8910"/>
                        <a:pt x="7539" y="8866"/>
                      </a:cubicBezTo>
                      <a:cubicBezTo>
                        <a:pt x="7651" y="8793"/>
                        <a:pt x="7763" y="8724"/>
                        <a:pt x="7876" y="8656"/>
                      </a:cubicBezTo>
                      <a:cubicBezTo>
                        <a:pt x="7998" y="8583"/>
                        <a:pt x="8125" y="8514"/>
                        <a:pt x="8247" y="8451"/>
                      </a:cubicBezTo>
                      <a:cubicBezTo>
                        <a:pt x="8272" y="8436"/>
                        <a:pt x="8296" y="8422"/>
                        <a:pt x="8320" y="8412"/>
                      </a:cubicBezTo>
                      <a:cubicBezTo>
                        <a:pt x="8364" y="8392"/>
                        <a:pt x="8403" y="8368"/>
                        <a:pt x="8447" y="8348"/>
                      </a:cubicBezTo>
                      <a:cubicBezTo>
                        <a:pt x="8535" y="8304"/>
                        <a:pt x="8628" y="8260"/>
                        <a:pt x="8716" y="8212"/>
                      </a:cubicBezTo>
                      <a:cubicBezTo>
                        <a:pt x="8912" y="8109"/>
                        <a:pt x="9107" y="7992"/>
                        <a:pt x="9268" y="7840"/>
                      </a:cubicBezTo>
                      <a:cubicBezTo>
                        <a:pt x="9297" y="7821"/>
                        <a:pt x="9322" y="7796"/>
                        <a:pt x="9346" y="7767"/>
                      </a:cubicBezTo>
                      <a:cubicBezTo>
                        <a:pt x="9381" y="7738"/>
                        <a:pt x="9405" y="7703"/>
                        <a:pt x="9434" y="7664"/>
                      </a:cubicBezTo>
                      <a:cubicBezTo>
                        <a:pt x="9459" y="7630"/>
                        <a:pt x="9483" y="7596"/>
                        <a:pt x="9503" y="7562"/>
                      </a:cubicBezTo>
                      <a:cubicBezTo>
                        <a:pt x="9512" y="7542"/>
                        <a:pt x="9527" y="7523"/>
                        <a:pt x="9532" y="7503"/>
                      </a:cubicBezTo>
                      <a:cubicBezTo>
                        <a:pt x="9654" y="7254"/>
                        <a:pt x="9674" y="6951"/>
                        <a:pt x="9591" y="6599"/>
                      </a:cubicBezTo>
                      <a:cubicBezTo>
                        <a:pt x="9483" y="6150"/>
                        <a:pt x="9361" y="5676"/>
                        <a:pt x="9170" y="5236"/>
                      </a:cubicBezTo>
                      <a:cubicBezTo>
                        <a:pt x="9131" y="5148"/>
                        <a:pt x="9092" y="5060"/>
                        <a:pt x="9048" y="4977"/>
                      </a:cubicBezTo>
                      <a:cubicBezTo>
                        <a:pt x="8995" y="4884"/>
                        <a:pt x="8936" y="4777"/>
                        <a:pt x="8868" y="4674"/>
                      </a:cubicBezTo>
                      <a:cubicBezTo>
                        <a:pt x="8848" y="4640"/>
                        <a:pt x="8824" y="4606"/>
                        <a:pt x="8799" y="4572"/>
                      </a:cubicBezTo>
                      <a:cubicBezTo>
                        <a:pt x="8721" y="4464"/>
                        <a:pt x="8638" y="4362"/>
                        <a:pt x="8540" y="4259"/>
                      </a:cubicBezTo>
                      <a:cubicBezTo>
                        <a:pt x="8438" y="4147"/>
                        <a:pt x="8320" y="4044"/>
                        <a:pt x="8188" y="3951"/>
                      </a:cubicBezTo>
                      <a:cubicBezTo>
                        <a:pt x="8086" y="3883"/>
                        <a:pt x="7978" y="3815"/>
                        <a:pt x="7856" y="3761"/>
                      </a:cubicBezTo>
                      <a:cubicBezTo>
                        <a:pt x="7793" y="3731"/>
                        <a:pt x="7724" y="3702"/>
                        <a:pt x="7656" y="3678"/>
                      </a:cubicBezTo>
                      <a:cubicBezTo>
                        <a:pt x="7490" y="3624"/>
                        <a:pt x="7319" y="3585"/>
                        <a:pt x="7143" y="3565"/>
                      </a:cubicBezTo>
                      <a:cubicBezTo>
                        <a:pt x="6979" y="3545"/>
                        <a:pt x="6816" y="3536"/>
                        <a:pt x="6654" y="3536"/>
                      </a:cubicBezTo>
                      <a:cubicBezTo>
                        <a:pt x="6584" y="3536"/>
                        <a:pt x="6514" y="3538"/>
                        <a:pt x="6444" y="3541"/>
                      </a:cubicBezTo>
                      <a:cubicBezTo>
                        <a:pt x="6327" y="3546"/>
                        <a:pt x="6215" y="3556"/>
                        <a:pt x="6102" y="3565"/>
                      </a:cubicBezTo>
                      <a:cubicBezTo>
                        <a:pt x="5970" y="3575"/>
                        <a:pt x="5839" y="3590"/>
                        <a:pt x="5712" y="3604"/>
                      </a:cubicBezTo>
                      <a:cubicBezTo>
                        <a:pt x="5682" y="3609"/>
                        <a:pt x="5648" y="3614"/>
                        <a:pt x="5619" y="3619"/>
                      </a:cubicBezTo>
                      <a:cubicBezTo>
                        <a:pt x="5453" y="3639"/>
                        <a:pt x="5306" y="3668"/>
                        <a:pt x="5174" y="3707"/>
                      </a:cubicBezTo>
                      <a:cubicBezTo>
                        <a:pt x="5023" y="3751"/>
                        <a:pt x="4891" y="3810"/>
                        <a:pt x="4769" y="3883"/>
                      </a:cubicBezTo>
                      <a:cubicBezTo>
                        <a:pt x="4778" y="3849"/>
                        <a:pt x="4778" y="3824"/>
                        <a:pt x="4783" y="3800"/>
                      </a:cubicBezTo>
                      <a:cubicBezTo>
                        <a:pt x="4793" y="3727"/>
                        <a:pt x="4788" y="3673"/>
                        <a:pt x="4783" y="3604"/>
                      </a:cubicBezTo>
                      <a:cubicBezTo>
                        <a:pt x="4783" y="3600"/>
                        <a:pt x="4783" y="3590"/>
                        <a:pt x="4783" y="3580"/>
                      </a:cubicBezTo>
                      <a:cubicBezTo>
                        <a:pt x="5037" y="3477"/>
                        <a:pt x="5267" y="3302"/>
                        <a:pt x="5428" y="3072"/>
                      </a:cubicBezTo>
                      <a:cubicBezTo>
                        <a:pt x="5570" y="2881"/>
                        <a:pt x="5663" y="2657"/>
                        <a:pt x="5707" y="2437"/>
                      </a:cubicBezTo>
                      <a:cubicBezTo>
                        <a:pt x="5707" y="2432"/>
                        <a:pt x="5712" y="2422"/>
                        <a:pt x="5712" y="2417"/>
                      </a:cubicBezTo>
                      <a:cubicBezTo>
                        <a:pt x="5726" y="2339"/>
                        <a:pt x="5731" y="2266"/>
                        <a:pt x="5731" y="2193"/>
                      </a:cubicBezTo>
                      <a:cubicBezTo>
                        <a:pt x="5736" y="2188"/>
                        <a:pt x="5736" y="2178"/>
                        <a:pt x="5736" y="2168"/>
                      </a:cubicBezTo>
                      <a:lnTo>
                        <a:pt x="5736" y="2144"/>
                      </a:lnTo>
                      <a:cubicBezTo>
                        <a:pt x="5731" y="2105"/>
                        <a:pt x="5726" y="2066"/>
                        <a:pt x="5712" y="2026"/>
                      </a:cubicBezTo>
                      <a:cubicBezTo>
                        <a:pt x="5712" y="2022"/>
                        <a:pt x="5707" y="2017"/>
                        <a:pt x="5707" y="2007"/>
                      </a:cubicBezTo>
                      <a:cubicBezTo>
                        <a:pt x="5687" y="1963"/>
                        <a:pt x="5653" y="1914"/>
                        <a:pt x="5614" y="1875"/>
                      </a:cubicBezTo>
                      <a:cubicBezTo>
                        <a:pt x="5457" y="1719"/>
                        <a:pt x="5316" y="1597"/>
                        <a:pt x="5179" y="1499"/>
                      </a:cubicBezTo>
                      <a:cubicBezTo>
                        <a:pt x="5169" y="1489"/>
                        <a:pt x="5155" y="1479"/>
                        <a:pt x="5145" y="1469"/>
                      </a:cubicBezTo>
                      <a:cubicBezTo>
                        <a:pt x="5135" y="1421"/>
                        <a:pt x="5125" y="1367"/>
                        <a:pt x="5115" y="1318"/>
                      </a:cubicBezTo>
                      <a:cubicBezTo>
                        <a:pt x="5076" y="1074"/>
                        <a:pt x="5028" y="854"/>
                        <a:pt x="4988" y="639"/>
                      </a:cubicBezTo>
                      <a:cubicBezTo>
                        <a:pt x="4949" y="463"/>
                        <a:pt x="4915" y="282"/>
                        <a:pt x="4881" y="92"/>
                      </a:cubicBezTo>
                      <a:cubicBezTo>
                        <a:pt x="4871" y="48"/>
                        <a:pt x="4842" y="14"/>
                        <a:pt x="4798" y="4"/>
                      </a:cubicBezTo>
                      <a:cubicBezTo>
                        <a:pt x="4787" y="1"/>
                        <a:pt x="4777" y="0"/>
                        <a:pt x="4766" y="0"/>
                      </a:cubicBezTo>
                      <a:close/>
                    </a:path>
                  </a:pathLst>
                </a:custGeom>
                <a:solidFill>
                  <a:srgbClr val="BB532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3" name="Google Shape;1517;p46">
                  <a:extLst>
                    <a:ext uri="{FF2B5EF4-FFF2-40B4-BE49-F238E27FC236}">
                      <a16:creationId xmlns:a16="http://schemas.microsoft.com/office/drawing/2014/main" id="{C892F02E-C4F9-97F3-32F4-AB94AAC8D4EF}"/>
                    </a:ext>
                  </a:extLst>
                </p:cNvPr>
                <p:cNvSpPr/>
                <p:nvPr/>
              </p:nvSpPr>
              <p:spPr>
                <a:xfrm rot="-740020" flipH="1">
                  <a:off x="2735397" y="1726360"/>
                  <a:ext cx="650" cy="400"/>
                </a:xfrm>
                <a:custGeom>
                  <a:avLst/>
                  <a:gdLst/>
                  <a:ahLst/>
                  <a:cxnLst/>
                  <a:rect l="l" t="t" r="r" b="b"/>
                  <a:pathLst>
                    <a:path w="26" h="16" extrusionOk="0">
                      <a:moveTo>
                        <a:pt x="21" y="1"/>
                      </a:moveTo>
                      <a:cubicBezTo>
                        <a:pt x="11" y="6"/>
                        <a:pt x="6" y="6"/>
                        <a:pt x="1" y="15"/>
                      </a:cubicBezTo>
                      <a:cubicBezTo>
                        <a:pt x="6" y="11"/>
                        <a:pt x="16" y="6"/>
                        <a:pt x="25" y="1"/>
                      </a:cubicBezTo>
                      <a:close/>
                    </a:path>
                  </a:pathLst>
                </a:custGeom>
                <a:solidFill>
                  <a:srgbClr val="8153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4" name="Google Shape;1518;p46">
                  <a:extLst>
                    <a:ext uri="{FF2B5EF4-FFF2-40B4-BE49-F238E27FC236}">
                      <a16:creationId xmlns:a16="http://schemas.microsoft.com/office/drawing/2014/main" id="{C1FCD64C-46B9-0F2C-6027-EDE208B73D6D}"/>
                    </a:ext>
                  </a:extLst>
                </p:cNvPr>
                <p:cNvSpPr/>
                <p:nvPr/>
              </p:nvSpPr>
              <p:spPr>
                <a:xfrm rot="-740020" flipH="1">
                  <a:off x="2706457" y="1665598"/>
                  <a:ext cx="30924" cy="29949"/>
                </a:xfrm>
                <a:custGeom>
                  <a:avLst/>
                  <a:gdLst/>
                  <a:ahLst/>
                  <a:cxnLst/>
                  <a:rect l="l" t="t" r="r" b="b"/>
                  <a:pathLst>
                    <a:path w="1237" h="1198" extrusionOk="0">
                      <a:moveTo>
                        <a:pt x="582" y="1"/>
                      </a:moveTo>
                      <a:cubicBezTo>
                        <a:pt x="382" y="240"/>
                        <a:pt x="167" y="514"/>
                        <a:pt x="6" y="738"/>
                      </a:cubicBezTo>
                      <a:cubicBezTo>
                        <a:pt x="6" y="742"/>
                        <a:pt x="3" y="745"/>
                        <a:pt x="2" y="748"/>
                      </a:cubicBezTo>
                      <a:lnTo>
                        <a:pt x="2" y="748"/>
                      </a:lnTo>
                      <a:cubicBezTo>
                        <a:pt x="2" y="748"/>
                        <a:pt x="1" y="748"/>
                        <a:pt x="1" y="748"/>
                      </a:cubicBezTo>
                      <a:lnTo>
                        <a:pt x="1" y="753"/>
                      </a:lnTo>
                      <a:cubicBezTo>
                        <a:pt x="1" y="751"/>
                        <a:pt x="1" y="750"/>
                        <a:pt x="2" y="748"/>
                      </a:cubicBezTo>
                      <a:lnTo>
                        <a:pt x="2" y="748"/>
                      </a:lnTo>
                      <a:cubicBezTo>
                        <a:pt x="143" y="758"/>
                        <a:pt x="289" y="777"/>
                        <a:pt x="426" y="812"/>
                      </a:cubicBezTo>
                      <a:cubicBezTo>
                        <a:pt x="592" y="851"/>
                        <a:pt x="1105" y="1100"/>
                        <a:pt x="1237" y="1197"/>
                      </a:cubicBezTo>
                      <a:cubicBezTo>
                        <a:pt x="1227" y="1149"/>
                        <a:pt x="1012" y="929"/>
                        <a:pt x="831" y="841"/>
                      </a:cubicBezTo>
                      <a:cubicBezTo>
                        <a:pt x="763" y="807"/>
                        <a:pt x="543" y="709"/>
                        <a:pt x="489" y="650"/>
                      </a:cubicBezTo>
                      <a:cubicBezTo>
                        <a:pt x="372" y="523"/>
                        <a:pt x="509" y="357"/>
                        <a:pt x="558" y="191"/>
                      </a:cubicBezTo>
                      <a:cubicBezTo>
                        <a:pt x="572" y="137"/>
                        <a:pt x="597" y="84"/>
                        <a:pt x="587" y="25"/>
                      </a:cubicBezTo>
                      <a:cubicBezTo>
                        <a:pt x="587" y="20"/>
                        <a:pt x="587" y="10"/>
                        <a:pt x="582"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5" name="Google Shape;1519;p46">
                  <a:extLst>
                    <a:ext uri="{FF2B5EF4-FFF2-40B4-BE49-F238E27FC236}">
                      <a16:creationId xmlns:a16="http://schemas.microsoft.com/office/drawing/2014/main" id="{C061224B-51AD-67F7-B6AD-245E25B62AAA}"/>
                    </a:ext>
                  </a:extLst>
                </p:cNvPr>
                <p:cNvSpPr/>
                <p:nvPr/>
              </p:nvSpPr>
              <p:spPr>
                <a:xfrm rot="-740020" flipH="1">
                  <a:off x="2715485" y="1701421"/>
                  <a:ext cx="47524" cy="16375"/>
                </a:xfrm>
                <a:custGeom>
                  <a:avLst/>
                  <a:gdLst/>
                  <a:ahLst/>
                  <a:cxnLst/>
                  <a:rect l="l" t="t" r="r" b="b"/>
                  <a:pathLst>
                    <a:path w="1901" h="655" extrusionOk="0">
                      <a:moveTo>
                        <a:pt x="1208" y="1"/>
                      </a:moveTo>
                      <a:cubicBezTo>
                        <a:pt x="903" y="1"/>
                        <a:pt x="601" y="48"/>
                        <a:pt x="318" y="162"/>
                      </a:cubicBezTo>
                      <a:cubicBezTo>
                        <a:pt x="216" y="201"/>
                        <a:pt x="108" y="255"/>
                        <a:pt x="54" y="348"/>
                      </a:cubicBezTo>
                      <a:cubicBezTo>
                        <a:pt x="1" y="446"/>
                        <a:pt x="15" y="587"/>
                        <a:pt x="113" y="636"/>
                      </a:cubicBezTo>
                      <a:cubicBezTo>
                        <a:pt x="139" y="649"/>
                        <a:pt x="166" y="655"/>
                        <a:pt x="193" y="655"/>
                      </a:cubicBezTo>
                      <a:cubicBezTo>
                        <a:pt x="258" y="655"/>
                        <a:pt x="325" y="625"/>
                        <a:pt x="387" y="597"/>
                      </a:cubicBezTo>
                      <a:cubicBezTo>
                        <a:pt x="704" y="446"/>
                        <a:pt x="1046" y="348"/>
                        <a:pt x="1393" y="299"/>
                      </a:cubicBezTo>
                      <a:cubicBezTo>
                        <a:pt x="1476" y="289"/>
                        <a:pt x="1808" y="309"/>
                        <a:pt x="1847" y="211"/>
                      </a:cubicBezTo>
                      <a:cubicBezTo>
                        <a:pt x="1901" y="69"/>
                        <a:pt x="1588" y="26"/>
                        <a:pt x="1510" y="16"/>
                      </a:cubicBezTo>
                      <a:cubicBezTo>
                        <a:pt x="1410" y="6"/>
                        <a:pt x="1309" y="1"/>
                        <a:pt x="1208"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6" name="Google Shape;1520;p46">
                  <a:extLst>
                    <a:ext uri="{FF2B5EF4-FFF2-40B4-BE49-F238E27FC236}">
                      <a16:creationId xmlns:a16="http://schemas.microsoft.com/office/drawing/2014/main" id="{E76578DC-A39D-79DC-300B-ED4B97E893D5}"/>
                    </a:ext>
                  </a:extLst>
                </p:cNvPr>
                <p:cNvSpPr/>
                <p:nvPr/>
              </p:nvSpPr>
              <p:spPr>
                <a:xfrm>
                  <a:off x="2708575" y="1766500"/>
                  <a:ext cx="121925" cy="78025"/>
                </a:xfrm>
                <a:custGeom>
                  <a:avLst/>
                  <a:gdLst/>
                  <a:ahLst/>
                  <a:cxnLst/>
                  <a:rect l="l" t="t" r="r" b="b"/>
                  <a:pathLst>
                    <a:path w="4877" h="3121" extrusionOk="0">
                      <a:moveTo>
                        <a:pt x="4415" y="1"/>
                      </a:moveTo>
                      <a:cubicBezTo>
                        <a:pt x="4123" y="1"/>
                        <a:pt x="3841" y="53"/>
                        <a:pt x="3616" y="229"/>
                      </a:cubicBezTo>
                      <a:cubicBezTo>
                        <a:pt x="3283" y="492"/>
                        <a:pt x="3161" y="932"/>
                        <a:pt x="2946" y="1294"/>
                      </a:cubicBezTo>
                      <a:cubicBezTo>
                        <a:pt x="2795" y="1553"/>
                        <a:pt x="2595" y="1777"/>
                        <a:pt x="2394" y="2002"/>
                      </a:cubicBezTo>
                      <a:cubicBezTo>
                        <a:pt x="2091" y="2329"/>
                        <a:pt x="1784" y="2671"/>
                        <a:pt x="1378" y="2857"/>
                      </a:cubicBezTo>
                      <a:cubicBezTo>
                        <a:pt x="1246" y="2920"/>
                        <a:pt x="1109" y="2964"/>
                        <a:pt x="968" y="2999"/>
                      </a:cubicBezTo>
                      <a:cubicBezTo>
                        <a:pt x="880" y="3018"/>
                        <a:pt x="797" y="3033"/>
                        <a:pt x="709" y="3047"/>
                      </a:cubicBezTo>
                      <a:cubicBezTo>
                        <a:pt x="582" y="3067"/>
                        <a:pt x="455" y="3077"/>
                        <a:pt x="328" y="3091"/>
                      </a:cubicBezTo>
                      <a:cubicBezTo>
                        <a:pt x="259" y="3096"/>
                        <a:pt x="191" y="3101"/>
                        <a:pt x="122" y="3111"/>
                      </a:cubicBezTo>
                      <a:cubicBezTo>
                        <a:pt x="78" y="3111"/>
                        <a:pt x="39" y="3116"/>
                        <a:pt x="0" y="3121"/>
                      </a:cubicBezTo>
                      <a:cubicBezTo>
                        <a:pt x="35" y="3121"/>
                        <a:pt x="74" y="3116"/>
                        <a:pt x="108" y="3116"/>
                      </a:cubicBezTo>
                      <a:lnTo>
                        <a:pt x="269" y="3116"/>
                      </a:lnTo>
                      <a:cubicBezTo>
                        <a:pt x="362" y="3111"/>
                        <a:pt x="455" y="3111"/>
                        <a:pt x="552" y="3106"/>
                      </a:cubicBezTo>
                      <a:cubicBezTo>
                        <a:pt x="684" y="3106"/>
                        <a:pt x="816" y="3101"/>
                        <a:pt x="953" y="3096"/>
                      </a:cubicBezTo>
                      <a:lnTo>
                        <a:pt x="1031" y="3096"/>
                      </a:lnTo>
                      <a:cubicBezTo>
                        <a:pt x="1124" y="3096"/>
                        <a:pt x="1217" y="3091"/>
                        <a:pt x="1315" y="3091"/>
                      </a:cubicBezTo>
                      <a:cubicBezTo>
                        <a:pt x="1334" y="3091"/>
                        <a:pt x="1349" y="3087"/>
                        <a:pt x="1368" y="3087"/>
                      </a:cubicBezTo>
                      <a:lnTo>
                        <a:pt x="1486" y="3087"/>
                      </a:lnTo>
                      <a:cubicBezTo>
                        <a:pt x="1534" y="3087"/>
                        <a:pt x="1588" y="3082"/>
                        <a:pt x="1637" y="3082"/>
                      </a:cubicBezTo>
                      <a:lnTo>
                        <a:pt x="1730" y="3082"/>
                      </a:lnTo>
                      <a:cubicBezTo>
                        <a:pt x="1852" y="3077"/>
                        <a:pt x="1969" y="3072"/>
                        <a:pt x="2086" y="3067"/>
                      </a:cubicBezTo>
                      <a:cubicBezTo>
                        <a:pt x="2091" y="3072"/>
                        <a:pt x="2091" y="3072"/>
                        <a:pt x="2091" y="3072"/>
                      </a:cubicBezTo>
                      <a:cubicBezTo>
                        <a:pt x="2086" y="3028"/>
                        <a:pt x="2086" y="2979"/>
                        <a:pt x="2086" y="2930"/>
                      </a:cubicBezTo>
                      <a:cubicBezTo>
                        <a:pt x="2086" y="2906"/>
                        <a:pt x="2091" y="2877"/>
                        <a:pt x="2096" y="2847"/>
                      </a:cubicBezTo>
                      <a:cubicBezTo>
                        <a:pt x="2140" y="2583"/>
                        <a:pt x="2306" y="2339"/>
                        <a:pt x="2526" y="2178"/>
                      </a:cubicBezTo>
                      <a:cubicBezTo>
                        <a:pt x="2560" y="2149"/>
                        <a:pt x="2595" y="2124"/>
                        <a:pt x="2634" y="2105"/>
                      </a:cubicBezTo>
                      <a:cubicBezTo>
                        <a:pt x="2707" y="2061"/>
                        <a:pt x="2780" y="2026"/>
                        <a:pt x="2853" y="1997"/>
                      </a:cubicBezTo>
                      <a:cubicBezTo>
                        <a:pt x="2946" y="1963"/>
                        <a:pt x="3039" y="1934"/>
                        <a:pt x="3137" y="1914"/>
                      </a:cubicBezTo>
                      <a:cubicBezTo>
                        <a:pt x="3225" y="1895"/>
                        <a:pt x="3313" y="1880"/>
                        <a:pt x="3406" y="1870"/>
                      </a:cubicBezTo>
                      <a:cubicBezTo>
                        <a:pt x="3537" y="1855"/>
                        <a:pt x="3674" y="1846"/>
                        <a:pt x="3811" y="1846"/>
                      </a:cubicBezTo>
                      <a:cubicBezTo>
                        <a:pt x="3748" y="1660"/>
                        <a:pt x="3738" y="1460"/>
                        <a:pt x="3772" y="1264"/>
                      </a:cubicBezTo>
                      <a:cubicBezTo>
                        <a:pt x="3801" y="1079"/>
                        <a:pt x="3870" y="903"/>
                        <a:pt x="3962" y="742"/>
                      </a:cubicBezTo>
                      <a:cubicBezTo>
                        <a:pt x="3987" y="702"/>
                        <a:pt x="4011" y="663"/>
                        <a:pt x="4036" y="629"/>
                      </a:cubicBezTo>
                      <a:cubicBezTo>
                        <a:pt x="4109" y="527"/>
                        <a:pt x="4197" y="434"/>
                        <a:pt x="4295" y="356"/>
                      </a:cubicBezTo>
                      <a:cubicBezTo>
                        <a:pt x="4456" y="233"/>
                        <a:pt x="4642" y="146"/>
                        <a:pt x="4837" y="97"/>
                      </a:cubicBezTo>
                      <a:cubicBezTo>
                        <a:pt x="4876" y="87"/>
                        <a:pt x="4876" y="33"/>
                        <a:pt x="4832" y="28"/>
                      </a:cubicBezTo>
                      <a:cubicBezTo>
                        <a:pt x="4694" y="13"/>
                        <a:pt x="4553" y="1"/>
                        <a:pt x="4415"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7" name="Google Shape;1521;p46">
                  <a:extLst>
                    <a:ext uri="{FF2B5EF4-FFF2-40B4-BE49-F238E27FC236}">
                      <a16:creationId xmlns:a16="http://schemas.microsoft.com/office/drawing/2014/main" id="{3E66C9AA-0EFE-B6A5-8DF1-5528669299B6}"/>
                    </a:ext>
                  </a:extLst>
                </p:cNvPr>
                <p:cNvSpPr/>
                <p:nvPr/>
              </p:nvSpPr>
              <p:spPr>
                <a:xfrm rot="-740020" flipH="1">
                  <a:off x="2730499" y="1739120"/>
                  <a:ext cx="45999" cy="18800"/>
                </a:xfrm>
                <a:custGeom>
                  <a:avLst/>
                  <a:gdLst/>
                  <a:ahLst/>
                  <a:cxnLst/>
                  <a:rect l="l" t="t" r="r" b="b"/>
                  <a:pathLst>
                    <a:path w="1840" h="752" extrusionOk="0">
                      <a:moveTo>
                        <a:pt x="225" y="1"/>
                      </a:moveTo>
                      <a:cubicBezTo>
                        <a:pt x="100" y="1"/>
                        <a:pt x="1" y="133"/>
                        <a:pt x="57" y="258"/>
                      </a:cubicBezTo>
                      <a:cubicBezTo>
                        <a:pt x="57" y="258"/>
                        <a:pt x="57" y="258"/>
                        <a:pt x="57" y="263"/>
                      </a:cubicBezTo>
                      <a:cubicBezTo>
                        <a:pt x="174" y="502"/>
                        <a:pt x="413" y="673"/>
                        <a:pt x="677" y="727"/>
                      </a:cubicBezTo>
                      <a:cubicBezTo>
                        <a:pt x="752" y="744"/>
                        <a:pt x="828" y="752"/>
                        <a:pt x="904" y="752"/>
                      </a:cubicBezTo>
                      <a:cubicBezTo>
                        <a:pt x="1094" y="752"/>
                        <a:pt x="1285" y="703"/>
                        <a:pt x="1459" y="619"/>
                      </a:cubicBezTo>
                      <a:cubicBezTo>
                        <a:pt x="1591" y="556"/>
                        <a:pt x="1718" y="478"/>
                        <a:pt x="1830" y="380"/>
                      </a:cubicBezTo>
                      <a:cubicBezTo>
                        <a:pt x="1840" y="307"/>
                        <a:pt x="1840" y="253"/>
                        <a:pt x="1830" y="184"/>
                      </a:cubicBezTo>
                      <a:cubicBezTo>
                        <a:pt x="1699" y="209"/>
                        <a:pt x="1567" y="220"/>
                        <a:pt x="1435" y="220"/>
                      </a:cubicBezTo>
                      <a:cubicBezTo>
                        <a:pt x="1046" y="220"/>
                        <a:pt x="656" y="125"/>
                        <a:pt x="277" y="9"/>
                      </a:cubicBezTo>
                      <a:cubicBezTo>
                        <a:pt x="259" y="3"/>
                        <a:pt x="242" y="1"/>
                        <a:pt x="225" y="1"/>
                      </a:cubicBezTo>
                      <a:close/>
                    </a:path>
                  </a:pathLst>
                </a:custGeom>
                <a:solidFill>
                  <a:srgbClr val="1E1A19">
                    <a:alpha val="978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nvGrpSpPr>
                <p:cNvPr id="48" name="Google Shape;1522;p46">
                  <a:extLst>
                    <a:ext uri="{FF2B5EF4-FFF2-40B4-BE49-F238E27FC236}">
                      <a16:creationId xmlns:a16="http://schemas.microsoft.com/office/drawing/2014/main" id="{BDBAF960-AEFE-093B-8AE0-537B6D0A571F}"/>
                    </a:ext>
                  </a:extLst>
                </p:cNvPr>
                <p:cNvGrpSpPr/>
                <p:nvPr/>
              </p:nvGrpSpPr>
              <p:grpSpPr>
                <a:xfrm>
                  <a:off x="2689385" y="1699017"/>
                  <a:ext cx="85381" cy="36065"/>
                  <a:chOff x="2679532" y="1699017"/>
                  <a:chExt cx="85381" cy="36065"/>
                </a:xfrm>
              </p:grpSpPr>
              <p:sp>
                <p:nvSpPr>
                  <p:cNvPr id="50" name="Google Shape;1523;p46">
                    <a:extLst>
                      <a:ext uri="{FF2B5EF4-FFF2-40B4-BE49-F238E27FC236}">
                        <a16:creationId xmlns:a16="http://schemas.microsoft.com/office/drawing/2014/main" id="{D270E5BE-FC95-200F-8322-7E3D01C419F5}"/>
                      </a:ext>
                    </a:extLst>
                  </p:cNvPr>
                  <p:cNvSpPr/>
                  <p:nvPr/>
                </p:nvSpPr>
                <p:spPr>
                  <a:xfrm rot="-740020" flipH="1">
                    <a:off x="2708690" y="1718156"/>
                    <a:ext cx="27149" cy="12150"/>
                  </a:xfrm>
                  <a:custGeom>
                    <a:avLst/>
                    <a:gdLst/>
                    <a:ahLst/>
                    <a:cxnLst/>
                    <a:rect l="l" t="t" r="r" b="b"/>
                    <a:pathLst>
                      <a:path w="1086" h="486" extrusionOk="0">
                        <a:moveTo>
                          <a:pt x="516" y="1"/>
                        </a:moveTo>
                        <a:cubicBezTo>
                          <a:pt x="514" y="1"/>
                          <a:pt x="511" y="1"/>
                          <a:pt x="509" y="2"/>
                        </a:cubicBezTo>
                        <a:cubicBezTo>
                          <a:pt x="489" y="2"/>
                          <a:pt x="474" y="17"/>
                          <a:pt x="470" y="31"/>
                        </a:cubicBezTo>
                        <a:cubicBezTo>
                          <a:pt x="470" y="46"/>
                          <a:pt x="465" y="61"/>
                          <a:pt x="460" y="75"/>
                        </a:cubicBezTo>
                        <a:cubicBezTo>
                          <a:pt x="396" y="251"/>
                          <a:pt x="225" y="388"/>
                          <a:pt x="40" y="398"/>
                        </a:cubicBezTo>
                        <a:cubicBezTo>
                          <a:pt x="15" y="398"/>
                          <a:pt x="1" y="422"/>
                          <a:pt x="1" y="442"/>
                        </a:cubicBezTo>
                        <a:lnTo>
                          <a:pt x="1" y="447"/>
                        </a:lnTo>
                        <a:cubicBezTo>
                          <a:pt x="1" y="466"/>
                          <a:pt x="20" y="486"/>
                          <a:pt x="40" y="486"/>
                        </a:cubicBezTo>
                        <a:lnTo>
                          <a:pt x="45" y="486"/>
                        </a:lnTo>
                        <a:cubicBezTo>
                          <a:pt x="255" y="471"/>
                          <a:pt x="445" y="329"/>
                          <a:pt x="528" y="134"/>
                        </a:cubicBezTo>
                        <a:cubicBezTo>
                          <a:pt x="633" y="251"/>
                          <a:pt x="792" y="325"/>
                          <a:pt x="948" y="325"/>
                        </a:cubicBezTo>
                        <a:cubicBezTo>
                          <a:pt x="981" y="325"/>
                          <a:pt x="1014" y="322"/>
                          <a:pt x="1046" y="315"/>
                        </a:cubicBezTo>
                        <a:cubicBezTo>
                          <a:pt x="1070" y="310"/>
                          <a:pt x="1085" y="285"/>
                          <a:pt x="1080" y="261"/>
                        </a:cubicBezTo>
                        <a:cubicBezTo>
                          <a:pt x="1075" y="242"/>
                          <a:pt x="1051" y="227"/>
                          <a:pt x="1031" y="227"/>
                        </a:cubicBezTo>
                        <a:cubicBezTo>
                          <a:pt x="1001" y="233"/>
                          <a:pt x="971" y="236"/>
                          <a:pt x="941" y="236"/>
                        </a:cubicBezTo>
                        <a:cubicBezTo>
                          <a:pt x="804" y="236"/>
                          <a:pt x="670" y="175"/>
                          <a:pt x="582" y="71"/>
                        </a:cubicBezTo>
                        <a:cubicBezTo>
                          <a:pt x="572" y="56"/>
                          <a:pt x="558" y="36"/>
                          <a:pt x="548" y="22"/>
                        </a:cubicBezTo>
                        <a:cubicBezTo>
                          <a:pt x="540" y="10"/>
                          <a:pt x="528" y="1"/>
                          <a:pt x="516"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1" name="Google Shape;1524;p46">
                    <a:extLst>
                      <a:ext uri="{FF2B5EF4-FFF2-40B4-BE49-F238E27FC236}">
                        <a16:creationId xmlns:a16="http://schemas.microsoft.com/office/drawing/2014/main" id="{7CF42660-1010-F308-FC3A-B394092185F9}"/>
                      </a:ext>
                    </a:extLst>
                  </p:cNvPr>
                  <p:cNvSpPr/>
                  <p:nvPr/>
                </p:nvSpPr>
                <p:spPr>
                  <a:xfrm rot="-740020" flipH="1">
                    <a:off x="2707570" y="1703260"/>
                    <a:ext cx="8075" cy="9650"/>
                  </a:xfrm>
                  <a:custGeom>
                    <a:avLst/>
                    <a:gdLst/>
                    <a:ahLst/>
                    <a:cxnLst/>
                    <a:rect l="l" t="t" r="r" b="b"/>
                    <a:pathLst>
                      <a:path w="323" h="386" extrusionOk="0">
                        <a:moveTo>
                          <a:pt x="276" y="1"/>
                        </a:moveTo>
                        <a:cubicBezTo>
                          <a:pt x="270" y="1"/>
                          <a:pt x="264" y="2"/>
                          <a:pt x="259" y="5"/>
                        </a:cubicBezTo>
                        <a:cubicBezTo>
                          <a:pt x="259" y="5"/>
                          <a:pt x="259" y="5"/>
                          <a:pt x="254" y="10"/>
                        </a:cubicBezTo>
                        <a:cubicBezTo>
                          <a:pt x="142" y="88"/>
                          <a:pt x="54" y="200"/>
                          <a:pt x="0" y="327"/>
                        </a:cubicBezTo>
                        <a:cubicBezTo>
                          <a:pt x="0" y="332"/>
                          <a:pt x="0" y="342"/>
                          <a:pt x="0" y="352"/>
                        </a:cubicBezTo>
                        <a:cubicBezTo>
                          <a:pt x="5" y="361"/>
                          <a:pt x="15" y="376"/>
                          <a:pt x="29" y="381"/>
                        </a:cubicBezTo>
                        <a:cubicBezTo>
                          <a:pt x="34" y="381"/>
                          <a:pt x="39" y="386"/>
                          <a:pt x="44" y="386"/>
                        </a:cubicBezTo>
                        <a:cubicBezTo>
                          <a:pt x="59" y="386"/>
                          <a:pt x="78" y="371"/>
                          <a:pt x="83" y="357"/>
                        </a:cubicBezTo>
                        <a:cubicBezTo>
                          <a:pt x="83" y="357"/>
                          <a:pt x="83" y="357"/>
                          <a:pt x="83" y="352"/>
                        </a:cubicBezTo>
                        <a:cubicBezTo>
                          <a:pt x="127" y="244"/>
                          <a:pt x="205" y="146"/>
                          <a:pt x="303" y="78"/>
                        </a:cubicBezTo>
                        <a:cubicBezTo>
                          <a:pt x="313" y="73"/>
                          <a:pt x="318" y="63"/>
                          <a:pt x="318" y="54"/>
                        </a:cubicBezTo>
                        <a:cubicBezTo>
                          <a:pt x="323" y="44"/>
                          <a:pt x="323" y="29"/>
                          <a:pt x="313" y="19"/>
                        </a:cubicBezTo>
                        <a:cubicBezTo>
                          <a:pt x="306" y="9"/>
                          <a:pt x="291" y="1"/>
                          <a:pt x="276"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2" name="Google Shape;1525;p46">
                    <a:extLst>
                      <a:ext uri="{FF2B5EF4-FFF2-40B4-BE49-F238E27FC236}">
                        <a16:creationId xmlns:a16="http://schemas.microsoft.com/office/drawing/2014/main" id="{17D2E8F0-FAF9-F486-4291-314AA1986A8E}"/>
                      </a:ext>
                    </a:extLst>
                  </p:cNvPr>
                  <p:cNvSpPr/>
                  <p:nvPr/>
                </p:nvSpPr>
                <p:spPr>
                  <a:xfrm rot="-740020" flipH="1">
                    <a:off x="2736813" y="1701862"/>
                    <a:ext cx="27249" cy="5625"/>
                  </a:xfrm>
                  <a:custGeom>
                    <a:avLst/>
                    <a:gdLst/>
                    <a:ahLst/>
                    <a:cxnLst/>
                    <a:rect l="l" t="t" r="r" b="b"/>
                    <a:pathLst>
                      <a:path w="1090" h="225" extrusionOk="0">
                        <a:moveTo>
                          <a:pt x="412" y="1"/>
                        </a:moveTo>
                        <a:cubicBezTo>
                          <a:pt x="284" y="1"/>
                          <a:pt x="157" y="16"/>
                          <a:pt x="35" y="48"/>
                        </a:cubicBezTo>
                        <a:cubicBezTo>
                          <a:pt x="10" y="53"/>
                          <a:pt x="0" y="78"/>
                          <a:pt x="5" y="97"/>
                        </a:cubicBezTo>
                        <a:cubicBezTo>
                          <a:pt x="9" y="118"/>
                          <a:pt x="29" y="132"/>
                          <a:pt x="46" y="132"/>
                        </a:cubicBezTo>
                        <a:cubicBezTo>
                          <a:pt x="49" y="132"/>
                          <a:pt x="52" y="132"/>
                          <a:pt x="54" y="131"/>
                        </a:cubicBezTo>
                        <a:cubicBezTo>
                          <a:pt x="173" y="101"/>
                          <a:pt x="296" y="85"/>
                          <a:pt x="419" y="85"/>
                        </a:cubicBezTo>
                        <a:cubicBezTo>
                          <a:pt x="629" y="85"/>
                          <a:pt x="838" y="130"/>
                          <a:pt x="1026" y="219"/>
                        </a:cubicBezTo>
                        <a:cubicBezTo>
                          <a:pt x="1031" y="224"/>
                          <a:pt x="1036" y="224"/>
                          <a:pt x="1041" y="224"/>
                        </a:cubicBezTo>
                        <a:cubicBezTo>
                          <a:pt x="1060" y="224"/>
                          <a:pt x="1075" y="214"/>
                          <a:pt x="1080" y="200"/>
                        </a:cubicBezTo>
                        <a:cubicBezTo>
                          <a:pt x="1090" y="180"/>
                          <a:pt x="1085" y="156"/>
                          <a:pt x="1060" y="146"/>
                        </a:cubicBezTo>
                        <a:cubicBezTo>
                          <a:pt x="861" y="49"/>
                          <a:pt x="636" y="1"/>
                          <a:pt x="412"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3" name="Google Shape;1526;p46">
                    <a:extLst>
                      <a:ext uri="{FF2B5EF4-FFF2-40B4-BE49-F238E27FC236}">
                        <a16:creationId xmlns:a16="http://schemas.microsoft.com/office/drawing/2014/main" id="{B1DDD0AA-FC3A-19EA-24F7-A68A0AF4B21E}"/>
                      </a:ext>
                    </a:extLst>
                  </p:cNvPr>
                  <p:cNvSpPr/>
                  <p:nvPr/>
                </p:nvSpPr>
                <p:spPr>
                  <a:xfrm rot="-740020" flipH="1">
                    <a:off x="2713570" y="1709927"/>
                    <a:ext cx="16150" cy="10300"/>
                  </a:xfrm>
                  <a:custGeom>
                    <a:avLst/>
                    <a:gdLst/>
                    <a:ahLst/>
                    <a:cxnLst/>
                    <a:rect l="l" t="t" r="r" b="b"/>
                    <a:pathLst>
                      <a:path w="646" h="412" extrusionOk="0">
                        <a:moveTo>
                          <a:pt x="548" y="1"/>
                        </a:moveTo>
                        <a:cubicBezTo>
                          <a:pt x="528" y="1"/>
                          <a:pt x="514" y="1"/>
                          <a:pt x="494" y="6"/>
                        </a:cubicBezTo>
                        <a:cubicBezTo>
                          <a:pt x="416" y="11"/>
                          <a:pt x="328" y="35"/>
                          <a:pt x="245" y="55"/>
                        </a:cubicBezTo>
                        <a:cubicBezTo>
                          <a:pt x="181" y="74"/>
                          <a:pt x="118" y="89"/>
                          <a:pt x="64" y="99"/>
                        </a:cubicBezTo>
                        <a:cubicBezTo>
                          <a:pt x="35" y="103"/>
                          <a:pt x="15" y="118"/>
                          <a:pt x="10" y="142"/>
                        </a:cubicBezTo>
                        <a:cubicBezTo>
                          <a:pt x="1" y="167"/>
                          <a:pt x="10" y="196"/>
                          <a:pt x="25" y="216"/>
                        </a:cubicBezTo>
                        <a:cubicBezTo>
                          <a:pt x="137" y="318"/>
                          <a:pt x="225" y="377"/>
                          <a:pt x="294" y="401"/>
                        </a:cubicBezTo>
                        <a:cubicBezTo>
                          <a:pt x="313" y="406"/>
                          <a:pt x="333" y="411"/>
                          <a:pt x="352" y="411"/>
                        </a:cubicBezTo>
                        <a:cubicBezTo>
                          <a:pt x="377" y="411"/>
                          <a:pt x="396" y="406"/>
                          <a:pt x="416" y="397"/>
                        </a:cubicBezTo>
                        <a:cubicBezTo>
                          <a:pt x="499" y="353"/>
                          <a:pt x="562" y="245"/>
                          <a:pt x="616" y="152"/>
                        </a:cubicBezTo>
                        <a:lnTo>
                          <a:pt x="626" y="138"/>
                        </a:lnTo>
                        <a:cubicBezTo>
                          <a:pt x="646" y="108"/>
                          <a:pt x="646" y="74"/>
                          <a:pt x="626" y="45"/>
                        </a:cubicBezTo>
                        <a:cubicBezTo>
                          <a:pt x="616" y="25"/>
                          <a:pt x="597" y="15"/>
                          <a:pt x="577" y="6"/>
                        </a:cubicBezTo>
                        <a:cubicBezTo>
                          <a:pt x="567" y="1"/>
                          <a:pt x="558" y="1"/>
                          <a:pt x="548"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4" name="Google Shape;1527;p46">
                    <a:extLst>
                      <a:ext uri="{FF2B5EF4-FFF2-40B4-BE49-F238E27FC236}">
                        <a16:creationId xmlns:a16="http://schemas.microsoft.com/office/drawing/2014/main" id="{3C2E5477-8361-83C2-9E2B-44F3381AD399}"/>
                      </a:ext>
                    </a:extLst>
                  </p:cNvPr>
                  <p:cNvSpPr/>
                  <p:nvPr/>
                </p:nvSpPr>
                <p:spPr>
                  <a:xfrm rot="-740020" flipH="1">
                    <a:off x="2733975" y="1713750"/>
                    <a:ext cx="30924" cy="3475"/>
                  </a:xfrm>
                  <a:custGeom>
                    <a:avLst/>
                    <a:gdLst/>
                    <a:ahLst/>
                    <a:cxnLst/>
                    <a:rect l="l" t="t" r="r" b="b"/>
                    <a:pathLst>
                      <a:path w="1237" h="139" extrusionOk="0">
                        <a:moveTo>
                          <a:pt x="830" y="0"/>
                        </a:moveTo>
                        <a:cubicBezTo>
                          <a:pt x="557" y="0"/>
                          <a:pt x="296" y="39"/>
                          <a:pt x="11" y="119"/>
                        </a:cubicBezTo>
                        <a:cubicBezTo>
                          <a:pt x="6" y="119"/>
                          <a:pt x="1" y="124"/>
                          <a:pt x="6" y="134"/>
                        </a:cubicBezTo>
                        <a:cubicBezTo>
                          <a:pt x="6" y="138"/>
                          <a:pt x="11" y="138"/>
                          <a:pt x="16" y="138"/>
                        </a:cubicBezTo>
                        <a:cubicBezTo>
                          <a:pt x="301" y="59"/>
                          <a:pt x="560" y="22"/>
                          <a:pt x="830" y="22"/>
                        </a:cubicBezTo>
                        <a:cubicBezTo>
                          <a:pt x="957" y="22"/>
                          <a:pt x="1086" y="30"/>
                          <a:pt x="1222" y="46"/>
                        </a:cubicBezTo>
                        <a:cubicBezTo>
                          <a:pt x="1232" y="46"/>
                          <a:pt x="1237" y="46"/>
                          <a:pt x="1237" y="36"/>
                        </a:cubicBezTo>
                        <a:cubicBezTo>
                          <a:pt x="1237" y="31"/>
                          <a:pt x="1232" y="26"/>
                          <a:pt x="1227" y="26"/>
                        </a:cubicBezTo>
                        <a:cubicBezTo>
                          <a:pt x="1089" y="9"/>
                          <a:pt x="958" y="0"/>
                          <a:pt x="830"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5" name="Google Shape;1528;p46">
                    <a:extLst>
                      <a:ext uri="{FF2B5EF4-FFF2-40B4-BE49-F238E27FC236}">
                        <a16:creationId xmlns:a16="http://schemas.microsoft.com/office/drawing/2014/main" id="{DD74CBF5-1813-32B8-03F3-F30FAF4E7E06}"/>
                      </a:ext>
                    </a:extLst>
                  </p:cNvPr>
                  <p:cNvSpPr/>
                  <p:nvPr/>
                </p:nvSpPr>
                <p:spPr>
                  <a:xfrm rot="-740020" flipH="1">
                    <a:off x="2734356" y="1716646"/>
                    <a:ext cx="27399" cy="8575"/>
                  </a:xfrm>
                  <a:custGeom>
                    <a:avLst/>
                    <a:gdLst/>
                    <a:ahLst/>
                    <a:cxnLst/>
                    <a:rect l="l" t="t" r="r" b="b"/>
                    <a:pathLst>
                      <a:path w="1096" h="343" extrusionOk="0">
                        <a:moveTo>
                          <a:pt x="1086" y="0"/>
                        </a:moveTo>
                        <a:cubicBezTo>
                          <a:pt x="670" y="20"/>
                          <a:pt x="353" y="118"/>
                          <a:pt x="11" y="323"/>
                        </a:cubicBezTo>
                        <a:cubicBezTo>
                          <a:pt x="6" y="323"/>
                          <a:pt x="1" y="333"/>
                          <a:pt x="6" y="337"/>
                        </a:cubicBezTo>
                        <a:cubicBezTo>
                          <a:pt x="6" y="337"/>
                          <a:pt x="11" y="342"/>
                          <a:pt x="16" y="342"/>
                        </a:cubicBezTo>
                        <a:cubicBezTo>
                          <a:pt x="16" y="342"/>
                          <a:pt x="16" y="342"/>
                          <a:pt x="20" y="337"/>
                        </a:cubicBezTo>
                        <a:cubicBezTo>
                          <a:pt x="358" y="137"/>
                          <a:pt x="675" y="44"/>
                          <a:pt x="1086" y="25"/>
                        </a:cubicBezTo>
                        <a:cubicBezTo>
                          <a:pt x="1090" y="25"/>
                          <a:pt x="1095" y="20"/>
                          <a:pt x="1095" y="15"/>
                        </a:cubicBezTo>
                        <a:cubicBezTo>
                          <a:pt x="1095" y="5"/>
                          <a:pt x="1090" y="5"/>
                          <a:pt x="1086"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6" name="Google Shape;1529;p46">
                    <a:extLst>
                      <a:ext uri="{FF2B5EF4-FFF2-40B4-BE49-F238E27FC236}">
                        <a16:creationId xmlns:a16="http://schemas.microsoft.com/office/drawing/2014/main" id="{804B0788-2A6A-8A80-507D-16A313A0A124}"/>
                      </a:ext>
                    </a:extLst>
                  </p:cNvPr>
                  <p:cNvSpPr/>
                  <p:nvPr/>
                </p:nvSpPr>
                <p:spPr>
                  <a:xfrm rot="-740020" flipH="1">
                    <a:off x="2735470" y="1719759"/>
                    <a:ext cx="17375" cy="13625"/>
                  </a:xfrm>
                  <a:custGeom>
                    <a:avLst/>
                    <a:gdLst/>
                    <a:ahLst/>
                    <a:cxnLst/>
                    <a:rect l="l" t="t" r="r" b="b"/>
                    <a:pathLst>
                      <a:path w="695" h="545" extrusionOk="0">
                        <a:moveTo>
                          <a:pt x="684" y="0"/>
                        </a:moveTo>
                        <a:cubicBezTo>
                          <a:pt x="682" y="0"/>
                          <a:pt x="681" y="1"/>
                          <a:pt x="680" y="2"/>
                        </a:cubicBezTo>
                        <a:cubicBezTo>
                          <a:pt x="387" y="124"/>
                          <a:pt x="181" y="286"/>
                          <a:pt x="5" y="525"/>
                        </a:cubicBezTo>
                        <a:cubicBezTo>
                          <a:pt x="1" y="530"/>
                          <a:pt x="1" y="535"/>
                          <a:pt x="5" y="540"/>
                        </a:cubicBezTo>
                        <a:lnTo>
                          <a:pt x="15" y="540"/>
                        </a:lnTo>
                        <a:lnTo>
                          <a:pt x="15" y="545"/>
                        </a:lnTo>
                        <a:cubicBezTo>
                          <a:pt x="15" y="545"/>
                          <a:pt x="20" y="540"/>
                          <a:pt x="20" y="540"/>
                        </a:cubicBezTo>
                        <a:cubicBezTo>
                          <a:pt x="201" y="300"/>
                          <a:pt x="396" y="144"/>
                          <a:pt x="689" y="22"/>
                        </a:cubicBezTo>
                        <a:cubicBezTo>
                          <a:pt x="694" y="17"/>
                          <a:pt x="694" y="12"/>
                          <a:pt x="694" y="7"/>
                        </a:cubicBezTo>
                        <a:cubicBezTo>
                          <a:pt x="691" y="4"/>
                          <a:pt x="687" y="0"/>
                          <a:pt x="684"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7" name="Google Shape;1530;p46">
                    <a:extLst>
                      <a:ext uri="{FF2B5EF4-FFF2-40B4-BE49-F238E27FC236}">
                        <a16:creationId xmlns:a16="http://schemas.microsoft.com/office/drawing/2014/main" id="{15AEF4A9-10FD-7326-3AAE-A6C3F459DF08}"/>
                      </a:ext>
                    </a:extLst>
                  </p:cNvPr>
                  <p:cNvSpPr/>
                  <p:nvPr/>
                </p:nvSpPr>
                <p:spPr>
                  <a:xfrm rot="-740020" flipH="1">
                    <a:off x="2679900" y="1713087"/>
                    <a:ext cx="30324" cy="6725"/>
                  </a:xfrm>
                  <a:custGeom>
                    <a:avLst/>
                    <a:gdLst/>
                    <a:ahLst/>
                    <a:cxnLst/>
                    <a:rect l="l" t="t" r="r" b="b"/>
                    <a:pathLst>
                      <a:path w="1213" h="269" extrusionOk="0">
                        <a:moveTo>
                          <a:pt x="1198" y="0"/>
                        </a:moveTo>
                        <a:cubicBezTo>
                          <a:pt x="763" y="5"/>
                          <a:pt x="406" y="78"/>
                          <a:pt x="6" y="249"/>
                        </a:cubicBezTo>
                        <a:cubicBezTo>
                          <a:pt x="1" y="254"/>
                          <a:pt x="1" y="259"/>
                          <a:pt x="1" y="264"/>
                        </a:cubicBezTo>
                        <a:cubicBezTo>
                          <a:pt x="6" y="269"/>
                          <a:pt x="6" y="269"/>
                          <a:pt x="10" y="269"/>
                        </a:cubicBezTo>
                        <a:lnTo>
                          <a:pt x="15" y="269"/>
                        </a:lnTo>
                        <a:cubicBezTo>
                          <a:pt x="411" y="98"/>
                          <a:pt x="763" y="25"/>
                          <a:pt x="1198" y="20"/>
                        </a:cubicBezTo>
                        <a:cubicBezTo>
                          <a:pt x="1207" y="20"/>
                          <a:pt x="1212" y="15"/>
                          <a:pt x="1212" y="10"/>
                        </a:cubicBezTo>
                        <a:cubicBezTo>
                          <a:pt x="1212" y="5"/>
                          <a:pt x="1207" y="0"/>
                          <a:pt x="1198" y="0"/>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8" name="Google Shape;1531;p46">
                    <a:extLst>
                      <a:ext uri="{FF2B5EF4-FFF2-40B4-BE49-F238E27FC236}">
                        <a16:creationId xmlns:a16="http://schemas.microsoft.com/office/drawing/2014/main" id="{5A6BF118-F7A3-EB45-11C7-69FA64FAB6A1}"/>
                      </a:ext>
                    </a:extLst>
                  </p:cNvPr>
                  <p:cNvSpPr/>
                  <p:nvPr/>
                </p:nvSpPr>
                <p:spPr>
                  <a:xfrm rot="-740020" flipH="1">
                    <a:off x="2682875" y="1719214"/>
                    <a:ext cx="28499" cy="2450"/>
                  </a:xfrm>
                  <a:custGeom>
                    <a:avLst/>
                    <a:gdLst/>
                    <a:ahLst/>
                    <a:cxnLst/>
                    <a:rect l="l" t="t" r="r" b="b"/>
                    <a:pathLst>
                      <a:path w="1140" h="98" extrusionOk="0">
                        <a:moveTo>
                          <a:pt x="571" y="1"/>
                        </a:moveTo>
                        <a:cubicBezTo>
                          <a:pt x="391" y="1"/>
                          <a:pt x="209" y="25"/>
                          <a:pt x="11" y="73"/>
                        </a:cubicBezTo>
                        <a:cubicBezTo>
                          <a:pt x="6" y="73"/>
                          <a:pt x="1" y="78"/>
                          <a:pt x="1" y="83"/>
                        </a:cubicBezTo>
                        <a:cubicBezTo>
                          <a:pt x="6" y="88"/>
                          <a:pt x="11" y="93"/>
                          <a:pt x="16" y="93"/>
                        </a:cubicBezTo>
                        <a:cubicBezTo>
                          <a:pt x="211" y="45"/>
                          <a:pt x="390" y="22"/>
                          <a:pt x="566" y="22"/>
                        </a:cubicBezTo>
                        <a:cubicBezTo>
                          <a:pt x="752" y="22"/>
                          <a:pt x="934" y="48"/>
                          <a:pt x="1129" y="98"/>
                        </a:cubicBezTo>
                        <a:cubicBezTo>
                          <a:pt x="1134" y="98"/>
                          <a:pt x="1139" y="98"/>
                          <a:pt x="1139" y="93"/>
                        </a:cubicBezTo>
                        <a:cubicBezTo>
                          <a:pt x="1139" y="83"/>
                          <a:pt x="1139" y="78"/>
                          <a:pt x="1134" y="78"/>
                        </a:cubicBezTo>
                        <a:cubicBezTo>
                          <a:pt x="939" y="26"/>
                          <a:pt x="756" y="1"/>
                          <a:pt x="571"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59" name="Google Shape;1532;p46">
                    <a:extLst>
                      <a:ext uri="{FF2B5EF4-FFF2-40B4-BE49-F238E27FC236}">
                        <a16:creationId xmlns:a16="http://schemas.microsoft.com/office/drawing/2014/main" id="{E4A39FC0-02C6-1527-9655-E5BAE41863BC}"/>
                      </a:ext>
                    </a:extLst>
                  </p:cNvPr>
                  <p:cNvSpPr/>
                  <p:nvPr/>
                </p:nvSpPr>
                <p:spPr>
                  <a:xfrm rot="-740020" flipH="1">
                    <a:off x="2691816" y="1722090"/>
                    <a:ext cx="20300" cy="8450"/>
                  </a:xfrm>
                  <a:custGeom>
                    <a:avLst/>
                    <a:gdLst/>
                    <a:ahLst/>
                    <a:cxnLst/>
                    <a:rect l="l" t="t" r="r" b="b"/>
                    <a:pathLst>
                      <a:path w="812" h="338" extrusionOk="0">
                        <a:moveTo>
                          <a:pt x="15" y="1"/>
                        </a:moveTo>
                        <a:cubicBezTo>
                          <a:pt x="5" y="1"/>
                          <a:pt x="0" y="5"/>
                          <a:pt x="0" y="10"/>
                        </a:cubicBezTo>
                        <a:cubicBezTo>
                          <a:pt x="0" y="15"/>
                          <a:pt x="5" y="20"/>
                          <a:pt x="10" y="20"/>
                        </a:cubicBezTo>
                        <a:cubicBezTo>
                          <a:pt x="323" y="59"/>
                          <a:pt x="557" y="152"/>
                          <a:pt x="792" y="333"/>
                        </a:cubicBezTo>
                        <a:cubicBezTo>
                          <a:pt x="797" y="333"/>
                          <a:pt x="797" y="338"/>
                          <a:pt x="802" y="338"/>
                        </a:cubicBezTo>
                        <a:cubicBezTo>
                          <a:pt x="802" y="338"/>
                          <a:pt x="806" y="333"/>
                          <a:pt x="806" y="333"/>
                        </a:cubicBezTo>
                        <a:cubicBezTo>
                          <a:pt x="811" y="328"/>
                          <a:pt x="811" y="318"/>
                          <a:pt x="806" y="318"/>
                        </a:cubicBezTo>
                        <a:cubicBezTo>
                          <a:pt x="567" y="132"/>
                          <a:pt x="333" y="40"/>
                          <a:pt x="15" y="1"/>
                        </a:cubicBezTo>
                        <a:close/>
                      </a:path>
                    </a:pathLst>
                  </a:custGeom>
                  <a:solidFill>
                    <a:srgbClr val="1E1A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sp>
              <p:nvSpPr>
                <p:cNvPr id="49" name="Google Shape;1533;p46">
                  <a:extLst>
                    <a:ext uri="{FF2B5EF4-FFF2-40B4-BE49-F238E27FC236}">
                      <a16:creationId xmlns:a16="http://schemas.microsoft.com/office/drawing/2014/main" id="{D1DC43F9-6161-29DB-B213-B2559AFA1D4B}"/>
                    </a:ext>
                  </a:extLst>
                </p:cNvPr>
                <p:cNvSpPr/>
                <p:nvPr/>
              </p:nvSpPr>
              <p:spPr>
                <a:xfrm rot="-740020" flipH="1">
                  <a:off x="2757365" y="1661334"/>
                  <a:ext cx="21575" cy="24349"/>
                </a:xfrm>
                <a:custGeom>
                  <a:avLst/>
                  <a:gdLst/>
                  <a:ahLst/>
                  <a:cxnLst/>
                  <a:rect l="l" t="t" r="r" b="b"/>
                  <a:pathLst>
                    <a:path w="863" h="974" extrusionOk="0">
                      <a:moveTo>
                        <a:pt x="58" y="0"/>
                      </a:moveTo>
                      <a:cubicBezTo>
                        <a:pt x="28" y="0"/>
                        <a:pt x="0" y="26"/>
                        <a:pt x="0" y="63"/>
                      </a:cubicBezTo>
                      <a:lnTo>
                        <a:pt x="29" y="825"/>
                      </a:lnTo>
                      <a:cubicBezTo>
                        <a:pt x="29" y="883"/>
                        <a:pt x="44" y="952"/>
                        <a:pt x="98" y="971"/>
                      </a:cubicBezTo>
                      <a:cubicBezTo>
                        <a:pt x="104" y="973"/>
                        <a:pt x="110" y="974"/>
                        <a:pt x="116" y="974"/>
                      </a:cubicBezTo>
                      <a:cubicBezTo>
                        <a:pt x="162" y="974"/>
                        <a:pt x="204" y="926"/>
                        <a:pt x="230" y="879"/>
                      </a:cubicBezTo>
                      <a:cubicBezTo>
                        <a:pt x="254" y="825"/>
                        <a:pt x="279" y="761"/>
                        <a:pt x="337" y="747"/>
                      </a:cubicBezTo>
                      <a:cubicBezTo>
                        <a:pt x="353" y="743"/>
                        <a:pt x="374" y="741"/>
                        <a:pt x="397" y="741"/>
                      </a:cubicBezTo>
                      <a:cubicBezTo>
                        <a:pt x="458" y="741"/>
                        <a:pt x="537" y="751"/>
                        <a:pt x="610" y="751"/>
                      </a:cubicBezTo>
                      <a:cubicBezTo>
                        <a:pt x="748" y="751"/>
                        <a:pt x="863" y="716"/>
                        <a:pt x="772" y="512"/>
                      </a:cubicBezTo>
                      <a:cubicBezTo>
                        <a:pt x="694" y="341"/>
                        <a:pt x="308" y="146"/>
                        <a:pt x="88" y="9"/>
                      </a:cubicBezTo>
                      <a:cubicBezTo>
                        <a:pt x="78" y="3"/>
                        <a:pt x="68" y="0"/>
                        <a:pt x="58" y="0"/>
                      </a:cubicBezTo>
                      <a:close/>
                    </a:path>
                  </a:pathLst>
                </a:custGeom>
                <a:solidFill>
                  <a:srgbClr val="E0AE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sp>
            <p:nvSpPr>
              <p:cNvPr id="39" name="Google Shape;1534;p46">
                <a:extLst>
                  <a:ext uri="{FF2B5EF4-FFF2-40B4-BE49-F238E27FC236}">
                    <a16:creationId xmlns:a16="http://schemas.microsoft.com/office/drawing/2014/main" id="{3FFADAB1-C82E-2D62-C47D-5FD3CB475E44}"/>
                  </a:ext>
                </a:extLst>
              </p:cNvPr>
              <p:cNvSpPr/>
              <p:nvPr/>
            </p:nvSpPr>
            <p:spPr>
              <a:xfrm>
                <a:off x="2140024" y="1382875"/>
                <a:ext cx="2507620" cy="366749"/>
              </a:xfrm>
              <a:custGeom>
                <a:avLst/>
                <a:gdLst/>
                <a:ahLst/>
                <a:cxnLst/>
                <a:rect l="l" t="t" r="r" b="b"/>
                <a:pathLst>
                  <a:path w="64265" h="9399" extrusionOk="0">
                    <a:moveTo>
                      <a:pt x="49477" y="1"/>
                    </a:moveTo>
                    <a:cubicBezTo>
                      <a:pt x="48240" y="1"/>
                      <a:pt x="46838" y="518"/>
                      <a:pt x="45914" y="1308"/>
                    </a:cubicBezTo>
                    <a:cubicBezTo>
                      <a:pt x="45344" y="893"/>
                      <a:pt x="44581" y="678"/>
                      <a:pt x="43819" y="678"/>
                    </a:cubicBezTo>
                    <a:cubicBezTo>
                      <a:pt x="43242" y="678"/>
                      <a:pt x="42667" y="801"/>
                      <a:pt x="42177" y="1054"/>
                    </a:cubicBezTo>
                    <a:cubicBezTo>
                      <a:pt x="41796" y="849"/>
                      <a:pt x="41385" y="712"/>
                      <a:pt x="40956" y="653"/>
                    </a:cubicBezTo>
                    <a:cubicBezTo>
                      <a:pt x="40750" y="621"/>
                      <a:pt x="40542" y="605"/>
                      <a:pt x="40331" y="605"/>
                    </a:cubicBezTo>
                    <a:cubicBezTo>
                      <a:pt x="40185" y="605"/>
                      <a:pt x="40038" y="613"/>
                      <a:pt x="39890" y="629"/>
                    </a:cubicBezTo>
                    <a:cubicBezTo>
                      <a:pt x="39192" y="702"/>
                      <a:pt x="38493" y="956"/>
                      <a:pt x="37863" y="1371"/>
                    </a:cubicBezTo>
                    <a:cubicBezTo>
                      <a:pt x="37229" y="1040"/>
                      <a:pt x="36520" y="875"/>
                      <a:pt x="35788" y="875"/>
                    </a:cubicBezTo>
                    <a:cubicBezTo>
                      <a:pt x="34957" y="875"/>
                      <a:pt x="34098" y="1087"/>
                      <a:pt x="33290" y="1508"/>
                    </a:cubicBezTo>
                    <a:cubicBezTo>
                      <a:pt x="33158" y="1450"/>
                      <a:pt x="33021" y="1415"/>
                      <a:pt x="32880" y="1401"/>
                    </a:cubicBezTo>
                    <a:cubicBezTo>
                      <a:pt x="32335" y="772"/>
                      <a:pt x="31639" y="438"/>
                      <a:pt x="30870" y="438"/>
                    </a:cubicBezTo>
                    <a:cubicBezTo>
                      <a:pt x="30701" y="438"/>
                      <a:pt x="30529" y="455"/>
                      <a:pt x="30354" y="487"/>
                    </a:cubicBezTo>
                    <a:cubicBezTo>
                      <a:pt x="29548" y="639"/>
                      <a:pt x="28864" y="1059"/>
                      <a:pt x="28204" y="1469"/>
                    </a:cubicBezTo>
                    <a:lnTo>
                      <a:pt x="28097" y="1537"/>
                    </a:lnTo>
                    <a:cubicBezTo>
                      <a:pt x="27440" y="1024"/>
                      <a:pt x="26600" y="756"/>
                      <a:pt x="25764" y="756"/>
                    </a:cubicBezTo>
                    <a:cubicBezTo>
                      <a:pt x="25202" y="756"/>
                      <a:pt x="24641" y="877"/>
                      <a:pt x="24140" y="1127"/>
                    </a:cubicBezTo>
                    <a:lnTo>
                      <a:pt x="24091" y="1152"/>
                    </a:lnTo>
                    <a:cubicBezTo>
                      <a:pt x="23959" y="1221"/>
                      <a:pt x="23821" y="1291"/>
                      <a:pt x="23698" y="1291"/>
                    </a:cubicBezTo>
                    <a:cubicBezTo>
                      <a:pt x="23675" y="1291"/>
                      <a:pt x="23653" y="1289"/>
                      <a:pt x="23631" y="1283"/>
                    </a:cubicBezTo>
                    <a:cubicBezTo>
                      <a:pt x="23519" y="1259"/>
                      <a:pt x="23421" y="1156"/>
                      <a:pt x="23319" y="1049"/>
                    </a:cubicBezTo>
                    <a:cubicBezTo>
                      <a:pt x="23275" y="1000"/>
                      <a:pt x="23226" y="951"/>
                      <a:pt x="23182" y="907"/>
                    </a:cubicBezTo>
                    <a:cubicBezTo>
                      <a:pt x="22971" y="719"/>
                      <a:pt x="22653" y="615"/>
                      <a:pt x="22297" y="615"/>
                    </a:cubicBezTo>
                    <a:cubicBezTo>
                      <a:pt x="22200" y="615"/>
                      <a:pt x="22101" y="623"/>
                      <a:pt x="22000" y="639"/>
                    </a:cubicBezTo>
                    <a:cubicBezTo>
                      <a:pt x="21643" y="692"/>
                      <a:pt x="21340" y="829"/>
                      <a:pt x="21130" y="1024"/>
                    </a:cubicBezTo>
                    <a:cubicBezTo>
                      <a:pt x="20754" y="360"/>
                      <a:pt x="19909" y="67"/>
                      <a:pt x="19195" y="13"/>
                    </a:cubicBezTo>
                    <a:cubicBezTo>
                      <a:pt x="19091" y="5"/>
                      <a:pt x="18985" y="1"/>
                      <a:pt x="18878" y="1"/>
                    </a:cubicBezTo>
                    <a:cubicBezTo>
                      <a:pt x="18465" y="1"/>
                      <a:pt x="18034" y="60"/>
                      <a:pt x="17603" y="165"/>
                    </a:cubicBezTo>
                    <a:cubicBezTo>
                      <a:pt x="17275" y="248"/>
                      <a:pt x="16953" y="355"/>
                      <a:pt x="16640" y="492"/>
                    </a:cubicBezTo>
                    <a:cubicBezTo>
                      <a:pt x="16323" y="634"/>
                      <a:pt x="16020" y="795"/>
                      <a:pt x="15746" y="976"/>
                    </a:cubicBezTo>
                    <a:cubicBezTo>
                      <a:pt x="15590" y="1083"/>
                      <a:pt x="15443" y="1191"/>
                      <a:pt x="15306" y="1308"/>
                    </a:cubicBezTo>
                    <a:cubicBezTo>
                      <a:pt x="15140" y="1191"/>
                      <a:pt x="14964" y="1088"/>
                      <a:pt x="14774" y="1000"/>
                    </a:cubicBezTo>
                    <a:cubicBezTo>
                      <a:pt x="14301" y="789"/>
                      <a:pt x="13757" y="681"/>
                      <a:pt x="13213" y="681"/>
                    </a:cubicBezTo>
                    <a:cubicBezTo>
                      <a:pt x="12837" y="681"/>
                      <a:pt x="12460" y="733"/>
                      <a:pt x="12106" y="839"/>
                    </a:cubicBezTo>
                    <a:cubicBezTo>
                      <a:pt x="11916" y="893"/>
                      <a:pt x="11735" y="966"/>
                      <a:pt x="11564" y="1054"/>
                    </a:cubicBezTo>
                    <a:cubicBezTo>
                      <a:pt x="11530" y="1029"/>
                      <a:pt x="11491" y="1015"/>
                      <a:pt x="11457" y="1000"/>
                    </a:cubicBezTo>
                    <a:cubicBezTo>
                      <a:pt x="10927" y="736"/>
                      <a:pt x="10338" y="605"/>
                      <a:pt x="9737" y="605"/>
                    </a:cubicBezTo>
                    <a:cubicBezTo>
                      <a:pt x="8892" y="605"/>
                      <a:pt x="8023" y="863"/>
                      <a:pt x="7255" y="1371"/>
                    </a:cubicBezTo>
                    <a:cubicBezTo>
                      <a:pt x="6621" y="1040"/>
                      <a:pt x="5912" y="875"/>
                      <a:pt x="5180" y="875"/>
                    </a:cubicBezTo>
                    <a:cubicBezTo>
                      <a:pt x="4349" y="875"/>
                      <a:pt x="3490" y="1087"/>
                      <a:pt x="2682" y="1508"/>
                    </a:cubicBezTo>
                    <a:cubicBezTo>
                      <a:pt x="2492" y="1424"/>
                      <a:pt x="2286" y="1383"/>
                      <a:pt x="2079" y="1383"/>
                    </a:cubicBezTo>
                    <a:cubicBezTo>
                      <a:pt x="1618" y="1383"/>
                      <a:pt x="1154" y="1586"/>
                      <a:pt x="860" y="1958"/>
                    </a:cubicBezTo>
                    <a:cubicBezTo>
                      <a:pt x="459" y="2475"/>
                      <a:pt x="445" y="3233"/>
                      <a:pt x="801" y="3751"/>
                    </a:cubicBezTo>
                    <a:cubicBezTo>
                      <a:pt x="303" y="4171"/>
                      <a:pt x="0" y="4816"/>
                      <a:pt x="10" y="5475"/>
                    </a:cubicBezTo>
                    <a:cubicBezTo>
                      <a:pt x="20" y="6061"/>
                      <a:pt x="147" y="6824"/>
                      <a:pt x="655" y="7268"/>
                    </a:cubicBezTo>
                    <a:cubicBezTo>
                      <a:pt x="606" y="7346"/>
                      <a:pt x="577" y="7439"/>
                      <a:pt x="567" y="7537"/>
                    </a:cubicBezTo>
                    <a:cubicBezTo>
                      <a:pt x="552" y="7752"/>
                      <a:pt x="630" y="7981"/>
                      <a:pt x="777" y="8133"/>
                    </a:cubicBezTo>
                    <a:cubicBezTo>
                      <a:pt x="1016" y="8387"/>
                      <a:pt x="1358" y="8475"/>
                      <a:pt x="1661" y="8524"/>
                    </a:cubicBezTo>
                    <a:cubicBezTo>
                      <a:pt x="2135" y="8597"/>
                      <a:pt x="2572" y="8635"/>
                      <a:pt x="2980" y="8635"/>
                    </a:cubicBezTo>
                    <a:cubicBezTo>
                      <a:pt x="3548" y="8635"/>
                      <a:pt x="4062" y="8562"/>
                      <a:pt x="4549" y="8411"/>
                    </a:cubicBezTo>
                    <a:cubicBezTo>
                      <a:pt x="4824" y="8730"/>
                      <a:pt x="5241" y="8920"/>
                      <a:pt x="5666" y="8920"/>
                    </a:cubicBezTo>
                    <a:cubicBezTo>
                      <a:pt x="5671" y="8920"/>
                      <a:pt x="5677" y="8920"/>
                      <a:pt x="5682" y="8919"/>
                    </a:cubicBezTo>
                    <a:cubicBezTo>
                      <a:pt x="6083" y="8910"/>
                      <a:pt x="6469" y="8729"/>
                      <a:pt x="6732" y="8436"/>
                    </a:cubicBezTo>
                    <a:cubicBezTo>
                      <a:pt x="7327" y="9012"/>
                      <a:pt x="8208" y="9336"/>
                      <a:pt x="9196" y="9336"/>
                    </a:cubicBezTo>
                    <a:cubicBezTo>
                      <a:pt x="9271" y="9336"/>
                      <a:pt x="9348" y="9334"/>
                      <a:pt x="9424" y="9330"/>
                    </a:cubicBezTo>
                    <a:cubicBezTo>
                      <a:pt x="10255" y="9291"/>
                      <a:pt x="11041" y="8993"/>
                      <a:pt x="11804" y="8700"/>
                    </a:cubicBezTo>
                    <a:cubicBezTo>
                      <a:pt x="11955" y="8641"/>
                      <a:pt x="12102" y="8582"/>
                      <a:pt x="12253" y="8529"/>
                    </a:cubicBezTo>
                    <a:cubicBezTo>
                      <a:pt x="12414" y="8617"/>
                      <a:pt x="12575" y="8695"/>
                      <a:pt x="12742" y="8763"/>
                    </a:cubicBezTo>
                    <a:cubicBezTo>
                      <a:pt x="12849" y="8802"/>
                      <a:pt x="12957" y="8841"/>
                      <a:pt x="13069" y="8871"/>
                    </a:cubicBezTo>
                    <a:cubicBezTo>
                      <a:pt x="13490" y="9000"/>
                      <a:pt x="13930" y="9064"/>
                      <a:pt x="14370" y="9064"/>
                    </a:cubicBezTo>
                    <a:cubicBezTo>
                      <a:pt x="15376" y="9064"/>
                      <a:pt x="16383" y="8731"/>
                      <a:pt x="17168" y="8089"/>
                    </a:cubicBezTo>
                    <a:cubicBezTo>
                      <a:pt x="17681" y="8729"/>
                      <a:pt x="18443" y="9144"/>
                      <a:pt x="19259" y="9237"/>
                    </a:cubicBezTo>
                    <a:cubicBezTo>
                      <a:pt x="19308" y="9242"/>
                      <a:pt x="19357" y="9252"/>
                      <a:pt x="19410" y="9252"/>
                    </a:cubicBezTo>
                    <a:cubicBezTo>
                      <a:pt x="19469" y="9257"/>
                      <a:pt x="19528" y="9257"/>
                      <a:pt x="19586" y="9257"/>
                    </a:cubicBezTo>
                    <a:cubicBezTo>
                      <a:pt x="19608" y="9257"/>
                      <a:pt x="19629" y="9257"/>
                      <a:pt x="19650" y="9257"/>
                    </a:cubicBezTo>
                    <a:cubicBezTo>
                      <a:pt x="20467" y="9257"/>
                      <a:pt x="21144" y="8984"/>
                      <a:pt x="21682" y="8450"/>
                    </a:cubicBezTo>
                    <a:cubicBezTo>
                      <a:pt x="22571" y="9081"/>
                      <a:pt x="23656" y="9398"/>
                      <a:pt x="24731" y="9398"/>
                    </a:cubicBezTo>
                    <a:cubicBezTo>
                      <a:pt x="25644" y="9398"/>
                      <a:pt x="26548" y="9169"/>
                      <a:pt x="27340" y="8705"/>
                    </a:cubicBezTo>
                    <a:cubicBezTo>
                      <a:pt x="27744" y="9058"/>
                      <a:pt x="28278" y="9235"/>
                      <a:pt x="28811" y="9235"/>
                    </a:cubicBezTo>
                    <a:cubicBezTo>
                      <a:pt x="29333" y="9235"/>
                      <a:pt x="29855" y="9065"/>
                      <a:pt x="30256" y="8724"/>
                    </a:cubicBezTo>
                    <a:cubicBezTo>
                      <a:pt x="30444" y="8773"/>
                      <a:pt x="30637" y="8797"/>
                      <a:pt x="30829" y="8797"/>
                    </a:cubicBezTo>
                    <a:cubicBezTo>
                      <a:pt x="31250" y="8797"/>
                      <a:pt x="31670" y="8683"/>
                      <a:pt x="32039" y="8475"/>
                    </a:cubicBezTo>
                    <a:cubicBezTo>
                      <a:pt x="32118" y="8494"/>
                      <a:pt x="32196" y="8509"/>
                      <a:pt x="32274" y="8524"/>
                    </a:cubicBezTo>
                    <a:cubicBezTo>
                      <a:pt x="32746" y="8599"/>
                      <a:pt x="33183" y="8637"/>
                      <a:pt x="33591" y="8637"/>
                    </a:cubicBezTo>
                    <a:cubicBezTo>
                      <a:pt x="34159" y="8637"/>
                      <a:pt x="34673" y="8564"/>
                      <a:pt x="35156" y="8416"/>
                    </a:cubicBezTo>
                    <a:cubicBezTo>
                      <a:pt x="35436" y="8730"/>
                      <a:pt x="35849" y="8920"/>
                      <a:pt x="36274" y="8920"/>
                    </a:cubicBezTo>
                    <a:cubicBezTo>
                      <a:pt x="36279" y="8920"/>
                      <a:pt x="36284" y="8920"/>
                      <a:pt x="36290" y="8919"/>
                    </a:cubicBezTo>
                    <a:cubicBezTo>
                      <a:pt x="36690" y="8910"/>
                      <a:pt x="37076" y="8729"/>
                      <a:pt x="37345" y="8436"/>
                    </a:cubicBezTo>
                    <a:cubicBezTo>
                      <a:pt x="37939" y="9016"/>
                      <a:pt x="38815" y="9336"/>
                      <a:pt x="39805" y="9336"/>
                    </a:cubicBezTo>
                    <a:cubicBezTo>
                      <a:pt x="39882" y="9336"/>
                      <a:pt x="39959" y="9334"/>
                      <a:pt x="40037" y="9330"/>
                    </a:cubicBezTo>
                    <a:cubicBezTo>
                      <a:pt x="40868" y="9291"/>
                      <a:pt x="41654" y="8993"/>
                      <a:pt x="42416" y="8700"/>
                    </a:cubicBezTo>
                    <a:cubicBezTo>
                      <a:pt x="42563" y="8641"/>
                      <a:pt x="42714" y="8587"/>
                      <a:pt x="42861" y="8529"/>
                    </a:cubicBezTo>
                    <a:cubicBezTo>
                      <a:pt x="43022" y="8617"/>
                      <a:pt x="43183" y="8695"/>
                      <a:pt x="43349" y="8763"/>
                    </a:cubicBezTo>
                    <a:cubicBezTo>
                      <a:pt x="43462" y="8802"/>
                      <a:pt x="43569" y="8846"/>
                      <a:pt x="43677" y="8876"/>
                    </a:cubicBezTo>
                    <a:cubicBezTo>
                      <a:pt x="44097" y="9003"/>
                      <a:pt x="44535" y="9065"/>
                      <a:pt x="44974" y="9065"/>
                    </a:cubicBezTo>
                    <a:cubicBezTo>
                      <a:pt x="45983" y="9065"/>
                      <a:pt x="46992" y="8733"/>
                      <a:pt x="47776" y="8089"/>
                    </a:cubicBezTo>
                    <a:cubicBezTo>
                      <a:pt x="48289" y="8734"/>
                      <a:pt x="49051" y="9149"/>
                      <a:pt x="49867" y="9237"/>
                    </a:cubicBezTo>
                    <a:cubicBezTo>
                      <a:pt x="49920" y="9247"/>
                      <a:pt x="49969" y="9252"/>
                      <a:pt x="50023" y="9252"/>
                    </a:cubicBezTo>
                    <a:cubicBezTo>
                      <a:pt x="50065" y="9255"/>
                      <a:pt x="50106" y="9259"/>
                      <a:pt x="50146" y="9259"/>
                    </a:cubicBezTo>
                    <a:cubicBezTo>
                      <a:pt x="50162" y="9259"/>
                      <a:pt x="50178" y="9258"/>
                      <a:pt x="50194" y="9257"/>
                    </a:cubicBezTo>
                    <a:cubicBezTo>
                      <a:pt x="50222" y="9257"/>
                      <a:pt x="50249" y="9258"/>
                      <a:pt x="50277" y="9258"/>
                    </a:cubicBezTo>
                    <a:cubicBezTo>
                      <a:pt x="51085" y="9258"/>
                      <a:pt x="51761" y="8980"/>
                      <a:pt x="52295" y="8450"/>
                    </a:cubicBezTo>
                    <a:cubicBezTo>
                      <a:pt x="53184" y="9081"/>
                      <a:pt x="54264" y="9398"/>
                      <a:pt x="55339" y="9398"/>
                    </a:cubicBezTo>
                    <a:cubicBezTo>
                      <a:pt x="56252" y="9398"/>
                      <a:pt x="57161" y="9174"/>
                      <a:pt x="57952" y="8705"/>
                    </a:cubicBezTo>
                    <a:cubicBezTo>
                      <a:pt x="58358" y="9058"/>
                      <a:pt x="58892" y="9235"/>
                      <a:pt x="59427" y="9235"/>
                    </a:cubicBezTo>
                    <a:cubicBezTo>
                      <a:pt x="59948" y="9235"/>
                      <a:pt x="60468" y="9067"/>
                      <a:pt x="60869" y="8729"/>
                    </a:cubicBezTo>
                    <a:cubicBezTo>
                      <a:pt x="61056" y="8778"/>
                      <a:pt x="61248" y="8802"/>
                      <a:pt x="61441" y="8802"/>
                    </a:cubicBezTo>
                    <a:cubicBezTo>
                      <a:pt x="62190" y="8802"/>
                      <a:pt x="62941" y="8444"/>
                      <a:pt x="63380" y="7830"/>
                    </a:cubicBezTo>
                    <a:cubicBezTo>
                      <a:pt x="63937" y="7068"/>
                      <a:pt x="63971" y="6027"/>
                      <a:pt x="63493" y="5255"/>
                    </a:cubicBezTo>
                    <a:cubicBezTo>
                      <a:pt x="63937" y="4806"/>
                      <a:pt x="64201" y="4195"/>
                      <a:pt x="64235" y="3565"/>
                    </a:cubicBezTo>
                    <a:cubicBezTo>
                      <a:pt x="64264" y="2891"/>
                      <a:pt x="63839" y="1831"/>
                      <a:pt x="63610" y="1533"/>
                    </a:cubicBezTo>
                    <a:cubicBezTo>
                      <a:pt x="63047" y="816"/>
                      <a:pt x="62307" y="438"/>
                      <a:pt x="61483" y="438"/>
                    </a:cubicBezTo>
                    <a:cubicBezTo>
                      <a:pt x="61312" y="438"/>
                      <a:pt x="61138" y="454"/>
                      <a:pt x="60962" y="487"/>
                    </a:cubicBezTo>
                    <a:cubicBezTo>
                      <a:pt x="60156" y="639"/>
                      <a:pt x="59472" y="1059"/>
                      <a:pt x="58812" y="1469"/>
                    </a:cubicBezTo>
                    <a:lnTo>
                      <a:pt x="58700" y="1537"/>
                    </a:lnTo>
                    <a:cubicBezTo>
                      <a:pt x="58046" y="1024"/>
                      <a:pt x="57207" y="756"/>
                      <a:pt x="56372" y="756"/>
                    </a:cubicBezTo>
                    <a:cubicBezTo>
                      <a:pt x="55810" y="756"/>
                      <a:pt x="55249" y="877"/>
                      <a:pt x="54747" y="1127"/>
                    </a:cubicBezTo>
                    <a:lnTo>
                      <a:pt x="54699" y="1152"/>
                    </a:lnTo>
                    <a:cubicBezTo>
                      <a:pt x="54567" y="1221"/>
                      <a:pt x="54428" y="1291"/>
                      <a:pt x="54306" y="1291"/>
                    </a:cubicBezTo>
                    <a:cubicBezTo>
                      <a:pt x="54283" y="1291"/>
                      <a:pt x="54261" y="1289"/>
                      <a:pt x="54239" y="1283"/>
                    </a:cubicBezTo>
                    <a:cubicBezTo>
                      <a:pt x="54127" y="1259"/>
                      <a:pt x="54029" y="1156"/>
                      <a:pt x="53927" y="1044"/>
                    </a:cubicBezTo>
                    <a:cubicBezTo>
                      <a:pt x="53883" y="1000"/>
                      <a:pt x="53839" y="951"/>
                      <a:pt x="53785" y="907"/>
                    </a:cubicBezTo>
                    <a:cubicBezTo>
                      <a:pt x="53577" y="719"/>
                      <a:pt x="53261" y="615"/>
                      <a:pt x="52905" y="615"/>
                    </a:cubicBezTo>
                    <a:cubicBezTo>
                      <a:pt x="52808" y="615"/>
                      <a:pt x="52709" y="623"/>
                      <a:pt x="52608" y="639"/>
                    </a:cubicBezTo>
                    <a:cubicBezTo>
                      <a:pt x="52251" y="687"/>
                      <a:pt x="51948" y="829"/>
                      <a:pt x="51738" y="1024"/>
                    </a:cubicBezTo>
                    <a:cubicBezTo>
                      <a:pt x="51362" y="360"/>
                      <a:pt x="50521" y="67"/>
                      <a:pt x="49803" y="13"/>
                    </a:cubicBezTo>
                    <a:cubicBezTo>
                      <a:pt x="49696" y="5"/>
                      <a:pt x="49587" y="1"/>
                      <a:pt x="49477" y="1"/>
                    </a:cubicBezTo>
                    <a:close/>
                  </a:path>
                </a:pathLst>
              </a:custGeom>
              <a:solidFill>
                <a:srgbClr val="C3CF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40" name="Google Shape;1535;p46">
                <a:extLst>
                  <a:ext uri="{FF2B5EF4-FFF2-40B4-BE49-F238E27FC236}">
                    <a16:creationId xmlns:a16="http://schemas.microsoft.com/office/drawing/2014/main" id="{1CDD91EA-7AF9-7DEE-ABC2-E64DCC0D12E2}"/>
                  </a:ext>
                </a:extLst>
              </p:cNvPr>
              <p:cNvSpPr/>
              <p:nvPr/>
            </p:nvSpPr>
            <p:spPr>
              <a:xfrm>
                <a:off x="3679387" y="1303290"/>
                <a:ext cx="629900" cy="497725"/>
              </a:xfrm>
              <a:custGeom>
                <a:avLst/>
                <a:gdLst/>
                <a:ahLst/>
                <a:cxnLst/>
                <a:rect l="l" t="t" r="r" b="b"/>
                <a:pathLst>
                  <a:path w="25196" h="19909" extrusionOk="0">
                    <a:moveTo>
                      <a:pt x="2" y="19156"/>
                    </a:moveTo>
                    <a:cubicBezTo>
                      <a:pt x="-138" y="16991"/>
                      <a:pt x="9399" y="5424"/>
                      <a:pt x="13598" y="2470"/>
                    </a:cubicBezTo>
                    <a:cubicBezTo>
                      <a:pt x="17797" y="-484"/>
                      <a:pt x="25054" y="-735"/>
                      <a:pt x="25194" y="1430"/>
                    </a:cubicBezTo>
                    <a:cubicBezTo>
                      <a:pt x="25334" y="3595"/>
                      <a:pt x="18636" y="12507"/>
                      <a:pt x="14437" y="15461"/>
                    </a:cubicBezTo>
                    <a:cubicBezTo>
                      <a:pt x="10238" y="18415"/>
                      <a:pt x="142" y="21321"/>
                      <a:pt x="2" y="19156"/>
                    </a:cubicBezTo>
                    <a:close/>
                  </a:path>
                </a:pathLst>
              </a:custGeom>
              <a:solidFill>
                <a:srgbClr val="BB5320"/>
              </a:solidFill>
              <a:ln>
                <a:noFill/>
              </a:ln>
            </p:spPr>
          </p:sp>
        </p:grpSp>
      </p:grpSp>
      <p:grpSp>
        <p:nvGrpSpPr>
          <p:cNvPr id="60" name="Google Shape;1142;p43">
            <a:extLst>
              <a:ext uri="{FF2B5EF4-FFF2-40B4-BE49-F238E27FC236}">
                <a16:creationId xmlns:a16="http://schemas.microsoft.com/office/drawing/2014/main" id="{7E10ECE3-86CA-E57D-6193-99F9DF14696D}"/>
              </a:ext>
            </a:extLst>
          </p:cNvPr>
          <p:cNvGrpSpPr/>
          <p:nvPr/>
        </p:nvGrpSpPr>
        <p:grpSpPr>
          <a:xfrm flipH="1">
            <a:off x="1421054" y="-2763709"/>
            <a:ext cx="2231730" cy="1970844"/>
            <a:chOff x="12105810" y="5799162"/>
            <a:chExt cx="1095400" cy="967349"/>
          </a:xfrm>
        </p:grpSpPr>
        <p:sp>
          <p:nvSpPr>
            <p:cNvPr id="61" name="Google Shape;1143;p43">
              <a:extLst>
                <a:ext uri="{FF2B5EF4-FFF2-40B4-BE49-F238E27FC236}">
                  <a16:creationId xmlns:a16="http://schemas.microsoft.com/office/drawing/2014/main" id="{D3498269-2C87-8A27-7FC1-51037152A5EC}"/>
                </a:ext>
              </a:extLst>
            </p:cNvPr>
            <p:cNvSpPr/>
            <p:nvPr/>
          </p:nvSpPr>
          <p:spPr>
            <a:xfrm>
              <a:off x="12191516" y="6261854"/>
              <a:ext cx="580246" cy="422880"/>
            </a:xfrm>
            <a:custGeom>
              <a:avLst/>
              <a:gdLst/>
              <a:ahLst/>
              <a:cxnLst/>
              <a:rect l="l" t="t" r="r" b="b"/>
              <a:pathLst>
                <a:path w="142479" h="103838" extrusionOk="0">
                  <a:moveTo>
                    <a:pt x="84134" y="18526"/>
                  </a:moveTo>
                  <a:cubicBezTo>
                    <a:pt x="80084" y="6673"/>
                    <a:pt x="67080" y="-1402"/>
                    <a:pt x="54671" y="203"/>
                  </a:cubicBezTo>
                  <a:cubicBezTo>
                    <a:pt x="48977" y="940"/>
                    <a:pt x="42999" y="4123"/>
                    <a:pt x="41434" y="9649"/>
                  </a:cubicBezTo>
                  <a:cubicBezTo>
                    <a:pt x="40386" y="13324"/>
                    <a:pt x="41511" y="17335"/>
                    <a:pt x="43582" y="20544"/>
                  </a:cubicBezTo>
                  <a:cubicBezTo>
                    <a:pt x="45639" y="23753"/>
                    <a:pt x="48563" y="26315"/>
                    <a:pt x="51436" y="28812"/>
                  </a:cubicBezTo>
                  <a:cubicBezTo>
                    <a:pt x="43129" y="24426"/>
                    <a:pt x="33178" y="23235"/>
                    <a:pt x="24069" y="25526"/>
                  </a:cubicBezTo>
                  <a:cubicBezTo>
                    <a:pt x="20252" y="26484"/>
                    <a:pt x="16240" y="28373"/>
                    <a:pt x="14739" y="32021"/>
                  </a:cubicBezTo>
                  <a:cubicBezTo>
                    <a:pt x="12863" y="36564"/>
                    <a:pt x="15943" y="41920"/>
                    <a:pt x="20252" y="44288"/>
                  </a:cubicBezTo>
                  <a:cubicBezTo>
                    <a:pt x="24547" y="46656"/>
                    <a:pt x="29685" y="46798"/>
                    <a:pt x="34602" y="46889"/>
                  </a:cubicBezTo>
                  <a:cubicBezTo>
                    <a:pt x="25919" y="47265"/>
                    <a:pt x="17172" y="50047"/>
                    <a:pt x="10521" y="55649"/>
                  </a:cubicBezTo>
                  <a:cubicBezTo>
                    <a:pt x="3870" y="61252"/>
                    <a:pt x="-465" y="69844"/>
                    <a:pt x="40" y="78526"/>
                  </a:cubicBezTo>
                  <a:cubicBezTo>
                    <a:pt x="208" y="81360"/>
                    <a:pt x="894" y="84233"/>
                    <a:pt x="2434" y="86614"/>
                  </a:cubicBezTo>
                  <a:cubicBezTo>
                    <a:pt x="4866" y="90353"/>
                    <a:pt x="9123" y="92476"/>
                    <a:pt x="13355" y="93860"/>
                  </a:cubicBezTo>
                  <a:cubicBezTo>
                    <a:pt x="28766" y="98880"/>
                    <a:pt x="46597" y="95710"/>
                    <a:pt x="59316" y="85669"/>
                  </a:cubicBezTo>
                  <a:cubicBezTo>
                    <a:pt x="58993" y="93782"/>
                    <a:pt x="66769" y="101132"/>
                    <a:pt x="74611" y="103241"/>
                  </a:cubicBezTo>
                  <a:cubicBezTo>
                    <a:pt x="77471" y="104004"/>
                    <a:pt x="80602" y="104160"/>
                    <a:pt x="83319" y="102969"/>
                  </a:cubicBezTo>
                  <a:cubicBezTo>
                    <a:pt x="85131" y="102180"/>
                    <a:pt x="86645" y="100835"/>
                    <a:pt x="87990" y="99398"/>
                  </a:cubicBezTo>
                  <a:cubicBezTo>
                    <a:pt x="94137" y="92838"/>
                    <a:pt x="97346" y="83612"/>
                    <a:pt x="96595" y="74658"/>
                  </a:cubicBezTo>
                  <a:cubicBezTo>
                    <a:pt x="101292" y="79574"/>
                    <a:pt x="105640" y="83806"/>
                    <a:pt x="112097" y="85967"/>
                  </a:cubicBezTo>
                  <a:cubicBezTo>
                    <a:pt x="118541" y="88127"/>
                    <a:pt x="125891" y="88102"/>
                    <a:pt x="131946" y="85009"/>
                  </a:cubicBezTo>
                  <a:cubicBezTo>
                    <a:pt x="138002" y="81917"/>
                    <a:pt x="142505" y="75537"/>
                    <a:pt x="142479" y="68731"/>
                  </a:cubicBezTo>
                  <a:cubicBezTo>
                    <a:pt x="142453" y="61925"/>
                    <a:pt x="137368" y="55235"/>
                    <a:pt x="130639" y="54187"/>
                  </a:cubicBezTo>
                  <a:cubicBezTo>
                    <a:pt x="136618" y="53540"/>
                    <a:pt x="139607" y="45582"/>
                    <a:pt x="137019" y="40160"/>
                  </a:cubicBezTo>
                  <a:cubicBezTo>
                    <a:pt x="134418" y="34739"/>
                    <a:pt x="128246" y="31905"/>
                    <a:pt x="122280" y="31116"/>
                  </a:cubicBezTo>
                  <a:cubicBezTo>
                    <a:pt x="113624" y="29951"/>
                    <a:pt x="104540" y="32306"/>
                    <a:pt x="97514" y="37521"/>
                  </a:cubicBezTo>
                  <a:cubicBezTo>
                    <a:pt x="95702" y="30391"/>
                    <a:pt x="90980" y="21243"/>
                    <a:pt x="84134" y="185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2" name="Google Shape;1144;p43">
              <a:extLst>
                <a:ext uri="{FF2B5EF4-FFF2-40B4-BE49-F238E27FC236}">
                  <a16:creationId xmlns:a16="http://schemas.microsoft.com/office/drawing/2014/main" id="{FF2B3714-DE19-0374-C096-C97508EBC441}"/>
                </a:ext>
              </a:extLst>
            </p:cNvPr>
            <p:cNvGrpSpPr/>
            <p:nvPr/>
          </p:nvGrpSpPr>
          <p:grpSpPr>
            <a:xfrm>
              <a:off x="12664734" y="5799162"/>
              <a:ext cx="536476" cy="640103"/>
              <a:chOff x="3202531" y="5823606"/>
              <a:chExt cx="131725" cy="157177"/>
            </a:xfrm>
          </p:grpSpPr>
          <p:sp>
            <p:nvSpPr>
              <p:cNvPr id="102" name="Google Shape;1145;p43">
                <a:extLst>
                  <a:ext uri="{FF2B5EF4-FFF2-40B4-BE49-F238E27FC236}">
                    <a16:creationId xmlns:a16="http://schemas.microsoft.com/office/drawing/2014/main" id="{C10FEFDA-BBF5-C4DA-7EFE-C7F0D11D7FD1}"/>
                  </a:ext>
                </a:extLst>
              </p:cNvPr>
              <p:cNvSpPr/>
              <p:nvPr/>
            </p:nvSpPr>
            <p:spPr>
              <a:xfrm>
                <a:off x="3238710" y="5834954"/>
                <a:ext cx="95546" cy="145829"/>
              </a:xfrm>
              <a:custGeom>
                <a:avLst/>
                <a:gdLst/>
                <a:ahLst/>
                <a:cxnLst/>
                <a:rect l="l" t="t" r="r" b="b"/>
                <a:pathLst>
                  <a:path w="95546" h="145829" extrusionOk="0">
                    <a:moveTo>
                      <a:pt x="95546" y="72915"/>
                    </a:moveTo>
                    <a:cubicBezTo>
                      <a:pt x="95546" y="113185"/>
                      <a:pt x="74157" y="145830"/>
                      <a:pt x="47773" y="145830"/>
                    </a:cubicBezTo>
                    <a:cubicBezTo>
                      <a:pt x="21389" y="145830"/>
                      <a:pt x="0" y="113185"/>
                      <a:pt x="0" y="72915"/>
                    </a:cubicBezTo>
                    <a:cubicBezTo>
                      <a:pt x="0" y="32646"/>
                      <a:pt x="21389" y="0"/>
                      <a:pt x="47773" y="0"/>
                    </a:cubicBezTo>
                    <a:cubicBezTo>
                      <a:pt x="74157" y="0"/>
                      <a:pt x="95546" y="32645"/>
                      <a:pt x="95546" y="72915"/>
                    </a:cubicBezTo>
                    <a:close/>
                  </a:path>
                </a:pathLst>
              </a:custGeom>
              <a:solidFill>
                <a:srgbClr val="8C77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103" name="Google Shape;1146;p43">
                <a:extLst>
                  <a:ext uri="{FF2B5EF4-FFF2-40B4-BE49-F238E27FC236}">
                    <a16:creationId xmlns:a16="http://schemas.microsoft.com/office/drawing/2014/main" id="{379C823A-B681-0816-6932-6742EAC10A9B}"/>
                  </a:ext>
                </a:extLst>
              </p:cNvPr>
              <p:cNvSpPr/>
              <p:nvPr/>
            </p:nvSpPr>
            <p:spPr>
              <a:xfrm>
                <a:off x="3254846" y="5859578"/>
                <a:ext cx="63274" cy="96581"/>
              </a:xfrm>
              <a:custGeom>
                <a:avLst/>
                <a:gdLst/>
                <a:ahLst/>
                <a:cxnLst/>
                <a:rect l="l" t="t" r="r" b="b"/>
                <a:pathLst>
                  <a:path w="63274" h="96581" extrusionOk="0">
                    <a:moveTo>
                      <a:pt x="63275" y="48291"/>
                    </a:moveTo>
                    <a:cubicBezTo>
                      <a:pt x="63275" y="74961"/>
                      <a:pt x="49110" y="96581"/>
                      <a:pt x="31637" y="96581"/>
                    </a:cubicBezTo>
                    <a:cubicBezTo>
                      <a:pt x="14165" y="96581"/>
                      <a:pt x="0" y="74961"/>
                      <a:pt x="0" y="48291"/>
                    </a:cubicBezTo>
                    <a:cubicBezTo>
                      <a:pt x="0" y="21621"/>
                      <a:pt x="14165" y="1"/>
                      <a:pt x="31637" y="1"/>
                    </a:cubicBezTo>
                    <a:cubicBezTo>
                      <a:pt x="49110" y="1"/>
                      <a:pt x="63275" y="21621"/>
                      <a:pt x="63275" y="48291"/>
                    </a:cubicBezTo>
                    <a:close/>
                  </a:path>
                </a:pathLst>
              </a:custGeom>
              <a:solidFill>
                <a:srgbClr val="CAC0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147;p43">
                <a:extLst>
                  <a:ext uri="{FF2B5EF4-FFF2-40B4-BE49-F238E27FC236}">
                    <a16:creationId xmlns:a16="http://schemas.microsoft.com/office/drawing/2014/main" id="{756CA222-D70E-2C9D-7CB7-6C2DC1883B5E}"/>
                  </a:ext>
                </a:extLst>
              </p:cNvPr>
              <p:cNvSpPr/>
              <p:nvPr/>
            </p:nvSpPr>
            <p:spPr>
              <a:xfrm>
                <a:off x="3268457" y="5880359"/>
                <a:ext cx="36049" cy="55019"/>
              </a:xfrm>
              <a:custGeom>
                <a:avLst/>
                <a:gdLst/>
                <a:ahLst/>
                <a:cxnLst/>
                <a:rect l="l" t="t" r="r" b="b"/>
                <a:pathLst>
                  <a:path w="36049" h="55019" extrusionOk="0">
                    <a:moveTo>
                      <a:pt x="36050" y="27510"/>
                    </a:moveTo>
                    <a:cubicBezTo>
                      <a:pt x="36050" y="42703"/>
                      <a:pt x="27980" y="55019"/>
                      <a:pt x="18025" y="55019"/>
                    </a:cubicBezTo>
                    <a:cubicBezTo>
                      <a:pt x="8070" y="55019"/>
                      <a:pt x="0" y="42703"/>
                      <a:pt x="0" y="27510"/>
                    </a:cubicBezTo>
                    <a:cubicBezTo>
                      <a:pt x="0" y="12317"/>
                      <a:pt x="8070" y="1"/>
                      <a:pt x="18025" y="1"/>
                    </a:cubicBezTo>
                    <a:cubicBezTo>
                      <a:pt x="27980" y="1"/>
                      <a:pt x="36050" y="12317"/>
                      <a:pt x="36050" y="27510"/>
                    </a:cubicBezTo>
                    <a:close/>
                  </a:path>
                </a:pathLst>
              </a:custGeom>
              <a:solidFill>
                <a:srgbClr val="8C77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148;p43">
                <a:extLst>
                  <a:ext uri="{FF2B5EF4-FFF2-40B4-BE49-F238E27FC236}">
                    <a16:creationId xmlns:a16="http://schemas.microsoft.com/office/drawing/2014/main" id="{4BDD804B-DB65-34F0-FFB9-AC28575A62FD}"/>
                  </a:ext>
                </a:extLst>
              </p:cNvPr>
              <p:cNvSpPr/>
              <p:nvPr/>
            </p:nvSpPr>
            <p:spPr>
              <a:xfrm>
                <a:off x="3277762" y="5894554"/>
                <a:ext cx="17442" cy="26629"/>
              </a:xfrm>
              <a:custGeom>
                <a:avLst/>
                <a:gdLst/>
                <a:ahLst/>
                <a:cxnLst/>
                <a:rect l="l" t="t" r="r" b="b"/>
                <a:pathLst>
                  <a:path w="17442" h="26629" extrusionOk="0">
                    <a:moveTo>
                      <a:pt x="17443" y="13315"/>
                    </a:moveTo>
                    <a:cubicBezTo>
                      <a:pt x="17443" y="20669"/>
                      <a:pt x="13538" y="26630"/>
                      <a:pt x="8721" y="26630"/>
                    </a:cubicBezTo>
                    <a:cubicBezTo>
                      <a:pt x="3905" y="26630"/>
                      <a:pt x="0" y="20669"/>
                      <a:pt x="0" y="13315"/>
                    </a:cubicBezTo>
                    <a:cubicBezTo>
                      <a:pt x="0" y="5961"/>
                      <a:pt x="3905" y="0"/>
                      <a:pt x="8721" y="0"/>
                    </a:cubicBezTo>
                    <a:cubicBezTo>
                      <a:pt x="13538" y="0"/>
                      <a:pt x="17443" y="5961"/>
                      <a:pt x="17443" y="1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149;p43">
                <a:extLst>
                  <a:ext uri="{FF2B5EF4-FFF2-40B4-BE49-F238E27FC236}">
                    <a16:creationId xmlns:a16="http://schemas.microsoft.com/office/drawing/2014/main" id="{2EBF5009-B95D-33A3-765E-6A309E45C80A}"/>
                  </a:ext>
                </a:extLst>
              </p:cNvPr>
              <p:cNvSpPr/>
              <p:nvPr/>
            </p:nvSpPr>
            <p:spPr>
              <a:xfrm>
                <a:off x="3226874" y="5846249"/>
                <a:ext cx="60382" cy="62409"/>
              </a:xfrm>
              <a:custGeom>
                <a:avLst/>
                <a:gdLst/>
                <a:ahLst/>
                <a:cxnLst/>
                <a:rect l="l" t="t" r="r" b="b"/>
                <a:pathLst>
                  <a:path w="60382" h="62409" extrusionOk="0">
                    <a:moveTo>
                      <a:pt x="59610" y="62410"/>
                    </a:moveTo>
                    <a:cubicBezTo>
                      <a:pt x="59403" y="62410"/>
                      <a:pt x="59209" y="62332"/>
                      <a:pt x="59053" y="62176"/>
                    </a:cubicBezTo>
                    <a:lnTo>
                      <a:pt x="217" y="1322"/>
                    </a:lnTo>
                    <a:cubicBezTo>
                      <a:pt x="-81" y="1011"/>
                      <a:pt x="-68" y="519"/>
                      <a:pt x="230" y="222"/>
                    </a:cubicBezTo>
                    <a:cubicBezTo>
                      <a:pt x="527" y="-76"/>
                      <a:pt x="1032" y="-76"/>
                      <a:pt x="1330" y="234"/>
                    </a:cubicBezTo>
                    <a:lnTo>
                      <a:pt x="60166" y="61090"/>
                    </a:lnTo>
                    <a:cubicBezTo>
                      <a:pt x="60464" y="61400"/>
                      <a:pt x="60451" y="61892"/>
                      <a:pt x="60153" y="62190"/>
                    </a:cubicBezTo>
                    <a:cubicBezTo>
                      <a:pt x="59998" y="62332"/>
                      <a:pt x="59804" y="62410"/>
                      <a:pt x="59610" y="624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150;p43">
                <a:extLst>
                  <a:ext uri="{FF2B5EF4-FFF2-40B4-BE49-F238E27FC236}">
                    <a16:creationId xmlns:a16="http://schemas.microsoft.com/office/drawing/2014/main" id="{2DE072B5-8D9C-3574-8BBC-F93DFDDF35F7}"/>
                  </a:ext>
                </a:extLst>
              </p:cNvPr>
              <p:cNvSpPr/>
              <p:nvPr/>
            </p:nvSpPr>
            <p:spPr>
              <a:xfrm>
                <a:off x="3221966" y="5823606"/>
                <a:ext cx="26228" cy="44382"/>
              </a:xfrm>
              <a:custGeom>
                <a:avLst/>
                <a:gdLst/>
                <a:ahLst/>
                <a:cxnLst/>
                <a:rect l="l" t="t" r="r" b="b"/>
                <a:pathLst>
                  <a:path w="26228" h="44382" extrusionOk="0">
                    <a:moveTo>
                      <a:pt x="0" y="0"/>
                    </a:moveTo>
                    <a:lnTo>
                      <a:pt x="26229" y="25219"/>
                    </a:lnTo>
                    <a:lnTo>
                      <a:pt x="26229" y="44383"/>
                    </a:lnTo>
                    <a:lnTo>
                      <a:pt x="0" y="18154"/>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151;p43">
                <a:extLst>
                  <a:ext uri="{FF2B5EF4-FFF2-40B4-BE49-F238E27FC236}">
                    <a16:creationId xmlns:a16="http://schemas.microsoft.com/office/drawing/2014/main" id="{F3BB2E57-5E71-EDB0-0E30-12D15F7230B0}"/>
                  </a:ext>
                </a:extLst>
              </p:cNvPr>
              <p:cNvSpPr/>
              <p:nvPr/>
            </p:nvSpPr>
            <p:spPr>
              <a:xfrm>
                <a:off x="3202531" y="5841320"/>
                <a:ext cx="44926" cy="26073"/>
              </a:xfrm>
              <a:custGeom>
                <a:avLst/>
                <a:gdLst/>
                <a:ahLst/>
                <a:cxnLst/>
                <a:rect l="l" t="t" r="r" b="b"/>
                <a:pathLst>
                  <a:path w="44926" h="26073" extrusionOk="0">
                    <a:moveTo>
                      <a:pt x="44926" y="25698"/>
                    </a:moveTo>
                    <a:lnTo>
                      <a:pt x="19164" y="0"/>
                    </a:lnTo>
                    <a:lnTo>
                      <a:pt x="0" y="401"/>
                    </a:lnTo>
                    <a:lnTo>
                      <a:pt x="26772" y="26073"/>
                    </a:lnTo>
                    <a:lnTo>
                      <a:pt x="44926" y="256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152;p43">
                <a:extLst>
                  <a:ext uri="{FF2B5EF4-FFF2-40B4-BE49-F238E27FC236}">
                    <a16:creationId xmlns:a16="http://schemas.microsoft.com/office/drawing/2014/main" id="{E515FF20-3BA3-03BC-5EAE-D0EC1B83ECD0}"/>
                  </a:ext>
                </a:extLst>
              </p:cNvPr>
              <p:cNvSpPr/>
              <p:nvPr/>
            </p:nvSpPr>
            <p:spPr>
              <a:xfrm>
                <a:off x="3223038" y="5844359"/>
                <a:ext cx="19025" cy="17509"/>
              </a:xfrm>
              <a:custGeom>
                <a:avLst/>
                <a:gdLst/>
                <a:ahLst/>
                <a:cxnLst/>
                <a:rect l="l" t="t" r="r" b="b"/>
                <a:pathLst>
                  <a:path w="19025" h="17509" extrusionOk="0">
                    <a:moveTo>
                      <a:pt x="18596" y="17509"/>
                    </a:moveTo>
                    <a:cubicBezTo>
                      <a:pt x="18493" y="17509"/>
                      <a:pt x="18389" y="17471"/>
                      <a:pt x="18299" y="17393"/>
                    </a:cubicBezTo>
                    <a:lnTo>
                      <a:pt x="144" y="753"/>
                    </a:lnTo>
                    <a:cubicBezTo>
                      <a:pt x="-37" y="597"/>
                      <a:pt x="-50" y="312"/>
                      <a:pt x="118" y="144"/>
                    </a:cubicBezTo>
                    <a:cubicBezTo>
                      <a:pt x="274" y="-37"/>
                      <a:pt x="558" y="-50"/>
                      <a:pt x="727" y="118"/>
                    </a:cubicBezTo>
                    <a:lnTo>
                      <a:pt x="18881" y="16759"/>
                    </a:lnTo>
                    <a:cubicBezTo>
                      <a:pt x="19062" y="16914"/>
                      <a:pt x="19075" y="17199"/>
                      <a:pt x="18907" y="17367"/>
                    </a:cubicBezTo>
                    <a:cubicBezTo>
                      <a:pt x="18816" y="17457"/>
                      <a:pt x="18700" y="17509"/>
                      <a:pt x="18583" y="17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63" name="Google Shape;1153;p43">
              <a:extLst>
                <a:ext uri="{FF2B5EF4-FFF2-40B4-BE49-F238E27FC236}">
                  <a16:creationId xmlns:a16="http://schemas.microsoft.com/office/drawing/2014/main" id="{55B7F009-9DEE-1099-9CFC-3D5C4E26F9E1}"/>
                </a:ext>
              </a:extLst>
            </p:cNvPr>
            <p:cNvGrpSpPr/>
            <p:nvPr/>
          </p:nvGrpSpPr>
          <p:grpSpPr>
            <a:xfrm>
              <a:off x="12105810" y="6277591"/>
              <a:ext cx="980885" cy="488920"/>
              <a:chOff x="3065294" y="5941084"/>
              <a:chExt cx="240844" cy="120054"/>
            </a:xfrm>
          </p:grpSpPr>
          <p:grpSp>
            <p:nvGrpSpPr>
              <p:cNvPr id="66" name="Google Shape;1154;p43">
                <a:extLst>
                  <a:ext uri="{FF2B5EF4-FFF2-40B4-BE49-F238E27FC236}">
                    <a16:creationId xmlns:a16="http://schemas.microsoft.com/office/drawing/2014/main" id="{C2B086A7-EAC0-6578-8F6B-7A96163CB682}"/>
                  </a:ext>
                </a:extLst>
              </p:cNvPr>
              <p:cNvGrpSpPr/>
              <p:nvPr/>
            </p:nvGrpSpPr>
            <p:grpSpPr>
              <a:xfrm>
                <a:off x="3065294" y="5941084"/>
                <a:ext cx="240844" cy="120054"/>
                <a:chOff x="3065294" y="5941084"/>
                <a:chExt cx="240844" cy="120054"/>
              </a:xfrm>
            </p:grpSpPr>
            <p:sp>
              <p:nvSpPr>
                <p:cNvPr id="69" name="Google Shape;1155;p43">
                  <a:extLst>
                    <a:ext uri="{FF2B5EF4-FFF2-40B4-BE49-F238E27FC236}">
                      <a16:creationId xmlns:a16="http://schemas.microsoft.com/office/drawing/2014/main" id="{5471CB7E-4515-932A-18D7-DA27040BDF02}"/>
                    </a:ext>
                  </a:extLst>
                </p:cNvPr>
                <p:cNvSpPr/>
                <p:nvPr/>
              </p:nvSpPr>
              <p:spPr>
                <a:xfrm>
                  <a:off x="3105886" y="5974064"/>
                  <a:ext cx="144973" cy="86579"/>
                </a:xfrm>
                <a:custGeom>
                  <a:avLst/>
                  <a:gdLst/>
                  <a:ahLst/>
                  <a:cxnLst/>
                  <a:rect l="l" t="t" r="r" b="b"/>
                  <a:pathLst>
                    <a:path w="144973" h="86579" extrusionOk="0">
                      <a:moveTo>
                        <a:pt x="11450" y="56145"/>
                      </a:moveTo>
                      <a:cubicBezTo>
                        <a:pt x="8590" y="65798"/>
                        <a:pt x="8254" y="75762"/>
                        <a:pt x="8137" y="85751"/>
                      </a:cubicBezTo>
                      <a:cubicBezTo>
                        <a:pt x="8137" y="85971"/>
                        <a:pt x="8137" y="86204"/>
                        <a:pt x="8137" y="86424"/>
                      </a:cubicBezTo>
                      <a:lnTo>
                        <a:pt x="8137" y="86579"/>
                      </a:lnTo>
                      <a:cubicBezTo>
                        <a:pt x="8137" y="86579"/>
                        <a:pt x="144974" y="86579"/>
                        <a:pt x="144974" y="86579"/>
                      </a:cubicBezTo>
                      <a:cubicBezTo>
                        <a:pt x="144637" y="75930"/>
                        <a:pt x="143770" y="66976"/>
                        <a:pt x="140134" y="56728"/>
                      </a:cubicBezTo>
                      <a:cubicBezTo>
                        <a:pt x="136278" y="45858"/>
                        <a:pt x="128916" y="35778"/>
                        <a:pt x="118435" y="30991"/>
                      </a:cubicBezTo>
                      <a:cubicBezTo>
                        <a:pt x="115497" y="29658"/>
                        <a:pt x="112366" y="28739"/>
                        <a:pt x="109506" y="27264"/>
                      </a:cubicBezTo>
                      <a:cubicBezTo>
                        <a:pt x="99996" y="22373"/>
                        <a:pt x="93746" y="10507"/>
                        <a:pt x="95764" y="0"/>
                      </a:cubicBezTo>
                      <a:lnTo>
                        <a:pt x="63519" y="0"/>
                      </a:lnTo>
                      <a:cubicBezTo>
                        <a:pt x="64451" y="9252"/>
                        <a:pt x="59534" y="18828"/>
                        <a:pt x="51485" y="23473"/>
                      </a:cubicBezTo>
                      <a:cubicBezTo>
                        <a:pt x="44058" y="27742"/>
                        <a:pt x="9250" y="34627"/>
                        <a:pt x="1823" y="39466"/>
                      </a:cubicBezTo>
                      <a:cubicBezTo>
                        <a:pt x="-6006" y="44577"/>
                        <a:pt x="14077" y="47333"/>
                        <a:pt x="11463" y="56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1156;p43">
                  <a:extLst>
                    <a:ext uri="{FF2B5EF4-FFF2-40B4-BE49-F238E27FC236}">
                      <a16:creationId xmlns:a16="http://schemas.microsoft.com/office/drawing/2014/main" id="{4363E32F-7954-8A0B-3F0C-CB82EA799282}"/>
                    </a:ext>
                  </a:extLst>
                </p:cNvPr>
                <p:cNvSpPr/>
                <p:nvPr/>
              </p:nvSpPr>
              <p:spPr>
                <a:xfrm>
                  <a:off x="3161603" y="5974081"/>
                  <a:ext cx="45508" cy="20302"/>
                </a:xfrm>
                <a:custGeom>
                  <a:avLst/>
                  <a:gdLst/>
                  <a:ahLst/>
                  <a:cxnLst/>
                  <a:rect l="l" t="t" r="r" b="b"/>
                  <a:pathLst>
                    <a:path w="45508" h="20302" extrusionOk="0">
                      <a:moveTo>
                        <a:pt x="0" y="20302"/>
                      </a:moveTo>
                      <a:lnTo>
                        <a:pt x="45509" y="20302"/>
                      </a:lnTo>
                      <a:cubicBezTo>
                        <a:pt x="41006" y="14570"/>
                        <a:pt x="38689" y="6974"/>
                        <a:pt x="40035" y="0"/>
                      </a:cubicBezTo>
                      <a:lnTo>
                        <a:pt x="7790" y="0"/>
                      </a:lnTo>
                      <a:cubicBezTo>
                        <a:pt x="8540" y="7479"/>
                        <a:pt x="5473" y="15178"/>
                        <a:pt x="0" y="2030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1" name="Google Shape;1157;p43">
                  <a:extLst>
                    <a:ext uri="{FF2B5EF4-FFF2-40B4-BE49-F238E27FC236}">
                      <a16:creationId xmlns:a16="http://schemas.microsoft.com/office/drawing/2014/main" id="{10A9634E-043F-51CD-5827-CB880A0181D9}"/>
                    </a:ext>
                  </a:extLst>
                </p:cNvPr>
                <p:cNvGrpSpPr/>
                <p:nvPr/>
              </p:nvGrpSpPr>
              <p:grpSpPr>
                <a:xfrm>
                  <a:off x="3152135" y="5941309"/>
                  <a:ext cx="56662" cy="42582"/>
                  <a:chOff x="3152135" y="5941309"/>
                  <a:chExt cx="56662" cy="42582"/>
                </a:xfrm>
              </p:grpSpPr>
              <p:sp>
                <p:nvSpPr>
                  <p:cNvPr id="99" name="Google Shape;1158;p43">
                    <a:extLst>
                      <a:ext uri="{FF2B5EF4-FFF2-40B4-BE49-F238E27FC236}">
                        <a16:creationId xmlns:a16="http://schemas.microsoft.com/office/drawing/2014/main" id="{D3B7143E-F8EA-477D-B2C3-72713E515731}"/>
                      </a:ext>
                    </a:extLst>
                  </p:cNvPr>
                  <p:cNvSpPr/>
                  <p:nvPr/>
                </p:nvSpPr>
                <p:spPr>
                  <a:xfrm>
                    <a:off x="3165730" y="5941309"/>
                    <a:ext cx="43067" cy="42582"/>
                  </a:xfrm>
                  <a:custGeom>
                    <a:avLst/>
                    <a:gdLst/>
                    <a:ahLst/>
                    <a:cxnLst/>
                    <a:rect l="l" t="t" r="r" b="b"/>
                    <a:pathLst>
                      <a:path w="43067" h="42582" extrusionOk="0">
                        <a:moveTo>
                          <a:pt x="41446" y="34337"/>
                        </a:moveTo>
                        <a:cubicBezTo>
                          <a:pt x="36814" y="44702"/>
                          <a:pt x="22554" y="43977"/>
                          <a:pt x="12189" y="39345"/>
                        </a:cubicBezTo>
                        <a:cubicBezTo>
                          <a:pt x="9459" y="38128"/>
                          <a:pt x="7117" y="36382"/>
                          <a:pt x="5241" y="34272"/>
                        </a:cubicBezTo>
                        <a:cubicBezTo>
                          <a:pt x="2394" y="31089"/>
                          <a:pt x="621" y="27104"/>
                          <a:pt x="130" y="22886"/>
                        </a:cubicBezTo>
                        <a:cubicBezTo>
                          <a:pt x="104" y="22575"/>
                          <a:pt x="65" y="22265"/>
                          <a:pt x="52" y="21967"/>
                        </a:cubicBezTo>
                        <a:cubicBezTo>
                          <a:pt x="-181" y="18719"/>
                          <a:pt x="363" y="15368"/>
                          <a:pt x="1786" y="12185"/>
                        </a:cubicBezTo>
                        <a:cubicBezTo>
                          <a:pt x="6418" y="1807"/>
                          <a:pt x="18582" y="-2838"/>
                          <a:pt x="28946" y="1794"/>
                        </a:cubicBezTo>
                        <a:cubicBezTo>
                          <a:pt x="33423" y="3787"/>
                          <a:pt x="35662" y="6556"/>
                          <a:pt x="38263" y="10282"/>
                        </a:cubicBezTo>
                        <a:cubicBezTo>
                          <a:pt x="43853" y="18305"/>
                          <a:pt x="44073" y="28437"/>
                          <a:pt x="41433" y="343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159;p43">
                    <a:extLst>
                      <a:ext uri="{FF2B5EF4-FFF2-40B4-BE49-F238E27FC236}">
                        <a16:creationId xmlns:a16="http://schemas.microsoft.com/office/drawing/2014/main" id="{80293664-53D1-3DCD-4721-7E0E7E56D9F5}"/>
                      </a:ext>
                    </a:extLst>
                  </p:cNvPr>
                  <p:cNvSpPr/>
                  <p:nvPr/>
                </p:nvSpPr>
                <p:spPr>
                  <a:xfrm>
                    <a:off x="3152135" y="5961068"/>
                    <a:ext cx="19754" cy="20455"/>
                  </a:xfrm>
                  <a:custGeom>
                    <a:avLst/>
                    <a:gdLst/>
                    <a:ahLst/>
                    <a:cxnLst/>
                    <a:rect l="l" t="t" r="r" b="b"/>
                    <a:pathLst>
                      <a:path w="19754" h="20455" extrusionOk="0">
                        <a:moveTo>
                          <a:pt x="10632" y="902"/>
                        </a:moveTo>
                        <a:cubicBezTo>
                          <a:pt x="10322" y="759"/>
                          <a:pt x="10011" y="643"/>
                          <a:pt x="9714" y="565"/>
                        </a:cubicBezTo>
                        <a:cubicBezTo>
                          <a:pt x="5651" y="-573"/>
                          <a:pt x="1432" y="1782"/>
                          <a:pt x="281" y="5845"/>
                        </a:cubicBezTo>
                        <a:cubicBezTo>
                          <a:pt x="-457" y="8485"/>
                          <a:pt x="281" y="11383"/>
                          <a:pt x="2235" y="13324"/>
                        </a:cubicBezTo>
                        <a:cubicBezTo>
                          <a:pt x="3762" y="14851"/>
                          <a:pt x="5858" y="15459"/>
                          <a:pt x="7812" y="16197"/>
                        </a:cubicBezTo>
                        <a:cubicBezTo>
                          <a:pt x="9843" y="16960"/>
                          <a:pt x="11836" y="17995"/>
                          <a:pt x="14010" y="18202"/>
                        </a:cubicBezTo>
                        <a:cubicBezTo>
                          <a:pt x="16611" y="18448"/>
                          <a:pt x="18733" y="16468"/>
                          <a:pt x="18914" y="13854"/>
                        </a:cubicBezTo>
                        <a:cubicBezTo>
                          <a:pt x="19043" y="11900"/>
                          <a:pt x="18189" y="9390"/>
                          <a:pt x="16805" y="7074"/>
                        </a:cubicBezTo>
                        <a:cubicBezTo>
                          <a:pt x="14450" y="3140"/>
                          <a:pt x="10141" y="-793"/>
                          <a:pt x="5159" y="138"/>
                        </a:cubicBezTo>
                        <a:cubicBezTo>
                          <a:pt x="2726" y="591"/>
                          <a:pt x="863" y="2791"/>
                          <a:pt x="294" y="5198"/>
                        </a:cubicBezTo>
                        <a:cubicBezTo>
                          <a:pt x="-276" y="7605"/>
                          <a:pt x="242" y="10154"/>
                          <a:pt x="1187" y="12444"/>
                        </a:cubicBezTo>
                        <a:cubicBezTo>
                          <a:pt x="2066" y="14566"/>
                          <a:pt x="3322" y="16559"/>
                          <a:pt x="5055" y="18047"/>
                        </a:cubicBezTo>
                        <a:cubicBezTo>
                          <a:pt x="6789" y="19548"/>
                          <a:pt x="9041" y="20506"/>
                          <a:pt x="11331" y="20454"/>
                        </a:cubicBezTo>
                        <a:cubicBezTo>
                          <a:pt x="14825" y="20376"/>
                          <a:pt x="17930" y="17956"/>
                          <a:pt x="19755" y="1499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160;p43">
                    <a:extLst>
                      <a:ext uri="{FF2B5EF4-FFF2-40B4-BE49-F238E27FC236}">
                        <a16:creationId xmlns:a16="http://schemas.microsoft.com/office/drawing/2014/main" id="{7E6F3A06-F69C-CC78-5ACA-A18656C7EFDE}"/>
                      </a:ext>
                    </a:extLst>
                  </p:cNvPr>
                  <p:cNvSpPr/>
                  <p:nvPr/>
                </p:nvSpPr>
                <p:spPr>
                  <a:xfrm>
                    <a:off x="3155323" y="5967703"/>
                    <a:ext cx="11043" cy="8772"/>
                  </a:xfrm>
                  <a:custGeom>
                    <a:avLst/>
                    <a:gdLst/>
                    <a:ahLst/>
                    <a:cxnLst/>
                    <a:rect l="l" t="t" r="r" b="b"/>
                    <a:pathLst>
                      <a:path w="11043" h="8772" extrusionOk="0">
                        <a:moveTo>
                          <a:pt x="10485" y="8759"/>
                        </a:moveTo>
                        <a:cubicBezTo>
                          <a:pt x="10485" y="8759"/>
                          <a:pt x="10459" y="8759"/>
                          <a:pt x="10433" y="8759"/>
                        </a:cubicBezTo>
                        <a:cubicBezTo>
                          <a:pt x="8906" y="8643"/>
                          <a:pt x="7548" y="7595"/>
                          <a:pt x="7030" y="6145"/>
                        </a:cubicBezTo>
                        <a:cubicBezTo>
                          <a:pt x="6590" y="4903"/>
                          <a:pt x="6823" y="3493"/>
                          <a:pt x="7586" y="2445"/>
                        </a:cubicBezTo>
                        <a:cubicBezTo>
                          <a:pt x="5658" y="1034"/>
                          <a:pt x="2993" y="711"/>
                          <a:pt x="780" y="1642"/>
                        </a:cubicBezTo>
                        <a:cubicBezTo>
                          <a:pt x="496" y="1772"/>
                          <a:pt x="172" y="1642"/>
                          <a:pt x="43" y="1345"/>
                        </a:cubicBezTo>
                        <a:cubicBezTo>
                          <a:pt x="-74" y="1060"/>
                          <a:pt x="56" y="736"/>
                          <a:pt x="340" y="608"/>
                        </a:cubicBezTo>
                        <a:cubicBezTo>
                          <a:pt x="3109" y="-558"/>
                          <a:pt x="6487" y="-14"/>
                          <a:pt x="8751" y="1953"/>
                        </a:cubicBezTo>
                        <a:cubicBezTo>
                          <a:pt x="8867" y="2056"/>
                          <a:pt x="8945" y="2199"/>
                          <a:pt x="8945" y="2367"/>
                        </a:cubicBezTo>
                        <a:cubicBezTo>
                          <a:pt x="8945" y="2523"/>
                          <a:pt x="8880" y="2677"/>
                          <a:pt x="8777" y="2781"/>
                        </a:cubicBezTo>
                        <a:cubicBezTo>
                          <a:pt x="8001" y="3532"/>
                          <a:pt x="7716" y="4761"/>
                          <a:pt x="8078" y="5770"/>
                        </a:cubicBezTo>
                        <a:cubicBezTo>
                          <a:pt x="8440" y="6780"/>
                          <a:pt x="9450" y="7556"/>
                          <a:pt x="10524" y="7647"/>
                        </a:cubicBezTo>
                        <a:cubicBezTo>
                          <a:pt x="10834" y="7673"/>
                          <a:pt x="11067" y="7944"/>
                          <a:pt x="11041" y="8254"/>
                        </a:cubicBezTo>
                        <a:cubicBezTo>
                          <a:pt x="11015" y="8552"/>
                          <a:pt x="10770" y="8772"/>
                          <a:pt x="10485" y="8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2" name="Google Shape;1161;p43">
                  <a:extLst>
                    <a:ext uri="{FF2B5EF4-FFF2-40B4-BE49-F238E27FC236}">
                      <a16:creationId xmlns:a16="http://schemas.microsoft.com/office/drawing/2014/main" id="{71B5B521-7A77-C950-C315-28C6D7BDE4D2}"/>
                    </a:ext>
                  </a:extLst>
                </p:cNvPr>
                <p:cNvSpPr/>
                <p:nvPr/>
              </p:nvSpPr>
              <p:spPr>
                <a:xfrm>
                  <a:off x="3177726" y="5980487"/>
                  <a:ext cx="19711" cy="4347"/>
                </a:xfrm>
                <a:custGeom>
                  <a:avLst/>
                  <a:gdLst/>
                  <a:ahLst/>
                  <a:cxnLst/>
                  <a:rect l="l" t="t" r="r" b="b"/>
                  <a:pathLst>
                    <a:path w="19711" h="4347" extrusionOk="0">
                      <a:moveTo>
                        <a:pt x="13935" y="4334"/>
                      </a:moveTo>
                      <a:cubicBezTo>
                        <a:pt x="9135" y="4334"/>
                        <a:pt x="3493" y="3234"/>
                        <a:pt x="245" y="1022"/>
                      </a:cubicBezTo>
                      <a:cubicBezTo>
                        <a:pt x="-14" y="853"/>
                        <a:pt x="-78" y="504"/>
                        <a:pt x="103" y="245"/>
                      </a:cubicBezTo>
                      <a:cubicBezTo>
                        <a:pt x="271" y="-13"/>
                        <a:pt x="620" y="-78"/>
                        <a:pt x="879" y="103"/>
                      </a:cubicBezTo>
                      <a:cubicBezTo>
                        <a:pt x="5240" y="3066"/>
                        <a:pt x="14207" y="3920"/>
                        <a:pt x="19008" y="2678"/>
                      </a:cubicBezTo>
                      <a:cubicBezTo>
                        <a:pt x="19305" y="2600"/>
                        <a:pt x="19616" y="2782"/>
                        <a:pt x="19693" y="3079"/>
                      </a:cubicBezTo>
                      <a:cubicBezTo>
                        <a:pt x="19771" y="3377"/>
                        <a:pt x="19590" y="3687"/>
                        <a:pt x="19292" y="3765"/>
                      </a:cubicBezTo>
                      <a:cubicBezTo>
                        <a:pt x="17804" y="4153"/>
                        <a:pt x="15941" y="4347"/>
                        <a:pt x="13935" y="43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1162;p43">
                  <a:extLst>
                    <a:ext uri="{FF2B5EF4-FFF2-40B4-BE49-F238E27FC236}">
                      <a16:creationId xmlns:a16="http://schemas.microsoft.com/office/drawing/2014/main" id="{77DB0DBE-AAF9-2A8E-3489-40C9BA018BB6}"/>
                    </a:ext>
                  </a:extLst>
                </p:cNvPr>
                <p:cNvSpPr/>
                <p:nvPr/>
              </p:nvSpPr>
              <p:spPr>
                <a:xfrm>
                  <a:off x="3165276" y="5941084"/>
                  <a:ext cx="39351" cy="26409"/>
                </a:xfrm>
                <a:custGeom>
                  <a:avLst/>
                  <a:gdLst/>
                  <a:ahLst/>
                  <a:cxnLst/>
                  <a:rect l="l" t="t" r="r" b="b"/>
                  <a:pathLst>
                    <a:path w="39351" h="26409" extrusionOk="0">
                      <a:moveTo>
                        <a:pt x="39352" y="11478"/>
                      </a:moveTo>
                      <a:cubicBezTo>
                        <a:pt x="36699" y="12565"/>
                        <a:pt x="33723" y="12863"/>
                        <a:pt x="30902" y="12293"/>
                      </a:cubicBezTo>
                      <a:cubicBezTo>
                        <a:pt x="27279" y="11555"/>
                        <a:pt x="23785" y="8748"/>
                        <a:pt x="21663" y="5720"/>
                      </a:cubicBezTo>
                      <a:cubicBezTo>
                        <a:pt x="23850" y="11064"/>
                        <a:pt x="21754" y="17715"/>
                        <a:pt x="17147" y="21222"/>
                      </a:cubicBezTo>
                      <a:cubicBezTo>
                        <a:pt x="12554" y="24728"/>
                        <a:pt x="5618" y="28041"/>
                        <a:pt x="403" y="25531"/>
                      </a:cubicBezTo>
                      <a:cubicBezTo>
                        <a:pt x="339" y="25401"/>
                        <a:pt x="261" y="25259"/>
                        <a:pt x="196" y="25129"/>
                      </a:cubicBezTo>
                      <a:cubicBezTo>
                        <a:pt x="-37" y="21881"/>
                        <a:pt x="-334" y="14376"/>
                        <a:pt x="1089" y="11193"/>
                      </a:cubicBezTo>
                      <a:cubicBezTo>
                        <a:pt x="5721" y="816"/>
                        <a:pt x="19036" y="-2613"/>
                        <a:pt x="29401" y="2032"/>
                      </a:cubicBezTo>
                      <a:cubicBezTo>
                        <a:pt x="33878" y="4025"/>
                        <a:pt x="37281" y="7428"/>
                        <a:pt x="39352" y="114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1163;p43">
                  <a:extLst>
                    <a:ext uri="{FF2B5EF4-FFF2-40B4-BE49-F238E27FC236}">
                      <a16:creationId xmlns:a16="http://schemas.microsoft.com/office/drawing/2014/main" id="{83F951CC-8BD7-D815-F8CA-3BD06DFD3889}"/>
                    </a:ext>
                  </a:extLst>
                </p:cNvPr>
                <p:cNvSpPr/>
                <p:nvPr/>
              </p:nvSpPr>
              <p:spPr>
                <a:xfrm>
                  <a:off x="3065294" y="6010630"/>
                  <a:ext cx="91534" cy="50013"/>
                </a:xfrm>
                <a:custGeom>
                  <a:avLst/>
                  <a:gdLst/>
                  <a:ahLst/>
                  <a:cxnLst/>
                  <a:rect l="l" t="t" r="r" b="b"/>
                  <a:pathLst>
                    <a:path w="91534" h="50013" extrusionOk="0">
                      <a:moveTo>
                        <a:pt x="91535" y="50014"/>
                      </a:moveTo>
                      <a:cubicBezTo>
                        <a:pt x="87498" y="33114"/>
                        <a:pt x="74920" y="11337"/>
                        <a:pt x="65332" y="326"/>
                      </a:cubicBezTo>
                      <a:cubicBezTo>
                        <a:pt x="58565" y="-24"/>
                        <a:pt x="51733" y="-360"/>
                        <a:pt x="45069" y="843"/>
                      </a:cubicBezTo>
                      <a:cubicBezTo>
                        <a:pt x="33164" y="3004"/>
                        <a:pt x="22463" y="10147"/>
                        <a:pt x="14842" y="19554"/>
                      </a:cubicBezTo>
                      <a:cubicBezTo>
                        <a:pt x="8838" y="26968"/>
                        <a:pt x="3287" y="39299"/>
                        <a:pt x="0" y="50014"/>
                      </a:cubicBezTo>
                      <a:lnTo>
                        <a:pt x="91535" y="500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1164;p43">
                  <a:extLst>
                    <a:ext uri="{FF2B5EF4-FFF2-40B4-BE49-F238E27FC236}">
                      <a16:creationId xmlns:a16="http://schemas.microsoft.com/office/drawing/2014/main" id="{01C1B129-9AD2-1988-737F-94538FB30E7B}"/>
                    </a:ext>
                  </a:extLst>
                </p:cNvPr>
                <p:cNvSpPr/>
                <p:nvPr/>
              </p:nvSpPr>
              <p:spPr>
                <a:xfrm>
                  <a:off x="3112099" y="6027441"/>
                  <a:ext cx="18218" cy="33697"/>
                </a:xfrm>
                <a:custGeom>
                  <a:avLst/>
                  <a:gdLst/>
                  <a:ahLst/>
                  <a:cxnLst/>
                  <a:rect l="l" t="t" r="r" b="b"/>
                  <a:pathLst>
                    <a:path w="18218" h="33697" extrusionOk="0">
                      <a:moveTo>
                        <a:pt x="9831" y="33697"/>
                      </a:moveTo>
                      <a:cubicBezTo>
                        <a:pt x="9559" y="33697"/>
                        <a:pt x="9326" y="33503"/>
                        <a:pt x="9275" y="33231"/>
                      </a:cubicBezTo>
                      <a:cubicBezTo>
                        <a:pt x="7890" y="25558"/>
                        <a:pt x="6169" y="16021"/>
                        <a:pt x="152" y="9617"/>
                      </a:cubicBezTo>
                      <a:cubicBezTo>
                        <a:pt x="-55" y="9397"/>
                        <a:pt x="-55" y="9034"/>
                        <a:pt x="178" y="8828"/>
                      </a:cubicBezTo>
                      <a:cubicBezTo>
                        <a:pt x="411" y="8620"/>
                        <a:pt x="760" y="8620"/>
                        <a:pt x="967" y="8853"/>
                      </a:cubicBezTo>
                      <a:cubicBezTo>
                        <a:pt x="5444" y="13615"/>
                        <a:pt x="7605" y="19942"/>
                        <a:pt x="8990" y="26024"/>
                      </a:cubicBezTo>
                      <a:cubicBezTo>
                        <a:pt x="9326" y="16915"/>
                        <a:pt x="12173" y="7805"/>
                        <a:pt x="17194" y="248"/>
                      </a:cubicBezTo>
                      <a:cubicBezTo>
                        <a:pt x="17362" y="-10"/>
                        <a:pt x="17711" y="-75"/>
                        <a:pt x="17970" y="93"/>
                      </a:cubicBezTo>
                      <a:cubicBezTo>
                        <a:pt x="18229" y="261"/>
                        <a:pt x="18294" y="611"/>
                        <a:pt x="18125" y="869"/>
                      </a:cubicBezTo>
                      <a:cubicBezTo>
                        <a:pt x="11940" y="10212"/>
                        <a:pt x="9106" y="21948"/>
                        <a:pt x="10374" y="33076"/>
                      </a:cubicBezTo>
                      <a:cubicBezTo>
                        <a:pt x="10413" y="33374"/>
                        <a:pt x="10193" y="33645"/>
                        <a:pt x="9896" y="33697"/>
                      </a:cubicBezTo>
                      <a:cubicBezTo>
                        <a:pt x="9870" y="33697"/>
                        <a:pt x="9844" y="33697"/>
                        <a:pt x="9818" y="33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6" name="Google Shape;1165;p43">
                  <a:extLst>
                    <a:ext uri="{FF2B5EF4-FFF2-40B4-BE49-F238E27FC236}">
                      <a16:creationId xmlns:a16="http://schemas.microsoft.com/office/drawing/2014/main" id="{BA6CD3BB-8221-55D9-705F-DF82B8C51C92}"/>
                    </a:ext>
                  </a:extLst>
                </p:cNvPr>
                <p:cNvGrpSpPr/>
                <p:nvPr/>
              </p:nvGrpSpPr>
              <p:grpSpPr>
                <a:xfrm>
                  <a:off x="3199141" y="5957152"/>
                  <a:ext cx="6826" cy="7780"/>
                  <a:chOff x="3199141" y="5957152"/>
                  <a:chExt cx="6826" cy="7780"/>
                </a:xfrm>
              </p:grpSpPr>
              <p:sp>
                <p:nvSpPr>
                  <p:cNvPr id="96" name="Google Shape;1166;p43">
                    <a:extLst>
                      <a:ext uri="{FF2B5EF4-FFF2-40B4-BE49-F238E27FC236}">
                        <a16:creationId xmlns:a16="http://schemas.microsoft.com/office/drawing/2014/main" id="{DD07647E-354A-1E4D-00FE-7DE5E7BC5250}"/>
                      </a:ext>
                    </a:extLst>
                  </p:cNvPr>
                  <p:cNvSpPr/>
                  <p:nvPr/>
                </p:nvSpPr>
                <p:spPr>
                  <a:xfrm>
                    <a:off x="3199775" y="5957414"/>
                    <a:ext cx="5809" cy="6263"/>
                  </a:xfrm>
                  <a:custGeom>
                    <a:avLst/>
                    <a:gdLst/>
                    <a:ahLst/>
                    <a:cxnLst/>
                    <a:rect l="l" t="t" r="r" b="b"/>
                    <a:pathLst>
                      <a:path w="5809" h="6263" extrusionOk="0">
                        <a:moveTo>
                          <a:pt x="5810" y="0"/>
                        </a:moveTo>
                        <a:cubicBezTo>
                          <a:pt x="5525" y="880"/>
                          <a:pt x="5189" y="1747"/>
                          <a:pt x="4788" y="2523"/>
                        </a:cubicBezTo>
                        <a:cubicBezTo>
                          <a:pt x="3947" y="4167"/>
                          <a:pt x="2782" y="5474"/>
                          <a:pt x="996" y="6030"/>
                        </a:cubicBezTo>
                        <a:cubicBezTo>
                          <a:pt x="686" y="6134"/>
                          <a:pt x="349" y="6211"/>
                          <a:pt x="0" y="6263"/>
                        </a:cubicBezTo>
                        <a:cubicBezTo>
                          <a:pt x="1074" y="2795"/>
                          <a:pt x="2433" y="919"/>
                          <a:pt x="57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1167;p43">
                    <a:extLst>
                      <a:ext uri="{FF2B5EF4-FFF2-40B4-BE49-F238E27FC236}">
                        <a16:creationId xmlns:a16="http://schemas.microsoft.com/office/drawing/2014/main" id="{9F8BF397-AF46-1A65-58B3-A7A4347DC0B4}"/>
                      </a:ext>
                    </a:extLst>
                  </p:cNvPr>
                  <p:cNvSpPr/>
                  <p:nvPr/>
                </p:nvSpPr>
                <p:spPr>
                  <a:xfrm>
                    <a:off x="3199788" y="5959045"/>
                    <a:ext cx="3519" cy="4632"/>
                  </a:xfrm>
                  <a:custGeom>
                    <a:avLst/>
                    <a:gdLst/>
                    <a:ahLst/>
                    <a:cxnLst/>
                    <a:rect l="l" t="t" r="r" b="b"/>
                    <a:pathLst>
                      <a:path w="3519" h="4632" extrusionOk="0">
                        <a:moveTo>
                          <a:pt x="2588" y="0"/>
                        </a:moveTo>
                        <a:cubicBezTo>
                          <a:pt x="1385" y="1074"/>
                          <a:pt x="634" y="2562"/>
                          <a:pt x="0" y="4632"/>
                        </a:cubicBezTo>
                        <a:cubicBezTo>
                          <a:pt x="349" y="4581"/>
                          <a:pt x="686" y="4503"/>
                          <a:pt x="996" y="4399"/>
                        </a:cubicBezTo>
                        <a:cubicBezTo>
                          <a:pt x="2019" y="4076"/>
                          <a:pt x="2847" y="3494"/>
                          <a:pt x="3520" y="2756"/>
                        </a:cubicBezTo>
                        <a:cubicBezTo>
                          <a:pt x="3235" y="1837"/>
                          <a:pt x="2924" y="919"/>
                          <a:pt x="258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1168;p43">
                    <a:extLst>
                      <a:ext uri="{FF2B5EF4-FFF2-40B4-BE49-F238E27FC236}">
                        <a16:creationId xmlns:a16="http://schemas.microsoft.com/office/drawing/2014/main" id="{FD3A8CF0-2364-3B5E-BA76-1B7BBC716A2F}"/>
                      </a:ext>
                    </a:extLst>
                  </p:cNvPr>
                  <p:cNvSpPr/>
                  <p:nvPr/>
                </p:nvSpPr>
                <p:spPr>
                  <a:xfrm>
                    <a:off x="3199141" y="5957152"/>
                    <a:ext cx="6826" cy="7780"/>
                  </a:xfrm>
                  <a:custGeom>
                    <a:avLst/>
                    <a:gdLst/>
                    <a:ahLst/>
                    <a:cxnLst/>
                    <a:rect l="l" t="t" r="r" b="b"/>
                    <a:pathLst>
                      <a:path w="6826" h="7780" extrusionOk="0">
                        <a:moveTo>
                          <a:pt x="349" y="7780"/>
                        </a:moveTo>
                        <a:lnTo>
                          <a:pt x="349" y="7780"/>
                        </a:lnTo>
                        <a:cubicBezTo>
                          <a:pt x="155" y="7780"/>
                          <a:pt x="0" y="7612"/>
                          <a:pt x="0" y="7418"/>
                        </a:cubicBezTo>
                        <a:cubicBezTo>
                          <a:pt x="0" y="7120"/>
                          <a:pt x="52" y="6784"/>
                          <a:pt x="116" y="6422"/>
                        </a:cubicBezTo>
                        <a:cubicBezTo>
                          <a:pt x="634" y="3898"/>
                          <a:pt x="2588" y="702"/>
                          <a:pt x="6405" y="4"/>
                        </a:cubicBezTo>
                        <a:cubicBezTo>
                          <a:pt x="6599" y="-22"/>
                          <a:pt x="6780" y="94"/>
                          <a:pt x="6819" y="288"/>
                        </a:cubicBezTo>
                        <a:cubicBezTo>
                          <a:pt x="6858" y="483"/>
                          <a:pt x="6729" y="663"/>
                          <a:pt x="6535" y="702"/>
                        </a:cubicBezTo>
                        <a:cubicBezTo>
                          <a:pt x="3067" y="1323"/>
                          <a:pt x="1281" y="4248"/>
                          <a:pt x="815" y="6551"/>
                        </a:cubicBezTo>
                        <a:cubicBezTo>
                          <a:pt x="751" y="6875"/>
                          <a:pt x="712" y="7172"/>
                          <a:pt x="712" y="7418"/>
                        </a:cubicBezTo>
                        <a:cubicBezTo>
                          <a:pt x="712" y="7612"/>
                          <a:pt x="543" y="7767"/>
                          <a:pt x="349" y="77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77" name="Google Shape;1169;p43">
                  <a:extLst>
                    <a:ext uri="{FF2B5EF4-FFF2-40B4-BE49-F238E27FC236}">
                      <a16:creationId xmlns:a16="http://schemas.microsoft.com/office/drawing/2014/main" id="{D3EAFFC5-74E1-FD67-B3A5-BEAC7760FBAF}"/>
                    </a:ext>
                  </a:extLst>
                </p:cNvPr>
                <p:cNvGrpSpPr/>
                <p:nvPr/>
              </p:nvGrpSpPr>
              <p:grpSpPr>
                <a:xfrm>
                  <a:off x="3180783" y="5963154"/>
                  <a:ext cx="10256" cy="3703"/>
                  <a:chOff x="3180783" y="5963154"/>
                  <a:chExt cx="10256" cy="3703"/>
                </a:xfrm>
              </p:grpSpPr>
              <p:sp>
                <p:nvSpPr>
                  <p:cNvPr id="93" name="Google Shape;1170;p43">
                    <a:extLst>
                      <a:ext uri="{FF2B5EF4-FFF2-40B4-BE49-F238E27FC236}">
                        <a16:creationId xmlns:a16="http://schemas.microsoft.com/office/drawing/2014/main" id="{1DEA6366-2122-6F8A-B90E-75738AFE77CA}"/>
                      </a:ext>
                    </a:extLst>
                  </p:cNvPr>
                  <p:cNvSpPr/>
                  <p:nvPr/>
                </p:nvSpPr>
                <p:spPr>
                  <a:xfrm>
                    <a:off x="3181064" y="5963603"/>
                    <a:ext cx="9614" cy="3241"/>
                  </a:xfrm>
                  <a:custGeom>
                    <a:avLst/>
                    <a:gdLst/>
                    <a:ahLst/>
                    <a:cxnLst/>
                    <a:rect l="l" t="t" r="r" b="b"/>
                    <a:pathLst>
                      <a:path w="9614" h="3241" extrusionOk="0">
                        <a:moveTo>
                          <a:pt x="13" y="889"/>
                        </a:moveTo>
                        <a:cubicBezTo>
                          <a:pt x="906" y="1472"/>
                          <a:pt x="1812" y="2002"/>
                          <a:pt x="2730" y="2403"/>
                        </a:cubicBezTo>
                        <a:cubicBezTo>
                          <a:pt x="4658" y="3257"/>
                          <a:pt x="6625" y="3581"/>
                          <a:pt x="8579" y="2792"/>
                        </a:cubicBezTo>
                        <a:cubicBezTo>
                          <a:pt x="8928" y="2662"/>
                          <a:pt x="9278" y="2481"/>
                          <a:pt x="9614" y="2273"/>
                        </a:cubicBezTo>
                        <a:cubicBezTo>
                          <a:pt x="6159" y="-43"/>
                          <a:pt x="3610" y="-741"/>
                          <a:pt x="0" y="8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1171;p43">
                    <a:extLst>
                      <a:ext uri="{FF2B5EF4-FFF2-40B4-BE49-F238E27FC236}">
                        <a16:creationId xmlns:a16="http://schemas.microsoft.com/office/drawing/2014/main" id="{0D15F6AB-991C-B1D4-E947-4B64B2350644}"/>
                      </a:ext>
                    </a:extLst>
                  </p:cNvPr>
                  <p:cNvSpPr/>
                  <p:nvPr/>
                </p:nvSpPr>
                <p:spPr>
                  <a:xfrm>
                    <a:off x="3185063" y="5963626"/>
                    <a:ext cx="5628" cy="3231"/>
                  </a:xfrm>
                  <a:custGeom>
                    <a:avLst/>
                    <a:gdLst/>
                    <a:ahLst/>
                    <a:cxnLst/>
                    <a:rect l="l" t="t" r="r" b="b"/>
                    <a:pathLst>
                      <a:path w="5628" h="3231" extrusionOk="0">
                        <a:moveTo>
                          <a:pt x="0" y="0"/>
                        </a:moveTo>
                        <a:cubicBezTo>
                          <a:pt x="1824" y="78"/>
                          <a:pt x="3571" y="880"/>
                          <a:pt x="5629" y="2264"/>
                        </a:cubicBezTo>
                        <a:cubicBezTo>
                          <a:pt x="5279" y="2472"/>
                          <a:pt x="4943" y="2652"/>
                          <a:pt x="4594" y="2782"/>
                        </a:cubicBezTo>
                        <a:cubicBezTo>
                          <a:pt x="3455" y="3235"/>
                          <a:pt x="2316" y="3325"/>
                          <a:pt x="1190" y="3145"/>
                        </a:cubicBezTo>
                        <a:cubicBezTo>
                          <a:pt x="763" y="2109"/>
                          <a:pt x="375" y="1061"/>
                          <a:pt x="1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1172;p43">
                    <a:extLst>
                      <a:ext uri="{FF2B5EF4-FFF2-40B4-BE49-F238E27FC236}">
                        <a16:creationId xmlns:a16="http://schemas.microsoft.com/office/drawing/2014/main" id="{311A472E-1432-9B2B-03CF-7D9FBB90535A}"/>
                      </a:ext>
                    </a:extLst>
                  </p:cNvPr>
                  <p:cNvSpPr/>
                  <p:nvPr/>
                </p:nvSpPr>
                <p:spPr>
                  <a:xfrm>
                    <a:off x="3180783" y="5963154"/>
                    <a:ext cx="10256" cy="3086"/>
                  </a:xfrm>
                  <a:custGeom>
                    <a:avLst/>
                    <a:gdLst/>
                    <a:ahLst/>
                    <a:cxnLst/>
                    <a:rect l="l" t="t" r="r" b="b"/>
                    <a:pathLst>
                      <a:path w="10256" h="3086" extrusionOk="0">
                        <a:moveTo>
                          <a:pt x="9909" y="3086"/>
                        </a:moveTo>
                        <a:cubicBezTo>
                          <a:pt x="9818" y="3086"/>
                          <a:pt x="9728" y="3047"/>
                          <a:pt x="9650" y="2982"/>
                        </a:cubicBezTo>
                        <a:cubicBezTo>
                          <a:pt x="9482" y="2801"/>
                          <a:pt x="9249" y="2607"/>
                          <a:pt x="8977" y="2413"/>
                        </a:cubicBezTo>
                        <a:cubicBezTo>
                          <a:pt x="7049" y="1016"/>
                          <a:pt x="3685" y="-71"/>
                          <a:pt x="515" y="1455"/>
                        </a:cubicBezTo>
                        <a:cubicBezTo>
                          <a:pt x="333" y="1546"/>
                          <a:pt x="126" y="1455"/>
                          <a:pt x="36" y="1287"/>
                        </a:cubicBezTo>
                        <a:cubicBezTo>
                          <a:pt x="-55" y="1106"/>
                          <a:pt x="36" y="899"/>
                          <a:pt x="204" y="808"/>
                        </a:cubicBezTo>
                        <a:cubicBezTo>
                          <a:pt x="3646" y="-848"/>
                          <a:pt x="7308" y="317"/>
                          <a:pt x="9391" y="1831"/>
                        </a:cubicBezTo>
                        <a:cubicBezTo>
                          <a:pt x="9702" y="2050"/>
                          <a:pt x="9948" y="2271"/>
                          <a:pt x="10155" y="2478"/>
                        </a:cubicBezTo>
                        <a:cubicBezTo>
                          <a:pt x="10297" y="2620"/>
                          <a:pt x="10284" y="2840"/>
                          <a:pt x="10155" y="2982"/>
                        </a:cubicBezTo>
                        <a:cubicBezTo>
                          <a:pt x="10090" y="3047"/>
                          <a:pt x="9999" y="3086"/>
                          <a:pt x="9909" y="30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8" name="Google Shape;1173;p43">
                  <a:extLst>
                    <a:ext uri="{FF2B5EF4-FFF2-40B4-BE49-F238E27FC236}">
                      <a16:creationId xmlns:a16="http://schemas.microsoft.com/office/drawing/2014/main" id="{9C5E1CA7-938E-AE2A-C829-DF0606E6E3F1}"/>
                    </a:ext>
                  </a:extLst>
                </p:cNvPr>
                <p:cNvSpPr/>
                <p:nvPr/>
              </p:nvSpPr>
              <p:spPr>
                <a:xfrm>
                  <a:off x="3184020" y="5959947"/>
                  <a:ext cx="6315" cy="1802"/>
                </a:xfrm>
                <a:custGeom>
                  <a:avLst/>
                  <a:gdLst/>
                  <a:ahLst/>
                  <a:cxnLst/>
                  <a:rect l="l" t="t" r="r" b="b"/>
                  <a:pathLst>
                    <a:path w="6315" h="1802" extrusionOk="0">
                      <a:moveTo>
                        <a:pt x="357" y="1803"/>
                      </a:moveTo>
                      <a:cubicBezTo>
                        <a:pt x="254" y="1803"/>
                        <a:pt x="150" y="1751"/>
                        <a:pt x="72" y="1660"/>
                      </a:cubicBezTo>
                      <a:cubicBezTo>
                        <a:pt x="-44" y="1505"/>
                        <a:pt x="-18" y="1285"/>
                        <a:pt x="137" y="1156"/>
                      </a:cubicBezTo>
                      <a:cubicBezTo>
                        <a:pt x="1651" y="-21"/>
                        <a:pt x="3864" y="-319"/>
                        <a:pt x="6063" y="354"/>
                      </a:cubicBezTo>
                      <a:cubicBezTo>
                        <a:pt x="6258" y="405"/>
                        <a:pt x="6361" y="612"/>
                        <a:pt x="6296" y="806"/>
                      </a:cubicBezTo>
                      <a:cubicBezTo>
                        <a:pt x="6245" y="1001"/>
                        <a:pt x="6038" y="1104"/>
                        <a:pt x="5843" y="1039"/>
                      </a:cubicBezTo>
                      <a:cubicBezTo>
                        <a:pt x="3890" y="444"/>
                        <a:pt x="1871" y="703"/>
                        <a:pt x="564" y="1725"/>
                      </a:cubicBezTo>
                      <a:cubicBezTo>
                        <a:pt x="499" y="1777"/>
                        <a:pt x="422" y="1803"/>
                        <a:pt x="344" y="18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1174;p43">
                  <a:extLst>
                    <a:ext uri="{FF2B5EF4-FFF2-40B4-BE49-F238E27FC236}">
                      <a16:creationId xmlns:a16="http://schemas.microsoft.com/office/drawing/2014/main" id="{A93BD24E-EB0E-B459-D03E-DBC0133AED8F}"/>
                    </a:ext>
                  </a:extLst>
                </p:cNvPr>
                <p:cNvSpPr/>
                <p:nvPr/>
              </p:nvSpPr>
              <p:spPr>
                <a:xfrm>
                  <a:off x="3198467" y="5955165"/>
                  <a:ext cx="4126" cy="5005"/>
                </a:xfrm>
                <a:custGeom>
                  <a:avLst/>
                  <a:gdLst/>
                  <a:ahLst/>
                  <a:cxnLst/>
                  <a:rect l="l" t="t" r="r" b="b"/>
                  <a:pathLst>
                    <a:path w="4126" h="5005" extrusionOk="0">
                      <a:moveTo>
                        <a:pt x="363" y="4993"/>
                      </a:moveTo>
                      <a:cubicBezTo>
                        <a:pt x="169" y="4993"/>
                        <a:pt x="14" y="4837"/>
                        <a:pt x="1" y="4643"/>
                      </a:cubicBezTo>
                      <a:cubicBezTo>
                        <a:pt x="-25" y="3673"/>
                        <a:pt x="389" y="2664"/>
                        <a:pt x="1192" y="1810"/>
                      </a:cubicBezTo>
                      <a:cubicBezTo>
                        <a:pt x="1890" y="1072"/>
                        <a:pt x="2757" y="542"/>
                        <a:pt x="3585" y="50"/>
                      </a:cubicBezTo>
                      <a:cubicBezTo>
                        <a:pt x="3754" y="-54"/>
                        <a:pt x="3974" y="11"/>
                        <a:pt x="4077" y="179"/>
                      </a:cubicBezTo>
                      <a:cubicBezTo>
                        <a:pt x="4181" y="348"/>
                        <a:pt x="4116" y="567"/>
                        <a:pt x="3948" y="671"/>
                      </a:cubicBezTo>
                      <a:cubicBezTo>
                        <a:pt x="3158" y="1124"/>
                        <a:pt x="2343" y="1628"/>
                        <a:pt x="1709" y="2301"/>
                      </a:cubicBezTo>
                      <a:cubicBezTo>
                        <a:pt x="1321" y="2716"/>
                        <a:pt x="674" y="3569"/>
                        <a:pt x="713" y="4631"/>
                      </a:cubicBezTo>
                      <a:cubicBezTo>
                        <a:pt x="713" y="4825"/>
                        <a:pt x="570" y="4993"/>
                        <a:pt x="363" y="5006"/>
                      </a:cubicBezTo>
                      <a:lnTo>
                        <a:pt x="363" y="50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1175;p43">
                  <a:extLst>
                    <a:ext uri="{FF2B5EF4-FFF2-40B4-BE49-F238E27FC236}">
                      <a16:creationId xmlns:a16="http://schemas.microsoft.com/office/drawing/2014/main" id="{8DEED30B-E2A2-E12D-ECD9-52DA69FE94A7}"/>
                    </a:ext>
                  </a:extLst>
                </p:cNvPr>
                <p:cNvSpPr/>
                <p:nvPr/>
              </p:nvSpPr>
              <p:spPr>
                <a:xfrm>
                  <a:off x="3177635" y="5968284"/>
                  <a:ext cx="11179" cy="4658"/>
                </a:xfrm>
                <a:custGeom>
                  <a:avLst/>
                  <a:gdLst/>
                  <a:ahLst/>
                  <a:cxnLst/>
                  <a:rect l="l" t="t" r="r" b="b"/>
                  <a:pathLst>
                    <a:path w="11179" h="4658" extrusionOk="0">
                      <a:moveTo>
                        <a:pt x="11180" y="2329"/>
                      </a:moveTo>
                      <a:cubicBezTo>
                        <a:pt x="11180" y="3615"/>
                        <a:pt x="8677" y="4658"/>
                        <a:pt x="5590" y="4658"/>
                      </a:cubicBezTo>
                      <a:cubicBezTo>
                        <a:pt x="2503" y="4658"/>
                        <a:pt x="0" y="3615"/>
                        <a:pt x="0" y="2329"/>
                      </a:cubicBezTo>
                      <a:cubicBezTo>
                        <a:pt x="0" y="1043"/>
                        <a:pt x="2503" y="0"/>
                        <a:pt x="5590" y="0"/>
                      </a:cubicBezTo>
                      <a:cubicBezTo>
                        <a:pt x="8677" y="0"/>
                        <a:pt x="11180" y="1043"/>
                        <a:pt x="11180" y="23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1176;p43">
                  <a:extLst>
                    <a:ext uri="{FF2B5EF4-FFF2-40B4-BE49-F238E27FC236}">
                      <a16:creationId xmlns:a16="http://schemas.microsoft.com/office/drawing/2014/main" id="{5BA08B8F-0D91-4D99-E6E7-664FA7A5AE1B}"/>
                    </a:ext>
                  </a:extLst>
                </p:cNvPr>
                <p:cNvSpPr/>
                <p:nvPr/>
              </p:nvSpPr>
              <p:spPr>
                <a:xfrm>
                  <a:off x="3202876" y="5962516"/>
                  <a:ext cx="4187" cy="6397"/>
                </a:xfrm>
                <a:custGeom>
                  <a:avLst/>
                  <a:gdLst/>
                  <a:ahLst/>
                  <a:cxnLst/>
                  <a:rect l="l" t="t" r="r" b="b"/>
                  <a:pathLst>
                    <a:path w="4187" h="6397" extrusionOk="0">
                      <a:moveTo>
                        <a:pt x="3731" y="74"/>
                      </a:moveTo>
                      <a:cubicBezTo>
                        <a:pt x="4455" y="449"/>
                        <a:pt x="4300" y="2158"/>
                        <a:pt x="3394" y="3879"/>
                      </a:cubicBezTo>
                      <a:cubicBezTo>
                        <a:pt x="2489" y="5612"/>
                        <a:pt x="1169" y="6699"/>
                        <a:pt x="457" y="6324"/>
                      </a:cubicBezTo>
                      <a:cubicBezTo>
                        <a:pt x="-268" y="5948"/>
                        <a:pt x="-112" y="4241"/>
                        <a:pt x="793" y="2520"/>
                      </a:cubicBezTo>
                      <a:cubicBezTo>
                        <a:pt x="1699" y="786"/>
                        <a:pt x="3019" y="-301"/>
                        <a:pt x="3731" y="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1177;p43">
                  <a:extLst>
                    <a:ext uri="{FF2B5EF4-FFF2-40B4-BE49-F238E27FC236}">
                      <a16:creationId xmlns:a16="http://schemas.microsoft.com/office/drawing/2014/main" id="{8252015D-828A-1ED3-DF05-4A2A3971AC0F}"/>
                    </a:ext>
                  </a:extLst>
                </p:cNvPr>
                <p:cNvSpPr/>
                <p:nvPr/>
              </p:nvSpPr>
              <p:spPr>
                <a:xfrm>
                  <a:off x="3071626" y="5995113"/>
                  <a:ext cx="100181" cy="55453"/>
                </a:xfrm>
                <a:custGeom>
                  <a:avLst/>
                  <a:gdLst/>
                  <a:ahLst/>
                  <a:cxnLst/>
                  <a:rect l="l" t="t" r="r" b="b"/>
                  <a:pathLst>
                    <a:path w="100181" h="55453" extrusionOk="0">
                      <a:moveTo>
                        <a:pt x="474" y="55454"/>
                      </a:moveTo>
                      <a:cubicBezTo>
                        <a:pt x="267" y="55454"/>
                        <a:pt x="86" y="55324"/>
                        <a:pt x="21" y="55118"/>
                      </a:cubicBezTo>
                      <a:cubicBezTo>
                        <a:pt x="-56" y="54871"/>
                        <a:pt x="86" y="54600"/>
                        <a:pt x="345" y="54522"/>
                      </a:cubicBezTo>
                      <a:cubicBezTo>
                        <a:pt x="16998" y="49527"/>
                        <a:pt x="31671" y="37312"/>
                        <a:pt x="39578" y="21837"/>
                      </a:cubicBezTo>
                      <a:cubicBezTo>
                        <a:pt x="39694" y="21617"/>
                        <a:pt x="39953" y="21526"/>
                        <a:pt x="40173" y="21617"/>
                      </a:cubicBezTo>
                      <a:cubicBezTo>
                        <a:pt x="61355" y="30105"/>
                        <a:pt x="88425" y="20323"/>
                        <a:pt x="99281" y="253"/>
                      </a:cubicBezTo>
                      <a:cubicBezTo>
                        <a:pt x="99410" y="21"/>
                        <a:pt x="99695" y="-70"/>
                        <a:pt x="99928" y="59"/>
                      </a:cubicBezTo>
                      <a:cubicBezTo>
                        <a:pt x="100161" y="189"/>
                        <a:pt x="100251" y="473"/>
                        <a:pt x="100122" y="706"/>
                      </a:cubicBezTo>
                      <a:cubicBezTo>
                        <a:pt x="89110" y="21048"/>
                        <a:pt x="61769" y="31024"/>
                        <a:pt x="40225" y="22652"/>
                      </a:cubicBezTo>
                      <a:cubicBezTo>
                        <a:pt x="32150" y="38167"/>
                        <a:pt x="17373" y="50408"/>
                        <a:pt x="616" y="55428"/>
                      </a:cubicBezTo>
                      <a:cubicBezTo>
                        <a:pt x="565" y="55441"/>
                        <a:pt x="526" y="55454"/>
                        <a:pt x="474" y="554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1178;p43">
                  <a:extLst>
                    <a:ext uri="{FF2B5EF4-FFF2-40B4-BE49-F238E27FC236}">
                      <a16:creationId xmlns:a16="http://schemas.microsoft.com/office/drawing/2014/main" id="{20B5FA1B-5BA8-7ABB-EC58-767AABAFB2D9}"/>
                    </a:ext>
                  </a:extLst>
                </p:cNvPr>
                <p:cNvSpPr/>
                <p:nvPr/>
              </p:nvSpPr>
              <p:spPr>
                <a:xfrm>
                  <a:off x="3224627" y="5995703"/>
                  <a:ext cx="81511" cy="64943"/>
                </a:xfrm>
                <a:custGeom>
                  <a:avLst/>
                  <a:gdLst/>
                  <a:ahLst/>
                  <a:cxnLst/>
                  <a:rect l="l" t="t" r="r" b="b"/>
                  <a:pathLst>
                    <a:path w="81511" h="64943" extrusionOk="0">
                      <a:moveTo>
                        <a:pt x="81498" y="64944"/>
                      </a:moveTo>
                      <a:cubicBezTo>
                        <a:pt x="80825" y="42015"/>
                        <a:pt x="69270" y="19837"/>
                        <a:pt x="57689" y="0"/>
                      </a:cubicBezTo>
                      <a:cubicBezTo>
                        <a:pt x="45811" y="2213"/>
                        <a:pt x="34281" y="2601"/>
                        <a:pt x="22248" y="1630"/>
                      </a:cubicBezTo>
                      <a:cubicBezTo>
                        <a:pt x="30167" y="20393"/>
                        <a:pt x="37452" y="39414"/>
                        <a:pt x="44116" y="58655"/>
                      </a:cubicBezTo>
                      <a:cubicBezTo>
                        <a:pt x="36624" y="44448"/>
                        <a:pt x="26841" y="31456"/>
                        <a:pt x="15260" y="20328"/>
                      </a:cubicBezTo>
                      <a:cubicBezTo>
                        <a:pt x="11417" y="16640"/>
                        <a:pt x="7264" y="13082"/>
                        <a:pt x="2282" y="11193"/>
                      </a:cubicBezTo>
                      <a:cubicBezTo>
                        <a:pt x="1881" y="28221"/>
                        <a:pt x="-500" y="47773"/>
                        <a:pt x="95" y="64931"/>
                      </a:cubicBezTo>
                      <a:lnTo>
                        <a:pt x="81511" y="649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1179;p43">
                  <a:extLst>
                    <a:ext uri="{FF2B5EF4-FFF2-40B4-BE49-F238E27FC236}">
                      <a16:creationId xmlns:a16="http://schemas.microsoft.com/office/drawing/2014/main" id="{C21C6DB8-EDFC-B013-FC0C-62CF699BD606}"/>
                    </a:ext>
                  </a:extLst>
                </p:cNvPr>
                <p:cNvSpPr/>
                <p:nvPr/>
              </p:nvSpPr>
              <p:spPr>
                <a:xfrm>
                  <a:off x="3246875" y="5995703"/>
                  <a:ext cx="49519" cy="28217"/>
                </a:xfrm>
                <a:custGeom>
                  <a:avLst/>
                  <a:gdLst/>
                  <a:ahLst/>
                  <a:cxnLst/>
                  <a:rect l="l" t="t" r="r" b="b"/>
                  <a:pathLst>
                    <a:path w="49519" h="28217" extrusionOk="0">
                      <a:moveTo>
                        <a:pt x="17029" y="23731"/>
                      </a:moveTo>
                      <a:cubicBezTo>
                        <a:pt x="25168" y="27626"/>
                        <a:pt x="34225" y="28881"/>
                        <a:pt x="43154" y="27898"/>
                      </a:cubicBezTo>
                      <a:cubicBezTo>
                        <a:pt x="45302" y="27665"/>
                        <a:pt x="47411" y="27277"/>
                        <a:pt x="49520" y="26811"/>
                      </a:cubicBezTo>
                      <a:cubicBezTo>
                        <a:pt x="45405" y="17520"/>
                        <a:pt x="40423" y="8540"/>
                        <a:pt x="35442" y="0"/>
                      </a:cubicBezTo>
                      <a:cubicBezTo>
                        <a:pt x="23563" y="2213"/>
                        <a:pt x="12034" y="2601"/>
                        <a:pt x="0" y="1630"/>
                      </a:cubicBezTo>
                      <a:cubicBezTo>
                        <a:pt x="2148" y="6728"/>
                        <a:pt x="4244" y="11852"/>
                        <a:pt x="6302" y="16977"/>
                      </a:cubicBezTo>
                      <a:cubicBezTo>
                        <a:pt x="9627" y="19591"/>
                        <a:pt x="13198" y="21880"/>
                        <a:pt x="17029" y="237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1180;p43">
                  <a:extLst>
                    <a:ext uri="{FF2B5EF4-FFF2-40B4-BE49-F238E27FC236}">
                      <a16:creationId xmlns:a16="http://schemas.microsoft.com/office/drawing/2014/main" id="{9413DEC1-3350-FA8F-BF4E-BEF9678AA7C5}"/>
                    </a:ext>
                  </a:extLst>
                </p:cNvPr>
                <p:cNvSpPr/>
                <p:nvPr/>
              </p:nvSpPr>
              <p:spPr>
                <a:xfrm>
                  <a:off x="3221014" y="5946507"/>
                  <a:ext cx="64932" cy="57070"/>
                </a:xfrm>
                <a:custGeom>
                  <a:avLst/>
                  <a:gdLst/>
                  <a:ahLst/>
                  <a:cxnLst/>
                  <a:rect l="l" t="t" r="r" b="b"/>
                  <a:pathLst>
                    <a:path w="64932" h="57070" extrusionOk="0">
                      <a:moveTo>
                        <a:pt x="34815" y="56805"/>
                      </a:moveTo>
                      <a:cubicBezTo>
                        <a:pt x="26378" y="53777"/>
                        <a:pt x="19274" y="47230"/>
                        <a:pt x="15574" y="39077"/>
                      </a:cubicBezTo>
                      <a:cubicBezTo>
                        <a:pt x="11524" y="30188"/>
                        <a:pt x="11252" y="19422"/>
                        <a:pt x="4873" y="12034"/>
                      </a:cubicBezTo>
                      <a:cubicBezTo>
                        <a:pt x="3410" y="10339"/>
                        <a:pt x="1638" y="8838"/>
                        <a:pt x="641" y="6832"/>
                      </a:cubicBezTo>
                      <a:cubicBezTo>
                        <a:pt x="-355" y="4827"/>
                        <a:pt x="-290" y="2019"/>
                        <a:pt x="1547" y="725"/>
                      </a:cubicBezTo>
                      <a:cubicBezTo>
                        <a:pt x="2621" y="-26"/>
                        <a:pt x="4032" y="-104"/>
                        <a:pt x="5326" y="90"/>
                      </a:cubicBezTo>
                      <a:cubicBezTo>
                        <a:pt x="9130" y="647"/>
                        <a:pt x="12429" y="3131"/>
                        <a:pt x="14759" y="6172"/>
                      </a:cubicBezTo>
                      <a:cubicBezTo>
                        <a:pt x="17101" y="9213"/>
                        <a:pt x="18615" y="12798"/>
                        <a:pt x="20103" y="16330"/>
                      </a:cubicBezTo>
                      <a:cubicBezTo>
                        <a:pt x="21824" y="12577"/>
                        <a:pt x="25253" y="9019"/>
                        <a:pt x="28487" y="6444"/>
                      </a:cubicBezTo>
                      <a:cubicBezTo>
                        <a:pt x="30972" y="4464"/>
                        <a:pt x="33806" y="2821"/>
                        <a:pt x="36924" y="2239"/>
                      </a:cubicBezTo>
                      <a:cubicBezTo>
                        <a:pt x="40043" y="1656"/>
                        <a:pt x="43484" y="2213"/>
                        <a:pt x="45930" y="4231"/>
                      </a:cubicBezTo>
                      <a:cubicBezTo>
                        <a:pt x="48376" y="6250"/>
                        <a:pt x="49579" y="9847"/>
                        <a:pt x="48363" y="12784"/>
                      </a:cubicBezTo>
                      <a:cubicBezTo>
                        <a:pt x="50899" y="13056"/>
                        <a:pt x="52672" y="14505"/>
                        <a:pt x="54186" y="16563"/>
                      </a:cubicBezTo>
                      <a:cubicBezTo>
                        <a:pt x="55699" y="18620"/>
                        <a:pt x="56295" y="21325"/>
                        <a:pt x="55803" y="23835"/>
                      </a:cubicBezTo>
                      <a:cubicBezTo>
                        <a:pt x="58921" y="25232"/>
                        <a:pt x="60901" y="26708"/>
                        <a:pt x="62389" y="29774"/>
                      </a:cubicBezTo>
                      <a:cubicBezTo>
                        <a:pt x="64757" y="34639"/>
                        <a:pt x="65702" y="40333"/>
                        <a:pt x="64227" y="45547"/>
                      </a:cubicBezTo>
                      <a:cubicBezTo>
                        <a:pt x="62752" y="50749"/>
                        <a:pt x="58650" y="55330"/>
                        <a:pt x="53396" y="56624"/>
                      </a:cubicBezTo>
                      <a:cubicBezTo>
                        <a:pt x="47897" y="57983"/>
                        <a:pt x="40379" y="55705"/>
                        <a:pt x="34815" y="568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1181;p43">
                  <a:extLst>
                    <a:ext uri="{FF2B5EF4-FFF2-40B4-BE49-F238E27FC236}">
                      <a16:creationId xmlns:a16="http://schemas.microsoft.com/office/drawing/2014/main" id="{F302EDE6-0B63-50FB-E6BF-A614E714D9C4}"/>
                    </a:ext>
                  </a:extLst>
                </p:cNvPr>
                <p:cNvSpPr/>
                <p:nvPr/>
              </p:nvSpPr>
              <p:spPr>
                <a:xfrm>
                  <a:off x="3242073" y="5958954"/>
                  <a:ext cx="38416" cy="28260"/>
                </a:xfrm>
                <a:custGeom>
                  <a:avLst/>
                  <a:gdLst/>
                  <a:ahLst/>
                  <a:cxnLst/>
                  <a:rect l="l" t="t" r="r" b="b"/>
                  <a:pathLst>
                    <a:path w="38416" h="28260" extrusionOk="0">
                      <a:moveTo>
                        <a:pt x="28611" y="28261"/>
                      </a:moveTo>
                      <a:cubicBezTo>
                        <a:pt x="27808" y="28261"/>
                        <a:pt x="26941" y="28131"/>
                        <a:pt x="26113" y="27756"/>
                      </a:cubicBezTo>
                      <a:cubicBezTo>
                        <a:pt x="24923" y="27213"/>
                        <a:pt x="24082" y="26255"/>
                        <a:pt x="23655" y="25000"/>
                      </a:cubicBezTo>
                      <a:cubicBezTo>
                        <a:pt x="23318" y="24004"/>
                        <a:pt x="23280" y="22865"/>
                        <a:pt x="23551" y="21791"/>
                      </a:cubicBezTo>
                      <a:cubicBezTo>
                        <a:pt x="21701" y="22477"/>
                        <a:pt x="19631" y="22218"/>
                        <a:pt x="18285" y="21040"/>
                      </a:cubicBezTo>
                      <a:cubicBezTo>
                        <a:pt x="17612" y="20445"/>
                        <a:pt x="17224" y="19617"/>
                        <a:pt x="17159" y="18660"/>
                      </a:cubicBezTo>
                      <a:cubicBezTo>
                        <a:pt x="17107" y="17857"/>
                        <a:pt x="17289" y="16990"/>
                        <a:pt x="17677" y="16136"/>
                      </a:cubicBezTo>
                      <a:cubicBezTo>
                        <a:pt x="15775" y="17210"/>
                        <a:pt x="13665" y="18065"/>
                        <a:pt x="11893" y="17042"/>
                      </a:cubicBezTo>
                      <a:cubicBezTo>
                        <a:pt x="9835" y="15839"/>
                        <a:pt x="9369" y="13277"/>
                        <a:pt x="9602" y="11038"/>
                      </a:cubicBezTo>
                      <a:cubicBezTo>
                        <a:pt x="9240" y="11128"/>
                        <a:pt x="8878" y="11142"/>
                        <a:pt x="8567" y="11142"/>
                      </a:cubicBezTo>
                      <a:cubicBezTo>
                        <a:pt x="5837" y="11194"/>
                        <a:pt x="3158" y="10003"/>
                        <a:pt x="1567" y="7945"/>
                      </a:cubicBezTo>
                      <a:cubicBezTo>
                        <a:pt x="-115" y="5772"/>
                        <a:pt x="-478" y="2705"/>
                        <a:pt x="648" y="324"/>
                      </a:cubicBezTo>
                      <a:cubicBezTo>
                        <a:pt x="778" y="39"/>
                        <a:pt x="1114" y="-77"/>
                        <a:pt x="1399" y="53"/>
                      </a:cubicBezTo>
                      <a:cubicBezTo>
                        <a:pt x="1683" y="182"/>
                        <a:pt x="1800" y="518"/>
                        <a:pt x="1670" y="803"/>
                      </a:cubicBezTo>
                      <a:cubicBezTo>
                        <a:pt x="713" y="2809"/>
                        <a:pt x="1036" y="5409"/>
                        <a:pt x="2460" y="7260"/>
                      </a:cubicBezTo>
                      <a:cubicBezTo>
                        <a:pt x="3831" y="9033"/>
                        <a:pt x="6173" y="10119"/>
                        <a:pt x="8541" y="10029"/>
                      </a:cubicBezTo>
                      <a:cubicBezTo>
                        <a:pt x="9266" y="10003"/>
                        <a:pt x="9615" y="9964"/>
                        <a:pt x="9952" y="9602"/>
                      </a:cubicBezTo>
                      <a:cubicBezTo>
                        <a:pt x="10120" y="9421"/>
                        <a:pt x="10405" y="9369"/>
                        <a:pt x="10625" y="9498"/>
                      </a:cubicBezTo>
                      <a:cubicBezTo>
                        <a:pt x="10845" y="9615"/>
                        <a:pt x="10961" y="9874"/>
                        <a:pt x="10909" y="10119"/>
                      </a:cubicBezTo>
                      <a:cubicBezTo>
                        <a:pt x="10443" y="12177"/>
                        <a:pt x="10573" y="14972"/>
                        <a:pt x="12475" y="16072"/>
                      </a:cubicBezTo>
                      <a:cubicBezTo>
                        <a:pt x="14105" y="17016"/>
                        <a:pt x="16525" y="15554"/>
                        <a:pt x="18466" y="14389"/>
                      </a:cubicBezTo>
                      <a:lnTo>
                        <a:pt x="19191" y="13950"/>
                      </a:lnTo>
                      <a:cubicBezTo>
                        <a:pt x="19424" y="13807"/>
                        <a:pt x="19734" y="13859"/>
                        <a:pt x="19902" y="14079"/>
                      </a:cubicBezTo>
                      <a:cubicBezTo>
                        <a:pt x="20083" y="14299"/>
                        <a:pt x="20071" y="14597"/>
                        <a:pt x="19889" y="14804"/>
                      </a:cubicBezTo>
                      <a:cubicBezTo>
                        <a:pt x="18815" y="16007"/>
                        <a:pt x="18220" y="17430"/>
                        <a:pt x="18285" y="18595"/>
                      </a:cubicBezTo>
                      <a:cubicBezTo>
                        <a:pt x="18324" y="19255"/>
                        <a:pt x="18582" y="19798"/>
                        <a:pt x="19035" y="20199"/>
                      </a:cubicBezTo>
                      <a:cubicBezTo>
                        <a:pt x="20510" y="21506"/>
                        <a:pt x="22840" y="21157"/>
                        <a:pt x="24263" y="20160"/>
                      </a:cubicBezTo>
                      <a:cubicBezTo>
                        <a:pt x="24470" y="20018"/>
                        <a:pt x="24755" y="20031"/>
                        <a:pt x="24949" y="20199"/>
                      </a:cubicBezTo>
                      <a:cubicBezTo>
                        <a:pt x="25143" y="20368"/>
                        <a:pt x="25195" y="20652"/>
                        <a:pt x="25078" y="20885"/>
                      </a:cubicBezTo>
                      <a:cubicBezTo>
                        <a:pt x="24457" y="22063"/>
                        <a:pt x="24328" y="23473"/>
                        <a:pt x="24729" y="24638"/>
                      </a:cubicBezTo>
                      <a:cubicBezTo>
                        <a:pt x="25052" y="25595"/>
                        <a:pt x="25699" y="26320"/>
                        <a:pt x="26605" y="26734"/>
                      </a:cubicBezTo>
                      <a:cubicBezTo>
                        <a:pt x="27886" y="27329"/>
                        <a:pt x="29348" y="27161"/>
                        <a:pt x="30358" y="26928"/>
                      </a:cubicBezTo>
                      <a:cubicBezTo>
                        <a:pt x="33398" y="26204"/>
                        <a:pt x="35909" y="24431"/>
                        <a:pt x="37487" y="23072"/>
                      </a:cubicBezTo>
                      <a:cubicBezTo>
                        <a:pt x="37720" y="22865"/>
                        <a:pt x="38070" y="22891"/>
                        <a:pt x="38277" y="23124"/>
                      </a:cubicBezTo>
                      <a:cubicBezTo>
                        <a:pt x="38484" y="23357"/>
                        <a:pt x="38458" y="23706"/>
                        <a:pt x="38225" y="23913"/>
                      </a:cubicBezTo>
                      <a:cubicBezTo>
                        <a:pt x="36556" y="25362"/>
                        <a:pt x="33890" y="27251"/>
                        <a:pt x="30616" y="28015"/>
                      </a:cubicBezTo>
                      <a:cubicBezTo>
                        <a:pt x="30060" y="28145"/>
                        <a:pt x="29361" y="28261"/>
                        <a:pt x="28637" y="282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1182;p43">
                  <a:extLst>
                    <a:ext uri="{FF2B5EF4-FFF2-40B4-BE49-F238E27FC236}">
                      <a16:creationId xmlns:a16="http://schemas.microsoft.com/office/drawing/2014/main" id="{02AC8756-FEB9-A6BB-AC3E-BE41C1A7BA1C}"/>
                    </a:ext>
                  </a:extLst>
                </p:cNvPr>
                <p:cNvSpPr/>
                <p:nvPr/>
              </p:nvSpPr>
              <p:spPr>
                <a:xfrm>
                  <a:off x="3249631" y="5983691"/>
                  <a:ext cx="13523" cy="11481"/>
                </a:xfrm>
                <a:custGeom>
                  <a:avLst/>
                  <a:gdLst/>
                  <a:ahLst/>
                  <a:cxnLst/>
                  <a:rect l="l" t="t" r="r" b="b"/>
                  <a:pathLst>
                    <a:path w="13523" h="11481" extrusionOk="0">
                      <a:moveTo>
                        <a:pt x="557" y="11469"/>
                      </a:moveTo>
                      <a:cubicBezTo>
                        <a:pt x="557" y="11469"/>
                        <a:pt x="466" y="11469"/>
                        <a:pt x="427" y="11456"/>
                      </a:cubicBezTo>
                      <a:cubicBezTo>
                        <a:pt x="130" y="11378"/>
                        <a:pt x="-52" y="11080"/>
                        <a:pt x="13" y="10770"/>
                      </a:cubicBezTo>
                      <a:cubicBezTo>
                        <a:pt x="1462" y="4908"/>
                        <a:pt x="6897" y="379"/>
                        <a:pt x="12927" y="4"/>
                      </a:cubicBezTo>
                      <a:cubicBezTo>
                        <a:pt x="13237" y="-35"/>
                        <a:pt x="13496" y="224"/>
                        <a:pt x="13522" y="535"/>
                      </a:cubicBezTo>
                      <a:cubicBezTo>
                        <a:pt x="13548" y="845"/>
                        <a:pt x="13302" y="1117"/>
                        <a:pt x="12992" y="1130"/>
                      </a:cubicBezTo>
                      <a:cubicBezTo>
                        <a:pt x="7531" y="1479"/>
                        <a:pt x="2420" y="5736"/>
                        <a:pt x="1100" y="11054"/>
                      </a:cubicBezTo>
                      <a:cubicBezTo>
                        <a:pt x="1035" y="11313"/>
                        <a:pt x="802" y="11481"/>
                        <a:pt x="557" y="114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1183;p43">
                  <a:extLst>
                    <a:ext uri="{FF2B5EF4-FFF2-40B4-BE49-F238E27FC236}">
                      <a16:creationId xmlns:a16="http://schemas.microsoft.com/office/drawing/2014/main" id="{A610104D-54E7-D987-AFEB-FAD8E84B21A4}"/>
                    </a:ext>
                  </a:extLst>
                </p:cNvPr>
                <p:cNvSpPr/>
                <p:nvPr/>
              </p:nvSpPr>
              <p:spPr>
                <a:xfrm>
                  <a:off x="3151174" y="5974081"/>
                  <a:ext cx="29644" cy="25568"/>
                </a:xfrm>
                <a:custGeom>
                  <a:avLst/>
                  <a:gdLst/>
                  <a:ahLst/>
                  <a:cxnLst/>
                  <a:rect l="l" t="t" r="r" b="b"/>
                  <a:pathLst>
                    <a:path w="29644" h="25568" extrusionOk="0">
                      <a:moveTo>
                        <a:pt x="0" y="18413"/>
                      </a:moveTo>
                      <a:lnTo>
                        <a:pt x="18219" y="0"/>
                      </a:lnTo>
                      <a:lnTo>
                        <a:pt x="29645" y="25568"/>
                      </a:lnTo>
                      <a:lnTo>
                        <a:pt x="0" y="184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1184;p43">
                  <a:extLst>
                    <a:ext uri="{FF2B5EF4-FFF2-40B4-BE49-F238E27FC236}">
                      <a16:creationId xmlns:a16="http://schemas.microsoft.com/office/drawing/2014/main" id="{B17E5F65-F4E6-67FB-E9CA-2D788AB260CF}"/>
                    </a:ext>
                  </a:extLst>
                </p:cNvPr>
                <p:cNvSpPr/>
                <p:nvPr/>
              </p:nvSpPr>
              <p:spPr>
                <a:xfrm>
                  <a:off x="3251861" y="5958239"/>
                  <a:ext cx="17805" cy="11261"/>
                </a:xfrm>
                <a:custGeom>
                  <a:avLst/>
                  <a:gdLst/>
                  <a:ahLst/>
                  <a:cxnLst/>
                  <a:rect l="l" t="t" r="r" b="b"/>
                  <a:pathLst>
                    <a:path w="17805" h="11261" extrusionOk="0">
                      <a:moveTo>
                        <a:pt x="565" y="11248"/>
                      </a:moveTo>
                      <a:cubicBezTo>
                        <a:pt x="565" y="11248"/>
                        <a:pt x="500" y="11248"/>
                        <a:pt x="461" y="11248"/>
                      </a:cubicBezTo>
                      <a:cubicBezTo>
                        <a:pt x="151" y="11196"/>
                        <a:pt x="-43" y="10899"/>
                        <a:pt x="8" y="10601"/>
                      </a:cubicBezTo>
                      <a:cubicBezTo>
                        <a:pt x="616" y="7224"/>
                        <a:pt x="2622" y="4559"/>
                        <a:pt x="6323" y="2190"/>
                      </a:cubicBezTo>
                      <a:cubicBezTo>
                        <a:pt x="9545" y="133"/>
                        <a:pt x="13686" y="-526"/>
                        <a:pt x="17386" y="431"/>
                      </a:cubicBezTo>
                      <a:cubicBezTo>
                        <a:pt x="17684" y="509"/>
                        <a:pt x="17865" y="819"/>
                        <a:pt x="17787" y="1116"/>
                      </a:cubicBezTo>
                      <a:cubicBezTo>
                        <a:pt x="17710" y="1415"/>
                        <a:pt x="17399" y="1595"/>
                        <a:pt x="17102" y="1518"/>
                      </a:cubicBezTo>
                      <a:cubicBezTo>
                        <a:pt x="13698" y="625"/>
                        <a:pt x="9894" y="1246"/>
                        <a:pt x="6918" y="3135"/>
                      </a:cubicBezTo>
                      <a:cubicBezTo>
                        <a:pt x="3450" y="5348"/>
                        <a:pt x="1665" y="7716"/>
                        <a:pt x="1095" y="10796"/>
                      </a:cubicBezTo>
                      <a:cubicBezTo>
                        <a:pt x="1044" y="11068"/>
                        <a:pt x="811" y="11261"/>
                        <a:pt x="539" y="112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1185;p43">
                  <a:extLst>
                    <a:ext uri="{FF2B5EF4-FFF2-40B4-BE49-F238E27FC236}">
                      <a16:creationId xmlns:a16="http://schemas.microsoft.com/office/drawing/2014/main" id="{4B552359-23D4-B9DE-609F-8326E7BB6082}"/>
                    </a:ext>
                  </a:extLst>
                </p:cNvPr>
                <p:cNvSpPr/>
                <p:nvPr/>
              </p:nvSpPr>
              <p:spPr>
                <a:xfrm>
                  <a:off x="3260040" y="5968728"/>
                  <a:ext cx="17437" cy="6310"/>
                </a:xfrm>
                <a:custGeom>
                  <a:avLst/>
                  <a:gdLst/>
                  <a:ahLst/>
                  <a:cxnLst/>
                  <a:rect l="l" t="t" r="r" b="b"/>
                  <a:pathLst>
                    <a:path w="17437" h="6310" extrusionOk="0">
                      <a:moveTo>
                        <a:pt x="564" y="6298"/>
                      </a:moveTo>
                      <a:cubicBezTo>
                        <a:pt x="435" y="6298"/>
                        <a:pt x="305" y="6259"/>
                        <a:pt x="202" y="6168"/>
                      </a:cubicBezTo>
                      <a:cubicBezTo>
                        <a:pt x="-31" y="5975"/>
                        <a:pt x="-70" y="5612"/>
                        <a:pt x="124" y="5379"/>
                      </a:cubicBezTo>
                      <a:cubicBezTo>
                        <a:pt x="3929" y="799"/>
                        <a:pt x="10230" y="-1000"/>
                        <a:pt x="16998" y="540"/>
                      </a:cubicBezTo>
                      <a:cubicBezTo>
                        <a:pt x="17295" y="605"/>
                        <a:pt x="17489" y="915"/>
                        <a:pt x="17425" y="1213"/>
                      </a:cubicBezTo>
                      <a:cubicBezTo>
                        <a:pt x="17360" y="1510"/>
                        <a:pt x="17049" y="1704"/>
                        <a:pt x="16752" y="1640"/>
                      </a:cubicBezTo>
                      <a:cubicBezTo>
                        <a:pt x="10411" y="190"/>
                        <a:pt x="4524" y="1859"/>
                        <a:pt x="991" y="6104"/>
                      </a:cubicBezTo>
                      <a:cubicBezTo>
                        <a:pt x="875" y="6233"/>
                        <a:pt x="719" y="6311"/>
                        <a:pt x="564" y="63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1186;p43">
                  <a:extLst>
                    <a:ext uri="{FF2B5EF4-FFF2-40B4-BE49-F238E27FC236}">
                      <a16:creationId xmlns:a16="http://schemas.microsoft.com/office/drawing/2014/main" id="{B3396C1C-E3F0-A378-C96B-2E1048691306}"/>
                    </a:ext>
                  </a:extLst>
                </p:cNvPr>
                <p:cNvSpPr/>
                <p:nvPr/>
              </p:nvSpPr>
              <p:spPr>
                <a:xfrm>
                  <a:off x="3266015" y="5974327"/>
                  <a:ext cx="14396" cy="6276"/>
                </a:xfrm>
                <a:custGeom>
                  <a:avLst/>
                  <a:gdLst/>
                  <a:ahLst/>
                  <a:cxnLst/>
                  <a:rect l="l" t="t" r="r" b="b"/>
                  <a:pathLst>
                    <a:path w="14396" h="6276" extrusionOk="0">
                      <a:moveTo>
                        <a:pt x="567" y="6276"/>
                      </a:moveTo>
                      <a:cubicBezTo>
                        <a:pt x="477" y="6276"/>
                        <a:pt x="373" y="6250"/>
                        <a:pt x="283" y="6198"/>
                      </a:cubicBezTo>
                      <a:cubicBezTo>
                        <a:pt x="11" y="6043"/>
                        <a:pt x="-80" y="5694"/>
                        <a:pt x="76" y="5435"/>
                      </a:cubicBezTo>
                      <a:cubicBezTo>
                        <a:pt x="2858" y="634"/>
                        <a:pt x="9289" y="-1385"/>
                        <a:pt x="14089" y="1009"/>
                      </a:cubicBezTo>
                      <a:cubicBezTo>
                        <a:pt x="14361" y="1152"/>
                        <a:pt x="14478" y="1488"/>
                        <a:pt x="14335" y="1760"/>
                      </a:cubicBezTo>
                      <a:cubicBezTo>
                        <a:pt x="14193" y="2032"/>
                        <a:pt x="13856" y="2149"/>
                        <a:pt x="13585" y="2006"/>
                      </a:cubicBezTo>
                      <a:cubicBezTo>
                        <a:pt x="9289" y="-142"/>
                        <a:pt x="3544" y="1682"/>
                        <a:pt x="1033" y="5991"/>
                      </a:cubicBezTo>
                      <a:cubicBezTo>
                        <a:pt x="930" y="6173"/>
                        <a:pt x="736" y="6276"/>
                        <a:pt x="542" y="62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1187;p43">
                  <a:extLst>
                    <a:ext uri="{FF2B5EF4-FFF2-40B4-BE49-F238E27FC236}">
                      <a16:creationId xmlns:a16="http://schemas.microsoft.com/office/drawing/2014/main" id="{5882C3CF-7526-6F6D-180E-8ECB1D980F74}"/>
                    </a:ext>
                  </a:extLst>
                </p:cNvPr>
                <p:cNvSpPr/>
                <p:nvPr/>
              </p:nvSpPr>
              <p:spPr>
                <a:xfrm>
                  <a:off x="3275400" y="5984672"/>
                  <a:ext cx="5758" cy="4380"/>
                </a:xfrm>
                <a:custGeom>
                  <a:avLst/>
                  <a:gdLst/>
                  <a:ahLst/>
                  <a:cxnLst/>
                  <a:rect l="l" t="t" r="r" b="b"/>
                  <a:pathLst>
                    <a:path w="5758" h="4380" extrusionOk="0">
                      <a:moveTo>
                        <a:pt x="5208" y="4380"/>
                      </a:moveTo>
                      <a:cubicBezTo>
                        <a:pt x="5092" y="4380"/>
                        <a:pt x="4988" y="4342"/>
                        <a:pt x="4885" y="4277"/>
                      </a:cubicBezTo>
                      <a:lnTo>
                        <a:pt x="240" y="1016"/>
                      </a:lnTo>
                      <a:cubicBezTo>
                        <a:pt x="-19" y="835"/>
                        <a:pt x="-71" y="486"/>
                        <a:pt x="97" y="239"/>
                      </a:cubicBezTo>
                      <a:cubicBezTo>
                        <a:pt x="278" y="-19"/>
                        <a:pt x="628" y="-71"/>
                        <a:pt x="874" y="97"/>
                      </a:cubicBezTo>
                      <a:lnTo>
                        <a:pt x="5519" y="3358"/>
                      </a:lnTo>
                      <a:cubicBezTo>
                        <a:pt x="5778" y="3539"/>
                        <a:pt x="5829" y="3889"/>
                        <a:pt x="5661" y="4134"/>
                      </a:cubicBezTo>
                      <a:cubicBezTo>
                        <a:pt x="5558" y="4290"/>
                        <a:pt x="5377" y="4368"/>
                        <a:pt x="5195" y="4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7" name="Google Shape;1188;p43">
                <a:extLst>
                  <a:ext uri="{FF2B5EF4-FFF2-40B4-BE49-F238E27FC236}">
                    <a16:creationId xmlns:a16="http://schemas.microsoft.com/office/drawing/2014/main" id="{34EEBD82-E39C-C91E-37FB-7623D7E885EA}"/>
                  </a:ext>
                </a:extLst>
              </p:cNvPr>
              <p:cNvSpPr/>
              <p:nvPr/>
            </p:nvSpPr>
            <p:spPr>
              <a:xfrm>
                <a:off x="3192138" y="5968708"/>
                <a:ext cx="8848" cy="7092"/>
              </a:xfrm>
              <a:custGeom>
                <a:avLst/>
                <a:gdLst/>
                <a:ahLst/>
                <a:cxnLst/>
                <a:rect l="l" t="t" r="r" b="b"/>
                <a:pathLst>
                  <a:path w="8848" h="7092" extrusionOk="0">
                    <a:moveTo>
                      <a:pt x="1361" y="1348"/>
                    </a:moveTo>
                    <a:cubicBezTo>
                      <a:pt x="468" y="1698"/>
                      <a:pt x="-37" y="2707"/>
                      <a:pt x="2" y="3665"/>
                    </a:cubicBezTo>
                    <a:cubicBezTo>
                      <a:pt x="54" y="4868"/>
                      <a:pt x="843" y="5968"/>
                      <a:pt x="1891" y="6538"/>
                    </a:cubicBezTo>
                    <a:cubicBezTo>
                      <a:pt x="2939" y="7120"/>
                      <a:pt x="4220" y="7210"/>
                      <a:pt x="5398" y="6965"/>
                    </a:cubicBezTo>
                    <a:cubicBezTo>
                      <a:pt x="8076" y="6408"/>
                      <a:pt x="10017" y="3277"/>
                      <a:pt x="8038" y="870"/>
                    </a:cubicBezTo>
                    <a:cubicBezTo>
                      <a:pt x="7287" y="-49"/>
                      <a:pt x="6291" y="-204"/>
                      <a:pt x="5230" y="236"/>
                    </a:cubicBezTo>
                    <a:cubicBezTo>
                      <a:pt x="4570" y="507"/>
                      <a:pt x="4246" y="986"/>
                      <a:pt x="3483" y="1142"/>
                    </a:cubicBezTo>
                    <a:cubicBezTo>
                      <a:pt x="2771" y="1284"/>
                      <a:pt x="2059" y="1064"/>
                      <a:pt x="1361" y="13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1189;p43">
                <a:extLst>
                  <a:ext uri="{FF2B5EF4-FFF2-40B4-BE49-F238E27FC236}">
                    <a16:creationId xmlns:a16="http://schemas.microsoft.com/office/drawing/2014/main" id="{261142A3-CB07-F32B-707E-561916F7DB2C}"/>
                  </a:ext>
                </a:extLst>
              </p:cNvPr>
              <p:cNvSpPr/>
              <p:nvPr/>
            </p:nvSpPr>
            <p:spPr>
              <a:xfrm>
                <a:off x="3192138" y="5968918"/>
                <a:ext cx="8849" cy="6879"/>
              </a:xfrm>
              <a:custGeom>
                <a:avLst/>
                <a:gdLst/>
                <a:ahLst/>
                <a:cxnLst/>
                <a:rect l="l" t="t" r="r" b="b"/>
                <a:pathLst>
                  <a:path w="8849" h="6879" extrusionOk="0">
                    <a:moveTo>
                      <a:pt x="8038" y="673"/>
                    </a:moveTo>
                    <a:cubicBezTo>
                      <a:pt x="7779" y="363"/>
                      <a:pt x="7495" y="142"/>
                      <a:pt x="7184" y="0"/>
                    </a:cubicBezTo>
                    <a:cubicBezTo>
                      <a:pt x="7119" y="130"/>
                      <a:pt x="7068" y="272"/>
                      <a:pt x="7003" y="401"/>
                    </a:cubicBezTo>
                    <a:cubicBezTo>
                      <a:pt x="6537" y="1359"/>
                      <a:pt x="5605" y="2200"/>
                      <a:pt x="4635" y="2640"/>
                    </a:cubicBezTo>
                    <a:cubicBezTo>
                      <a:pt x="3794" y="3028"/>
                      <a:pt x="2888" y="3313"/>
                      <a:pt x="1944" y="3364"/>
                    </a:cubicBezTo>
                    <a:cubicBezTo>
                      <a:pt x="1762" y="3390"/>
                      <a:pt x="1581" y="3403"/>
                      <a:pt x="1400" y="3403"/>
                    </a:cubicBezTo>
                    <a:cubicBezTo>
                      <a:pt x="1103" y="3390"/>
                      <a:pt x="818" y="3339"/>
                      <a:pt x="533" y="3274"/>
                    </a:cubicBezTo>
                    <a:cubicBezTo>
                      <a:pt x="365" y="3235"/>
                      <a:pt x="197" y="3196"/>
                      <a:pt x="29" y="3145"/>
                    </a:cubicBezTo>
                    <a:cubicBezTo>
                      <a:pt x="29" y="3248"/>
                      <a:pt x="-10" y="3352"/>
                      <a:pt x="3" y="3455"/>
                    </a:cubicBezTo>
                    <a:cubicBezTo>
                      <a:pt x="54" y="4658"/>
                      <a:pt x="844" y="5758"/>
                      <a:pt x="1892" y="6328"/>
                    </a:cubicBezTo>
                    <a:cubicBezTo>
                      <a:pt x="2940" y="6897"/>
                      <a:pt x="4221" y="7001"/>
                      <a:pt x="5398" y="6755"/>
                    </a:cubicBezTo>
                    <a:cubicBezTo>
                      <a:pt x="8077" y="6198"/>
                      <a:pt x="10018" y="3067"/>
                      <a:pt x="8038" y="6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4" name="Google Shape;1190;p43">
              <a:extLst>
                <a:ext uri="{FF2B5EF4-FFF2-40B4-BE49-F238E27FC236}">
                  <a16:creationId xmlns:a16="http://schemas.microsoft.com/office/drawing/2014/main" id="{97A4F9AA-8DCD-2D6A-9950-7BB36D735689}"/>
                </a:ext>
              </a:extLst>
            </p:cNvPr>
            <p:cNvSpPr/>
            <p:nvPr/>
          </p:nvSpPr>
          <p:spPr>
            <a:xfrm>
              <a:off x="12635224" y="6510218"/>
              <a:ext cx="169668" cy="244012"/>
            </a:xfrm>
            <a:custGeom>
              <a:avLst/>
              <a:gdLst/>
              <a:ahLst/>
              <a:cxnLst/>
              <a:rect l="l" t="t" r="r" b="b"/>
              <a:pathLst>
                <a:path w="41662" h="59917" extrusionOk="0">
                  <a:moveTo>
                    <a:pt x="34646" y="59905"/>
                  </a:moveTo>
                  <a:cubicBezTo>
                    <a:pt x="34503" y="59905"/>
                    <a:pt x="34361" y="59840"/>
                    <a:pt x="34270" y="59723"/>
                  </a:cubicBezTo>
                  <a:cubicBezTo>
                    <a:pt x="32071" y="56864"/>
                    <a:pt x="30466" y="53603"/>
                    <a:pt x="29509" y="50161"/>
                  </a:cubicBezTo>
                  <a:cubicBezTo>
                    <a:pt x="24760" y="53370"/>
                    <a:pt x="19015" y="55091"/>
                    <a:pt x="13308" y="54975"/>
                  </a:cubicBezTo>
                  <a:cubicBezTo>
                    <a:pt x="10578" y="54923"/>
                    <a:pt x="8404" y="54431"/>
                    <a:pt x="6631" y="53487"/>
                  </a:cubicBezTo>
                  <a:cubicBezTo>
                    <a:pt x="-136" y="49851"/>
                    <a:pt x="-201" y="40210"/>
                    <a:pt x="84" y="36225"/>
                  </a:cubicBezTo>
                  <a:cubicBezTo>
                    <a:pt x="1028" y="23091"/>
                    <a:pt x="6178" y="10294"/>
                    <a:pt x="14615" y="175"/>
                  </a:cubicBezTo>
                  <a:cubicBezTo>
                    <a:pt x="14783" y="-32"/>
                    <a:pt x="15081" y="-58"/>
                    <a:pt x="15288" y="111"/>
                  </a:cubicBezTo>
                  <a:cubicBezTo>
                    <a:pt x="15495" y="279"/>
                    <a:pt x="15521" y="576"/>
                    <a:pt x="15353" y="784"/>
                  </a:cubicBezTo>
                  <a:cubicBezTo>
                    <a:pt x="7045" y="10747"/>
                    <a:pt x="1973" y="23350"/>
                    <a:pt x="1041" y="36290"/>
                  </a:cubicBezTo>
                  <a:cubicBezTo>
                    <a:pt x="770" y="40081"/>
                    <a:pt x="821" y="49268"/>
                    <a:pt x="7097" y="52646"/>
                  </a:cubicBezTo>
                  <a:cubicBezTo>
                    <a:pt x="8728" y="53525"/>
                    <a:pt x="10759" y="53965"/>
                    <a:pt x="13334" y="54017"/>
                  </a:cubicBezTo>
                  <a:cubicBezTo>
                    <a:pt x="18976" y="54120"/>
                    <a:pt x="24630" y="52399"/>
                    <a:pt x="29263" y="49178"/>
                  </a:cubicBezTo>
                  <a:cubicBezTo>
                    <a:pt x="27477" y="41906"/>
                    <a:pt x="28460" y="33948"/>
                    <a:pt x="32316" y="27452"/>
                  </a:cubicBezTo>
                  <a:cubicBezTo>
                    <a:pt x="33248" y="25886"/>
                    <a:pt x="35086" y="23894"/>
                    <a:pt x="37208" y="23454"/>
                  </a:cubicBezTo>
                  <a:cubicBezTo>
                    <a:pt x="38217" y="23247"/>
                    <a:pt x="39174" y="23454"/>
                    <a:pt x="39977" y="24036"/>
                  </a:cubicBezTo>
                  <a:cubicBezTo>
                    <a:pt x="41271" y="24980"/>
                    <a:pt x="41827" y="26753"/>
                    <a:pt x="41620" y="29303"/>
                  </a:cubicBezTo>
                  <a:cubicBezTo>
                    <a:pt x="41077" y="36316"/>
                    <a:pt x="37777" y="43044"/>
                    <a:pt x="32575" y="47768"/>
                  </a:cubicBezTo>
                  <a:cubicBezTo>
                    <a:pt x="31864" y="48414"/>
                    <a:pt x="31126" y="49010"/>
                    <a:pt x="30350" y="49579"/>
                  </a:cubicBezTo>
                  <a:cubicBezTo>
                    <a:pt x="31281" y="53020"/>
                    <a:pt x="32847" y="56295"/>
                    <a:pt x="35047" y="59141"/>
                  </a:cubicBezTo>
                  <a:cubicBezTo>
                    <a:pt x="35202" y="59348"/>
                    <a:pt x="35163" y="59646"/>
                    <a:pt x="34956" y="59814"/>
                  </a:cubicBezTo>
                  <a:cubicBezTo>
                    <a:pt x="34866" y="59879"/>
                    <a:pt x="34762" y="59917"/>
                    <a:pt x="34671" y="59917"/>
                  </a:cubicBezTo>
                  <a:close/>
                  <a:moveTo>
                    <a:pt x="37945" y="24333"/>
                  </a:moveTo>
                  <a:cubicBezTo>
                    <a:pt x="37751" y="24333"/>
                    <a:pt x="37570" y="24359"/>
                    <a:pt x="37363" y="24398"/>
                  </a:cubicBezTo>
                  <a:cubicBezTo>
                    <a:pt x="35668" y="24748"/>
                    <a:pt x="33999" y="26430"/>
                    <a:pt x="33106" y="27944"/>
                  </a:cubicBezTo>
                  <a:cubicBezTo>
                    <a:pt x="29444" y="34116"/>
                    <a:pt x="28473" y="41647"/>
                    <a:pt x="30065" y="48583"/>
                  </a:cubicBezTo>
                  <a:cubicBezTo>
                    <a:pt x="30699" y="48104"/>
                    <a:pt x="31307" y="47599"/>
                    <a:pt x="31902" y="47069"/>
                  </a:cubicBezTo>
                  <a:cubicBezTo>
                    <a:pt x="36936" y="42514"/>
                    <a:pt x="40119" y="36005"/>
                    <a:pt x="40637" y="29238"/>
                  </a:cubicBezTo>
                  <a:cubicBezTo>
                    <a:pt x="40805" y="27038"/>
                    <a:pt x="40378" y="25550"/>
                    <a:pt x="39381" y="24812"/>
                  </a:cubicBezTo>
                  <a:cubicBezTo>
                    <a:pt x="38954" y="24502"/>
                    <a:pt x="38476" y="24333"/>
                    <a:pt x="37945" y="24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1191;p43">
              <a:extLst>
                <a:ext uri="{FF2B5EF4-FFF2-40B4-BE49-F238E27FC236}">
                  <a16:creationId xmlns:a16="http://schemas.microsoft.com/office/drawing/2014/main" id="{23AB7AE7-5782-2457-912B-7476D6F86372}"/>
                </a:ext>
              </a:extLst>
            </p:cNvPr>
            <p:cNvSpPr/>
            <p:nvPr/>
          </p:nvSpPr>
          <p:spPr>
            <a:xfrm>
              <a:off x="12629376" y="6364310"/>
              <a:ext cx="17406" cy="20257"/>
            </a:xfrm>
            <a:custGeom>
              <a:avLst/>
              <a:gdLst/>
              <a:ahLst/>
              <a:cxnLst/>
              <a:rect l="l" t="t" r="r" b="b"/>
              <a:pathLst>
                <a:path w="4274" h="4974" extrusionOk="0">
                  <a:moveTo>
                    <a:pt x="355" y="4974"/>
                  </a:moveTo>
                  <a:cubicBezTo>
                    <a:pt x="355" y="4974"/>
                    <a:pt x="225" y="4962"/>
                    <a:pt x="174" y="4922"/>
                  </a:cubicBezTo>
                  <a:cubicBezTo>
                    <a:pt x="5" y="4819"/>
                    <a:pt x="-46" y="4599"/>
                    <a:pt x="44" y="4431"/>
                  </a:cubicBezTo>
                  <a:lnTo>
                    <a:pt x="2580" y="174"/>
                  </a:lnTo>
                  <a:cubicBezTo>
                    <a:pt x="2658" y="44"/>
                    <a:pt x="2800" y="-20"/>
                    <a:pt x="2943" y="6"/>
                  </a:cubicBezTo>
                  <a:cubicBezTo>
                    <a:pt x="3085" y="32"/>
                    <a:pt x="3201" y="135"/>
                    <a:pt x="3240" y="277"/>
                  </a:cubicBezTo>
                  <a:lnTo>
                    <a:pt x="4262" y="4327"/>
                  </a:lnTo>
                  <a:cubicBezTo>
                    <a:pt x="4314" y="4521"/>
                    <a:pt x="4198" y="4715"/>
                    <a:pt x="4004" y="4767"/>
                  </a:cubicBezTo>
                  <a:cubicBezTo>
                    <a:pt x="3810" y="4819"/>
                    <a:pt x="3615" y="4703"/>
                    <a:pt x="3564" y="4509"/>
                  </a:cubicBezTo>
                  <a:lnTo>
                    <a:pt x="2748" y="1300"/>
                  </a:lnTo>
                  <a:lnTo>
                    <a:pt x="652" y="4806"/>
                  </a:lnTo>
                  <a:cubicBezTo>
                    <a:pt x="588" y="4922"/>
                    <a:pt x="471" y="4974"/>
                    <a:pt x="342" y="49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0" name="TextBox 109">
            <a:extLst>
              <a:ext uri="{FF2B5EF4-FFF2-40B4-BE49-F238E27FC236}">
                <a16:creationId xmlns:a16="http://schemas.microsoft.com/office/drawing/2014/main" id="{FE92A601-1BCD-D46B-E410-40063DF07CEC}"/>
              </a:ext>
            </a:extLst>
          </p:cNvPr>
          <p:cNvSpPr txBox="1"/>
          <p:nvPr/>
        </p:nvSpPr>
        <p:spPr>
          <a:xfrm>
            <a:off x="152400" y="6978521"/>
            <a:ext cx="12192000" cy="5016758"/>
          </a:xfrm>
          <a:prstGeom prst="rect">
            <a:avLst/>
          </a:prstGeom>
          <a:noFill/>
        </p:spPr>
        <p:txBody>
          <a:bodyPr wrap="square" rtlCol="0">
            <a:spAutoFit/>
          </a:bodyPr>
          <a:lstStyle/>
          <a:p>
            <a:pPr algn="r" rtl="1"/>
            <a:r>
              <a:rPr lang="ar-EG" sz="3200" dirty="0">
                <a:solidFill>
                  <a:srgbClr val="7030A0"/>
                </a:solidFill>
                <a:latin typeface="Alnaseeb" panose="00000500000000000000" pitchFamily="50" charset="-78"/>
                <a:cs typeface="Alnaseeb" panose="00000500000000000000" pitchFamily="50" charset="-78"/>
              </a:rPr>
              <a:t>1 -  قانون الأثر:</a:t>
            </a:r>
          </a:p>
          <a:p>
            <a:pPr algn="r" rtl="1"/>
            <a:r>
              <a:rPr lang="ar-EG" sz="3200" dirty="0">
                <a:latin typeface="Alnaseeb" panose="00000500000000000000" pitchFamily="50" charset="-78"/>
                <a:cs typeface="Alnaseeb" panose="00000500000000000000" pitchFamily="50" charset="-78"/>
              </a:rPr>
              <a:t>السلوك الذي يتبعه نتيجة مرضية يميل إلى التكرار،</a:t>
            </a:r>
          </a:p>
          <a:p>
            <a:pPr algn="r" rtl="1"/>
            <a:r>
              <a:rPr lang="ar-EG" sz="3200" dirty="0">
                <a:latin typeface="Alnaseeb" panose="00000500000000000000" pitchFamily="50" charset="-78"/>
                <a:cs typeface="Alnaseeb" panose="00000500000000000000" pitchFamily="50" charset="-78"/>
              </a:rPr>
              <a:t>والسلوك الذي يتبعه نتيجة غير مرضية يقل حدوثه.</a:t>
            </a:r>
          </a:p>
          <a:p>
            <a:pPr algn="r" rtl="1"/>
            <a:endParaRPr lang="ar-EG" sz="3200" dirty="0">
              <a:latin typeface="Alnaseeb" panose="00000500000000000000" pitchFamily="50" charset="-78"/>
              <a:cs typeface="Alnaseeb" panose="00000500000000000000" pitchFamily="50" charset="-78"/>
            </a:endParaRPr>
          </a:p>
          <a:p>
            <a:pPr algn="r" rtl="1"/>
            <a:r>
              <a:rPr lang="ar-EG" sz="3200" dirty="0">
                <a:solidFill>
                  <a:srgbClr val="7030A0"/>
                </a:solidFill>
                <a:latin typeface="Alnaseeb" panose="00000500000000000000" pitchFamily="50" charset="-78"/>
                <a:cs typeface="Alnaseeb" panose="00000500000000000000" pitchFamily="50" charset="-78"/>
              </a:rPr>
              <a:t>2 -  قانون التهيؤ ( الاستعداد ) :</a:t>
            </a:r>
          </a:p>
          <a:p>
            <a:pPr algn="r" rtl="1"/>
            <a:r>
              <a:rPr lang="ar-EG" sz="3200" dirty="0">
                <a:latin typeface="Alnaseeb" panose="00000500000000000000" pitchFamily="50" charset="-78"/>
                <a:cs typeface="Alnaseeb" panose="00000500000000000000" pitchFamily="50" charset="-78"/>
              </a:rPr>
              <a:t>يقصد به ثورنديك الظروف التى يميل فيها المتعلم الى الشعور بالرضا او الضيق ( القبول او الرفض ).</a:t>
            </a:r>
          </a:p>
          <a:p>
            <a:pPr algn="r" rtl="1"/>
            <a:endParaRPr lang="ar-EG" sz="3200" dirty="0">
              <a:latin typeface="Alnaseeb" panose="00000500000000000000" pitchFamily="50" charset="-78"/>
              <a:cs typeface="Alnaseeb" panose="00000500000000000000" pitchFamily="50" charset="-78"/>
            </a:endParaRPr>
          </a:p>
          <a:p>
            <a:pPr algn="r" rtl="1"/>
            <a:r>
              <a:rPr lang="ar-EG" sz="3200" dirty="0">
                <a:solidFill>
                  <a:srgbClr val="7030A0"/>
                </a:solidFill>
                <a:latin typeface="Alnaseeb" panose="00000500000000000000" pitchFamily="50" charset="-78"/>
                <a:cs typeface="Alnaseeb" panose="00000500000000000000" pitchFamily="50" charset="-78"/>
              </a:rPr>
              <a:t>3 - قانون التمرين :</a:t>
            </a:r>
          </a:p>
          <a:p>
            <a:pPr algn="r" rtl="1"/>
            <a:r>
              <a:rPr lang="ar-EG" sz="3200" dirty="0">
                <a:latin typeface="Alnaseeb" panose="00000500000000000000" pitchFamily="50" charset="-78"/>
                <a:cs typeface="Alnaseeb" panose="00000500000000000000" pitchFamily="50" charset="-78"/>
              </a:rPr>
              <a:t>يتكون من شقين :-   قانون الاستعمال : يدل لى تقويه الروابط نتيجه للممارسة واستمرارها.</a:t>
            </a:r>
          </a:p>
          <a:p>
            <a:pPr algn="r" rtl="1"/>
            <a:r>
              <a:rPr lang="ar-EG" sz="3200" dirty="0">
                <a:latin typeface="Alnaseeb" panose="00000500000000000000" pitchFamily="50" charset="-78"/>
                <a:cs typeface="Alnaseeb" panose="00000500000000000000" pitchFamily="50" charset="-78"/>
              </a:rPr>
              <a:t>قانون الإهمال: يدل على ضعف الروابط أو النسيان نتيجه لتوقف الممارسه.</a:t>
            </a:r>
          </a:p>
        </p:txBody>
      </p:sp>
      <p:sp>
        <p:nvSpPr>
          <p:cNvPr id="111" name="Rectangle 110">
            <a:extLst>
              <a:ext uri="{FF2B5EF4-FFF2-40B4-BE49-F238E27FC236}">
                <a16:creationId xmlns:a16="http://schemas.microsoft.com/office/drawing/2014/main" id="{E815E6ED-23DC-895E-3ADC-25DB658DF02B}"/>
              </a:ext>
            </a:extLst>
          </p:cNvPr>
          <p:cNvSpPr/>
          <p:nvPr/>
        </p:nvSpPr>
        <p:spPr>
          <a:xfrm>
            <a:off x="152400" y="6920814"/>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80618E01-CE5C-774E-E9E5-A5E6649B1EFA}"/>
              </a:ext>
            </a:extLst>
          </p:cNvPr>
          <p:cNvSpPr txBox="1"/>
          <p:nvPr/>
        </p:nvSpPr>
        <p:spPr>
          <a:xfrm>
            <a:off x="-12377631" y="152400"/>
            <a:ext cx="12192000" cy="769441"/>
          </a:xfrm>
          <a:prstGeom prst="rect">
            <a:avLst/>
          </a:prstGeom>
          <a:noFill/>
        </p:spPr>
        <p:txBody>
          <a:bodyPr wrap="square" rtlCol="0">
            <a:spAutoFit/>
          </a:bodyPr>
          <a:lstStyle/>
          <a:p>
            <a:pPr algn="ctr" rtl="1"/>
            <a:r>
              <a:rPr lang="ar-EG" sz="4400" b="1" dirty="0">
                <a:solidFill>
                  <a:srgbClr val="7030A0"/>
                </a:solidFill>
                <a:latin typeface="Alnaseeb" panose="00000500000000000000" pitchFamily="50" charset="-78"/>
                <a:cs typeface="Alnaseeb" panose="00000500000000000000" pitchFamily="50" charset="-78"/>
              </a:rPr>
              <a:t>قوانين التعلم حسب ثورندايك</a:t>
            </a:r>
          </a:p>
        </p:txBody>
      </p:sp>
    </p:spTree>
    <p:extLst>
      <p:ext uri="{BB962C8B-B14F-4D97-AF65-F5344CB8AC3E}">
        <p14:creationId xmlns:p14="http://schemas.microsoft.com/office/powerpoint/2010/main" val="32923967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CC15A50C-27EB-9EA5-1A10-CFEBB73500CA}"/>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417346D0-0884-FF60-5A53-BEB20151EAFD}"/>
              </a:ext>
            </a:extLst>
          </p:cNvPr>
          <p:cNvSpPr txBox="1"/>
          <p:nvPr/>
        </p:nvSpPr>
        <p:spPr>
          <a:xfrm>
            <a:off x="0" y="0"/>
            <a:ext cx="12192000" cy="769441"/>
          </a:xfrm>
          <a:prstGeom prst="rect">
            <a:avLst/>
          </a:prstGeom>
          <a:noFill/>
        </p:spPr>
        <p:txBody>
          <a:bodyPr wrap="square" rtlCol="0">
            <a:spAutoFit/>
          </a:bodyPr>
          <a:lstStyle/>
          <a:p>
            <a:pPr algn="ctr" rtl="1"/>
            <a:r>
              <a:rPr lang="ar-EG" sz="4400" b="1" dirty="0">
                <a:solidFill>
                  <a:srgbClr val="7030A0"/>
                </a:solidFill>
                <a:latin typeface="Alnaseeb" panose="00000500000000000000" pitchFamily="50" charset="-78"/>
                <a:cs typeface="Alnaseeb" panose="00000500000000000000" pitchFamily="50" charset="-78"/>
              </a:rPr>
              <a:t>قوانين التعلم حسب ثورندايك</a:t>
            </a:r>
          </a:p>
        </p:txBody>
      </p:sp>
      <p:sp>
        <p:nvSpPr>
          <p:cNvPr id="26" name="TextBox 25">
            <a:extLst>
              <a:ext uri="{FF2B5EF4-FFF2-40B4-BE49-F238E27FC236}">
                <a16:creationId xmlns:a16="http://schemas.microsoft.com/office/drawing/2014/main" id="{DB49AB01-711F-7650-C36B-C3E3D2629F08}"/>
              </a:ext>
            </a:extLst>
          </p:cNvPr>
          <p:cNvSpPr txBox="1"/>
          <p:nvPr/>
        </p:nvSpPr>
        <p:spPr>
          <a:xfrm>
            <a:off x="-109336" y="920621"/>
            <a:ext cx="12192000" cy="5016758"/>
          </a:xfrm>
          <a:prstGeom prst="rect">
            <a:avLst/>
          </a:prstGeom>
          <a:noFill/>
        </p:spPr>
        <p:txBody>
          <a:bodyPr wrap="square" rtlCol="0">
            <a:spAutoFit/>
          </a:bodyPr>
          <a:lstStyle/>
          <a:p>
            <a:pPr algn="r" rtl="1"/>
            <a:r>
              <a:rPr lang="ar-EG" sz="3200" dirty="0">
                <a:solidFill>
                  <a:srgbClr val="7030A0"/>
                </a:solidFill>
                <a:latin typeface="Alnaseeb" panose="00000500000000000000" pitchFamily="50" charset="-78"/>
                <a:cs typeface="Alnaseeb" panose="00000500000000000000" pitchFamily="50" charset="-78"/>
              </a:rPr>
              <a:t>1 -  قانون الأثر:</a:t>
            </a:r>
          </a:p>
          <a:p>
            <a:pPr algn="r" rtl="1"/>
            <a:r>
              <a:rPr lang="ar-EG" sz="3200" dirty="0">
                <a:latin typeface="Alnaseeb" panose="00000500000000000000" pitchFamily="50" charset="-78"/>
                <a:cs typeface="Alnaseeb" panose="00000500000000000000" pitchFamily="50" charset="-78"/>
              </a:rPr>
              <a:t>السلوك الذي يتبعه نتيجة مرضية يميل إلى التكرار،</a:t>
            </a:r>
          </a:p>
          <a:p>
            <a:pPr algn="r" rtl="1"/>
            <a:r>
              <a:rPr lang="ar-EG" sz="3200" dirty="0">
                <a:latin typeface="Alnaseeb" panose="00000500000000000000" pitchFamily="50" charset="-78"/>
                <a:cs typeface="Alnaseeb" panose="00000500000000000000" pitchFamily="50" charset="-78"/>
              </a:rPr>
              <a:t>والسلوك الذي يتبعه نتيجة غير مرضية يقل حدوثه.</a:t>
            </a:r>
          </a:p>
          <a:p>
            <a:pPr algn="r" rtl="1"/>
            <a:endParaRPr lang="ar-EG" sz="3200" dirty="0">
              <a:latin typeface="Alnaseeb" panose="00000500000000000000" pitchFamily="50" charset="-78"/>
              <a:cs typeface="Alnaseeb" panose="00000500000000000000" pitchFamily="50" charset="-78"/>
            </a:endParaRPr>
          </a:p>
          <a:p>
            <a:pPr algn="r" rtl="1"/>
            <a:r>
              <a:rPr lang="ar-EG" sz="3200" dirty="0">
                <a:solidFill>
                  <a:srgbClr val="7030A0"/>
                </a:solidFill>
                <a:latin typeface="Alnaseeb" panose="00000500000000000000" pitchFamily="50" charset="-78"/>
                <a:cs typeface="Alnaseeb" panose="00000500000000000000" pitchFamily="50" charset="-78"/>
              </a:rPr>
              <a:t>2 -  قانون التهيؤ ( الاستعداد ) :</a:t>
            </a:r>
          </a:p>
          <a:p>
            <a:pPr algn="r" rtl="1"/>
            <a:r>
              <a:rPr lang="ar-EG" sz="3200" dirty="0">
                <a:latin typeface="Alnaseeb" panose="00000500000000000000" pitchFamily="50" charset="-78"/>
                <a:cs typeface="Alnaseeb" panose="00000500000000000000" pitchFamily="50" charset="-78"/>
              </a:rPr>
              <a:t>يقصد به ثورنديك الظروف التى يميل فيها المتعلم الى الشعور بالرضا او الضيق ( القبول او الرفض ).</a:t>
            </a:r>
          </a:p>
          <a:p>
            <a:pPr algn="r" rtl="1"/>
            <a:endParaRPr lang="ar-EG" sz="3200" dirty="0">
              <a:latin typeface="Alnaseeb" panose="00000500000000000000" pitchFamily="50" charset="-78"/>
              <a:cs typeface="Alnaseeb" panose="00000500000000000000" pitchFamily="50" charset="-78"/>
            </a:endParaRPr>
          </a:p>
          <a:p>
            <a:pPr algn="r" rtl="1"/>
            <a:r>
              <a:rPr lang="ar-EG" sz="3200" dirty="0">
                <a:solidFill>
                  <a:srgbClr val="7030A0"/>
                </a:solidFill>
                <a:latin typeface="Alnaseeb" panose="00000500000000000000" pitchFamily="50" charset="-78"/>
                <a:cs typeface="Alnaseeb" panose="00000500000000000000" pitchFamily="50" charset="-78"/>
              </a:rPr>
              <a:t>3 - قانون التمرين :</a:t>
            </a:r>
          </a:p>
          <a:p>
            <a:pPr algn="r" rtl="1"/>
            <a:r>
              <a:rPr lang="ar-EG" sz="3200" dirty="0">
                <a:latin typeface="Alnaseeb" panose="00000500000000000000" pitchFamily="50" charset="-78"/>
                <a:cs typeface="Alnaseeb" panose="00000500000000000000" pitchFamily="50" charset="-78"/>
              </a:rPr>
              <a:t>يتكون من شقين :-   قانون الاستعمال : يدل لى تقويه الروابط نتيجه للممارسة واستمرارها.</a:t>
            </a:r>
          </a:p>
          <a:p>
            <a:pPr algn="r" rtl="1"/>
            <a:r>
              <a:rPr lang="ar-EG" sz="3200" dirty="0">
                <a:latin typeface="Alnaseeb" panose="00000500000000000000" pitchFamily="50" charset="-78"/>
                <a:cs typeface="Alnaseeb" panose="00000500000000000000" pitchFamily="50" charset="-78"/>
              </a:rPr>
              <a:t>قانون الإهمال: يدل على ضعف الروابط أو النسيان نتيجه لتوقف الممارسه.</a:t>
            </a:r>
          </a:p>
        </p:txBody>
      </p:sp>
      <p:sp>
        <p:nvSpPr>
          <p:cNvPr id="28" name="Rectangle 27">
            <a:extLst>
              <a:ext uri="{FF2B5EF4-FFF2-40B4-BE49-F238E27FC236}">
                <a16:creationId xmlns:a16="http://schemas.microsoft.com/office/drawing/2014/main" id="{E544B76C-556E-6C6C-58A6-5C2FDA39355C}"/>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51EC86-7162-6C53-9DB5-F9C1848E60DB}"/>
              </a:ext>
            </a:extLst>
          </p:cNvPr>
          <p:cNvSpPr/>
          <p:nvPr/>
        </p:nvSpPr>
        <p:spPr>
          <a:xfrm>
            <a:off x="103617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oogle Shape;1142;p43">
            <a:extLst>
              <a:ext uri="{FF2B5EF4-FFF2-40B4-BE49-F238E27FC236}">
                <a16:creationId xmlns:a16="http://schemas.microsoft.com/office/drawing/2014/main" id="{BD6D98AC-10EE-92BA-551F-DE9EF80369A5}"/>
              </a:ext>
            </a:extLst>
          </p:cNvPr>
          <p:cNvGrpSpPr/>
          <p:nvPr/>
        </p:nvGrpSpPr>
        <p:grpSpPr>
          <a:xfrm flipH="1">
            <a:off x="1421054" y="697121"/>
            <a:ext cx="2231730" cy="1970844"/>
            <a:chOff x="12105810" y="5799162"/>
            <a:chExt cx="1095400" cy="967349"/>
          </a:xfrm>
        </p:grpSpPr>
        <p:sp>
          <p:nvSpPr>
            <p:cNvPr id="3" name="Google Shape;1143;p43">
              <a:extLst>
                <a:ext uri="{FF2B5EF4-FFF2-40B4-BE49-F238E27FC236}">
                  <a16:creationId xmlns:a16="http://schemas.microsoft.com/office/drawing/2014/main" id="{39E2E317-B71B-F7E5-AE39-42548D472F27}"/>
                </a:ext>
              </a:extLst>
            </p:cNvPr>
            <p:cNvSpPr/>
            <p:nvPr/>
          </p:nvSpPr>
          <p:spPr>
            <a:xfrm>
              <a:off x="12191516" y="6261854"/>
              <a:ext cx="580246" cy="422880"/>
            </a:xfrm>
            <a:custGeom>
              <a:avLst/>
              <a:gdLst/>
              <a:ahLst/>
              <a:cxnLst/>
              <a:rect l="l" t="t" r="r" b="b"/>
              <a:pathLst>
                <a:path w="142479" h="103838" extrusionOk="0">
                  <a:moveTo>
                    <a:pt x="84134" y="18526"/>
                  </a:moveTo>
                  <a:cubicBezTo>
                    <a:pt x="80084" y="6673"/>
                    <a:pt x="67080" y="-1402"/>
                    <a:pt x="54671" y="203"/>
                  </a:cubicBezTo>
                  <a:cubicBezTo>
                    <a:pt x="48977" y="940"/>
                    <a:pt x="42999" y="4123"/>
                    <a:pt x="41434" y="9649"/>
                  </a:cubicBezTo>
                  <a:cubicBezTo>
                    <a:pt x="40386" y="13324"/>
                    <a:pt x="41511" y="17335"/>
                    <a:pt x="43582" y="20544"/>
                  </a:cubicBezTo>
                  <a:cubicBezTo>
                    <a:pt x="45639" y="23753"/>
                    <a:pt x="48563" y="26315"/>
                    <a:pt x="51436" y="28812"/>
                  </a:cubicBezTo>
                  <a:cubicBezTo>
                    <a:pt x="43129" y="24426"/>
                    <a:pt x="33178" y="23235"/>
                    <a:pt x="24069" y="25526"/>
                  </a:cubicBezTo>
                  <a:cubicBezTo>
                    <a:pt x="20252" y="26484"/>
                    <a:pt x="16240" y="28373"/>
                    <a:pt x="14739" y="32021"/>
                  </a:cubicBezTo>
                  <a:cubicBezTo>
                    <a:pt x="12863" y="36564"/>
                    <a:pt x="15943" y="41920"/>
                    <a:pt x="20252" y="44288"/>
                  </a:cubicBezTo>
                  <a:cubicBezTo>
                    <a:pt x="24547" y="46656"/>
                    <a:pt x="29685" y="46798"/>
                    <a:pt x="34602" y="46889"/>
                  </a:cubicBezTo>
                  <a:cubicBezTo>
                    <a:pt x="25919" y="47265"/>
                    <a:pt x="17172" y="50047"/>
                    <a:pt x="10521" y="55649"/>
                  </a:cubicBezTo>
                  <a:cubicBezTo>
                    <a:pt x="3870" y="61252"/>
                    <a:pt x="-465" y="69844"/>
                    <a:pt x="40" y="78526"/>
                  </a:cubicBezTo>
                  <a:cubicBezTo>
                    <a:pt x="208" y="81360"/>
                    <a:pt x="894" y="84233"/>
                    <a:pt x="2434" y="86614"/>
                  </a:cubicBezTo>
                  <a:cubicBezTo>
                    <a:pt x="4866" y="90353"/>
                    <a:pt x="9123" y="92476"/>
                    <a:pt x="13355" y="93860"/>
                  </a:cubicBezTo>
                  <a:cubicBezTo>
                    <a:pt x="28766" y="98880"/>
                    <a:pt x="46597" y="95710"/>
                    <a:pt x="59316" y="85669"/>
                  </a:cubicBezTo>
                  <a:cubicBezTo>
                    <a:pt x="58993" y="93782"/>
                    <a:pt x="66769" y="101132"/>
                    <a:pt x="74611" y="103241"/>
                  </a:cubicBezTo>
                  <a:cubicBezTo>
                    <a:pt x="77471" y="104004"/>
                    <a:pt x="80602" y="104160"/>
                    <a:pt x="83319" y="102969"/>
                  </a:cubicBezTo>
                  <a:cubicBezTo>
                    <a:pt x="85131" y="102180"/>
                    <a:pt x="86645" y="100835"/>
                    <a:pt x="87990" y="99398"/>
                  </a:cubicBezTo>
                  <a:cubicBezTo>
                    <a:pt x="94137" y="92838"/>
                    <a:pt x="97346" y="83612"/>
                    <a:pt x="96595" y="74658"/>
                  </a:cubicBezTo>
                  <a:cubicBezTo>
                    <a:pt x="101292" y="79574"/>
                    <a:pt x="105640" y="83806"/>
                    <a:pt x="112097" y="85967"/>
                  </a:cubicBezTo>
                  <a:cubicBezTo>
                    <a:pt x="118541" y="88127"/>
                    <a:pt x="125891" y="88102"/>
                    <a:pt x="131946" y="85009"/>
                  </a:cubicBezTo>
                  <a:cubicBezTo>
                    <a:pt x="138002" y="81917"/>
                    <a:pt x="142505" y="75537"/>
                    <a:pt x="142479" y="68731"/>
                  </a:cubicBezTo>
                  <a:cubicBezTo>
                    <a:pt x="142453" y="61925"/>
                    <a:pt x="137368" y="55235"/>
                    <a:pt x="130639" y="54187"/>
                  </a:cubicBezTo>
                  <a:cubicBezTo>
                    <a:pt x="136618" y="53540"/>
                    <a:pt x="139607" y="45582"/>
                    <a:pt x="137019" y="40160"/>
                  </a:cubicBezTo>
                  <a:cubicBezTo>
                    <a:pt x="134418" y="34739"/>
                    <a:pt x="128246" y="31905"/>
                    <a:pt x="122280" y="31116"/>
                  </a:cubicBezTo>
                  <a:cubicBezTo>
                    <a:pt x="113624" y="29951"/>
                    <a:pt x="104540" y="32306"/>
                    <a:pt x="97514" y="37521"/>
                  </a:cubicBezTo>
                  <a:cubicBezTo>
                    <a:pt x="95702" y="30391"/>
                    <a:pt x="90980" y="21243"/>
                    <a:pt x="84134" y="185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 name="Google Shape;1144;p43">
              <a:extLst>
                <a:ext uri="{FF2B5EF4-FFF2-40B4-BE49-F238E27FC236}">
                  <a16:creationId xmlns:a16="http://schemas.microsoft.com/office/drawing/2014/main" id="{AFFC1FBF-F340-E8D3-E774-C535FE1283B0}"/>
                </a:ext>
              </a:extLst>
            </p:cNvPr>
            <p:cNvGrpSpPr/>
            <p:nvPr/>
          </p:nvGrpSpPr>
          <p:grpSpPr>
            <a:xfrm>
              <a:off x="12664734" y="5799162"/>
              <a:ext cx="536476" cy="640103"/>
              <a:chOff x="3202531" y="5823606"/>
              <a:chExt cx="131725" cy="157177"/>
            </a:xfrm>
          </p:grpSpPr>
          <p:sp>
            <p:nvSpPr>
              <p:cNvPr id="55" name="Google Shape;1145;p43">
                <a:extLst>
                  <a:ext uri="{FF2B5EF4-FFF2-40B4-BE49-F238E27FC236}">
                    <a16:creationId xmlns:a16="http://schemas.microsoft.com/office/drawing/2014/main" id="{570AF5FE-2276-7968-2B2F-4CA64F5D9E21}"/>
                  </a:ext>
                </a:extLst>
              </p:cNvPr>
              <p:cNvSpPr/>
              <p:nvPr/>
            </p:nvSpPr>
            <p:spPr>
              <a:xfrm>
                <a:off x="3238710" y="5834954"/>
                <a:ext cx="95546" cy="145829"/>
              </a:xfrm>
              <a:custGeom>
                <a:avLst/>
                <a:gdLst/>
                <a:ahLst/>
                <a:cxnLst/>
                <a:rect l="l" t="t" r="r" b="b"/>
                <a:pathLst>
                  <a:path w="95546" h="145829" extrusionOk="0">
                    <a:moveTo>
                      <a:pt x="95546" y="72915"/>
                    </a:moveTo>
                    <a:cubicBezTo>
                      <a:pt x="95546" y="113185"/>
                      <a:pt x="74157" y="145830"/>
                      <a:pt x="47773" y="145830"/>
                    </a:cubicBezTo>
                    <a:cubicBezTo>
                      <a:pt x="21389" y="145830"/>
                      <a:pt x="0" y="113185"/>
                      <a:pt x="0" y="72915"/>
                    </a:cubicBezTo>
                    <a:cubicBezTo>
                      <a:pt x="0" y="32646"/>
                      <a:pt x="21389" y="0"/>
                      <a:pt x="47773" y="0"/>
                    </a:cubicBezTo>
                    <a:cubicBezTo>
                      <a:pt x="74157" y="0"/>
                      <a:pt x="95546" y="32645"/>
                      <a:pt x="95546" y="72915"/>
                    </a:cubicBezTo>
                    <a:close/>
                  </a:path>
                </a:pathLst>
              </a:custGeom>
              <a:solidFill>
                <a:srgbClr val="8C77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56" name="Google Shape;1146;p43">
                <a:extLst>
                  <a:ext uri="{FF2B5EF4-FFF2-40B4-BE49-F238E27FC236}">
                    <a16:creationId xmlns:a16="http://schemas.microsoft.com/office/drawing/2014/main" id="{8DC5428E-2922-EF6E-3837-FB9D8F0ECD95}"/>
                  </a:ext>
                </a:extLst>
              </p:cNvPr>
              <p:cNvSpPr/>
              <p:nvPr/>
            </p:nvSpPr>
            <p:spPr>
              <a:xfrm>
                <a:off x="3254846" y="5859578"/>
                <a:ext cx="63274" cy="96581"/>
              </a:xfrm>
              <a:custGeom>
                <a:avLst/>
                <a:gdLst/>
                <a:ahLst/>
                <a:cxnLst/>
                <a:rect l="l" t="t" r="r" b="b"/>
                <a:pathLst>
                  <a:path w="63274" h="96581" extrusionOk="0">
                    <a:moveTo>
                      <a:pt x="63275" y="48291"/>
                    </a:moveTo>
                    <a:cubicBezTo>
                      <a:pt x="63275" y="74961"/>
                      <a:pt x="49110" y="96581"/>
                      <a:pt x="31637" y="96581"/>
                    </a:cubicBezTo>
                    <a:cubicBezTo>
                      <a:pt x="14165" y="96581"/>
                      <a:pt x="0" y="74961"/>
                      <a:pt x="0" y="48291"/>
                    </a:cubicBezTo>
                    <a:cubicBezTo>
                      <a:pt x="0" y="21621"/>
                      <a:pt x="14165" y="1"/>
                      <a:pt x="31637" y="1"/>
                    </a:cubicBezTo>
                    <a:cubicBezTo>
                      <a:pt x="49110" y="1"/>
                      <a:pt x="63275" y="21621"/>
                      <a:pt x="63275" y="48291"/>
                    </a:cubicBezTo>
                    <a:close/>
                  </a:path>
                </a:pathLst>
              </a:custGeom>
              <a:solidFill>
                <a:srgbClr val="CAC0E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1147;p43">
                <a:extLst>
                  <a:ext uri="{FF2B5EF4-FFF2-40B4-BE49-F238E27FC236}">
                    <a16:creationId xmlns:a16="http://schemas.microsoft.com/office/drawing/2014/main" id="{B15F5277-99AF-82F2-7A1F-3623DB1A7177}"/>
                  </a:ext>
                </a:extLst>
              </p:cNvPr>
              <p:cNvSpPr/>
              <p:nvPr/>
            </p:nvSpPr>
            <p:spPr>
              <a:xfrm>
                <a:off x="3268457" y="5880359"/>
                <a:ext cx="36049" cy="55019"/>
              </a:xfrm>
              <a:custGeom>
                <a:avLst/>
                <a:gdLst/>
                <a:ahLst/>
                <a:cxnLst/>
                <a:rect l="l" t="t" r="r" b="b"/>
                <a:pathLst>
                  <a:path w="36049" h="55019" extrusionOk="0">
                    <a:moveTo>
                      <a:pt x="36050" y="27510"/>
                    </a:moveTo>
                    <a:cubicBezTo>
                      <a:pt x="36050" y="42703"/>
                      <a:pt x="27980" y="55019"/>
                      <a:pt x="18025" y="55019"/>
                    </a:cubicBezTo>
                    <a:cubicBezTo>
                      <a:pt x="8070" y="55019"/>
                      <a:pt x="0" y="42703"/>
                      <a:pt x="0" y="27510"/>
                    </a:cubicBezTo>
                    <a:cubicBezTo>
                      <a:pt x="0" y="12317"/>
                      <a:pt x="8070" y="1"/>
                      <a:pt x="18025" y="1"/>
                    </a:cubicBezTo>
                    <a:cubicBezTo>
                      <a:pt x="27980" y="1"/>
                      <a:pt x="36050" y="12317"/>
                      <a:pt x="36050" y="27510"/>
                    </a:cubicBezTo>
                    <a:close/>
                  </a:path>
                </a:pathLst>
              </a:custGeom>
              <a:solidFill>
                <a:srgbClr val="8C77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1148;p43">
                <a:extLst>
                  <a:ext uri="{FF2B5EF4-FFF2-40B4-BE49-F238E27FC236}">
                    <a16:creationId xmlns:a16="http://schemas.microsoft.com/office/drawing/2014/main" id="{2CD124EA-A0AD-A5B7-14B4-AA2B27C7E4EF}"/>
                  </a:ext>
                </a:extLst>
              </p:cNvPr>
              <p:cNvSpPr/>
              <p:nvPr/>
            </p:nvSpPr>
            <p:spPr>
              <a:xfrm>
                <a:off x="3277762" y="5894554"/>
                <a:ext cx="17442" cy="26629"/>
              </a:xfrm>
              <a:custGeom>
                <a:avLst/>
                <a:gdLst/>
                <a:ahLst/>
                <a:cxnLst/>
                <a:rect l="l" t="t" r="r" b="b"/>
                <a:pathLst>
                  <a:path w="17442" h="26629" extrusionOk="0">
                    <a:moveTo>
                      <a:pt x="17443" y="13315"/>
                    </a:moveTo>
                    <a:cubicBezTo>
                      <a:pt x="17443" y="20669"/>
                      <a:pt x="13538" y="26630"/>
                      <a:pt x="8721" y="26630"/>
                    </a:cubicBezTo>
                    <a:cubicBezTo>
                      <a:pt x="3905" y="26630"/>
                      <a:pt x="0" y="20669"/>
                      <a:pt x="0" y="13315"/>
                    </a:cubicBezTo>
                    <a:cubicBezTo>
                      <a:pt x="0" y="5961"/>
                      <a:pt x="3905" y="0"/>
                      <a:pt x="8721" y="0"/>
                    </a:cubicBezTo>
                    <a:cubicBezTo>
                      <a:pt x="13538" y="0"/>
                      <a:pt x="17443" y="5961"/>
                      <a:pt x="17443" y="13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1149;p43">
                <a:extLst>
                  <a:ext uri="{FF2B5EF4-FFF2-40B4-BE49-F238E27FC236}">
                    <a16:creationId xmlns:a16="http://schemas.microsoft.com/office/drawing/2014/main" id="{A451CD9F-D168-1B4D-1980-AC3A7A742F69}"/>
                  </a:ext>
                </a:extLst>
              </p:cNvPr>
              <p:cNvSpPr/>
              <p:nvPr/>
            </p:nvSpPr>
            <p:spPr>
              <a:xfrm>
                <a:off x="3226874" y="5846249"/>
                <a:ext cx="60382" cy="62409"/>
              </a:xfrm>
              <a:custGeom>
                <a:avLst/>
                <a:gdLst/>
                <a:ahLst/>
                <a:cxnLst/>
                <a:rect l="l" t="t" r="r" b="b"/>
                <a:pathLst>
                  <a:path w="60382" h="62409" extrusionOk="0">
                    <a:moveTo>
                      <a:pt x="59610" y="62410"/>
                    </a:moveTo>
                    <a:cubicBezTo>
                      <a:pt x="59403" y="62410"/>
                      <a:pt x="59209" y="62332"/>
                      <a:pt x="59053" y="62176"/>
                    </a:cubicBezTo>
                    <a:lnTo>
                      <a:pt x="217" y="1322"/>
                    </a:lnTo>
                    <a:cubicBezTo>
                      <a:pt x="-81" y="1011"/>
                      <a:pt x="-68" y="519"/>
                      <a:pt x="230" y="222"/>
                    </a:cubicBezTo>
                    <a:cubicBezTo>
                      <a:pt x="527" y="-76"/>
                      <a:pt x="1032" y="-76"/>
                      <a:pt x="1330" y="234"/>
                    </a:cubicBezTo>
                    <a:lnTo>
                      <a:pt x="60166" y="61090"/>
                    </a:lnTo>
                    <a:cubicBezTo>
                      <a:pt x="60464" y="61400"/>
                      <a:pt x="60451" y="61892"/>
                      <a:pt x="60153" y="62190"/>
                    </a:cubicBezTo>
                    <a:cubicBezTo>
                      <a:pt x="59998" y="62332"/>
                      <a:pt x="59804" y="62410"/>
                      <a:pt x="59610" y="624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1150;p43">
                <a:extLst>
                  <a:ext uri="{FF2B5EF4-FFF2-40B4-BE49-F238E27FC236}">
                    <a16:creationId xmlns:a16="http://schemas.microsoft.com/office/drawing/2014/main" id="{83A853B7-2622-E411-8EFD-B148E0B3FB6C}"/>
                  </a:ext>
                </a:extLst>
              </p:cNvPr>
              <p:cNvSpPr/>
              <p:nvPr/>
            </p:nvSpPr>
            <p:spPr>
              <a:xfrm>
                <a:off x="3221966" y="5823606"/>
                <a:ext cx="26228" cy="44382"/>
              </a:xfrm>
              <a:custGeom>
                <a:avLst/>
                <a:gdLst/>
                <a:ahLst/>
                <a:cxnLst/>
                <a:rect l="l" t="t" r="r" b="b"/>
                <a:pathLst>
                  <a:path w="26228" h="44382" extrusionOk="0">
                    <a:moveTo>
                      <a:pt x="0" y="0"/>
                    </a:moveTo>
                    <a:lnTo>
                      <a:pt x="26229" y="25219"/>
                    </a:lnTo>
                    <a:lnTo>
                      <a:pt x="26229" y="44383"/>
                    </a:lnTo>
                    <a:lnTo>
                      <a:pt x="0" y="18154"/>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1151;p43">
                <a:extLst>
                  <a:ext uri="{FF2B5EF4-FFF2-40B4-BE49-F238E27FC236}">
                    <a16:creationId xmlns:a16="http://schemas.microsoft.com/office/drawing/2014/main" id="{49B7C167-8F00-816E-44E8-F427BBEA8C32}"/>
                  </a:ext>
                </a:extLst>
              </p:cNvPr>
              <p:cNvSpPr/>
              <p:nvPr/>
            </p:nvSpPr>
            <p:spPr>
              <a:xfrm>
                <a:off x="3202531" y="5841320"/>
                <a:ext cx="44926" cy="26073"/>
              </a:xfrm>
              <a:custGeom>
                <a:avLst/>
                <a:gdLst/>
                <a:ahLst/>
                <a:cxnLst/>
                <a:rect l="l" t="t" r="r" b="b"/>
                <a:pathLst>
                  <a:path w="44926" h="26073" extrusionOk="0">
                    <a:moveTo>
                      <a:pt x="44926" y="25698"/>
                    </a:moveTo>
                    <a:lnTo>
                      <a:pt x="19164" y="0"/>
                    </a:lnTo>
                    <a:lnTo>
                      <a:pt x="0" y="401"/>
                    </a:lnTo>
                    <a:lnTo>
                      <a:pt x="26772" y="26073"/>
                    </a:lnTo>
                    <a:lnTo>
                      <a:pt x="44926" y="256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1152;p43">
                <a:extLst>
                  <a:ext uri="{FF2B5EF4-FFF2-40B4-BE49-F238E27FC236}">
                    <a16:creationId xmlns:a16="http://schemas.microsoft.com/office/drawing/2014/main" id="{5762A810-B6A5-D23C-21AF-1F1AF40387A4}"/>
                  </a:ext>
                </a:extLst>
              </p:cNvPr>
              <p:cNvSpPr/>
              <p:nvPr/>
            </p:nvSpPr>
            <p:spPr>
              <a:xfrm>
                <a:off x="3223038" y="5844359"/>
                <a:ext cx="19025" cy="17509"/>
              </a:xfrm>
              <a:custGeom>
                <a:avLst/>
                <a:gdLst/>
                <a:ahLst/>
                <a:cxnLst/>
                <a:rect l="l" t="t" r="r" b="b"/>
                <a:pathLst>
                  <a:path w="19025" h="17509" extrusionOk="0">
                    <a:moveTo>
                      <a:pt x="18596" y="17509"/>
                    </a:moveTo>
                    <a:cubicBezTo>
                      <a:pt x="18493" y="17509"/>
                      <a:pt x="18389" y="17471"/>
                      <a:pt x="18299" y="17393"/>
                    </a:cubicBezTo>
                    <a:lnTo>
                      <a:pt x="144" y="753"/>
                    </a:lnTo>
                    <a:cubicBezTo>
                      <a:pt x="-37" y="597"/>
                      <a:pt x="-50" y="312"/>
                      <a:pt x="118" y="144"/>
                    </a:cubicBezTo>
                    <a:cubicBezTo>
                      <a:pt x="274" y="-37"/>
                      <a:pt x="558" y="-50"/>
                      <a:pt x="727" y="118"/>
                    </a:cubicBezTo>
                    <a:lnTo>
                      <a:pt x="18881" y="16759"/>
                    </a:lnTo>
                    <a:cubicBezTo>
                      <a:pt x="19062" y="16914"/>
                      <a:pt x="19075" y="17199"/>
                      <a:pt x="18907" y="17367"/>
                    </a:cubicBezTo>
                    <a:cubicBezTo>
                      <a:pt x="18816" y="17457"/>
                      <a:pt x="18700" y="17509"/>
                      <a:pt x="18583" y="17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5" name="Google Shape;1153;p43">
              <a:extLst>
                <a:ext uri="{FF2B5EF4-FFF2-40B4-BE49-F238E27FC236}">
                  <a16:creationId xmlns:a16="http://schemas.microsoft.com/office/drawing/2014/main" id="{76C045D1-42B8-5CF6-C969-C7870BA74BDD}"/>
                </a:ext>
              </a:extLst>
            </p:cNvPr>
            <p:cNvGrpSpPr/>
            <p:nvPr/>
          </p:nvGrpSpPr>
          <p:grpSpPr>
            <a:xfrm>
              <a:off x="12105810" y="6277591"/>
              <a:ext cx="980885" cy="488920"/>
              <a:chOff x="3065294" y="5941084"/>
              <a:chExt cx="240844" cy="120054"/>
            </a:xfrm>
          </p:grpSpPr>
          <p:grpSp>
            <p:nvGrpSpPr>
              <p:cNvPr id="8" name="Google Shape;1154;p43">
                <a:extLst>
                  <a:ext uri="{FF2B5EF4-FFF2-40B4-BE49-F238E27FC236}">
                    <a16:creationId xmlns:a16="http://schemas.microsoft.com/office/drawing/2014/main" id="{ED1658CD-AE74-217F-E2E8-77236FF68CF3}"/>
                  </a:ext>
                </a:extLst>
              </p:cNvPr>
              <p:cNvGrpSpPr/>
              <p:nvPr/>
            </p:nvGrpSpPr>
            <p:grpSpPr>
              <a:xfrm>
                <a:off x="3065294" y="5941084"/>
                <a:ext cx="240844" cy="120054"/>
                <a:chOff x="3065294" y="5941084"/>
                <a:chExt cx="240844" cy="120054"/>
              </a:xfrm>
            </p:grpSpPr>
            <p:sp>
              <p:nvSpPr>
                <p:cNvPr id="11" name="Google Shape;1155;p43">
                  <a:extLst>
                    <a:ext uri="{FF2B5EF4-FFF2-40B4-BE49-F238E27FC236}">
                      <a16:creationId xmlns:a16="http://schemas.microsoft.com/office/drawing/2014/main" id="{321B88BC-4568-6955-3DE1-6EBE041D4E91}"/>
                    </a:ext>
                  </a:extLst>
                </p:cNvPr>
                <p:cNvSpPr/>
                <p:nvPr/>
              </p:nvSpPr>
              <p:spPr>
                <a:xfrm>
                  <a:off x="3105886" y="5974064"/>
                  <a:ext cx="144973" cy="86579"/>
                </a:xfrm>
                <a:custGeom>
                  <a:avLst/>
                  <a:gdLst/>
                  <a:ahLst/>
                  <a:cxnLst/>
                  <a:rect l="l" t="t" r="r" b="b"/>
                  <a:pathLst>
                    <a:path w="144973" h="86579" extrusionOk="0">
                      <a:moveTo>
                        <a:pt x="11450" y="56145"/>
                      </a:moveTo>
                      <a:cubicBezTo>
                        <a:pt x="8590" y="65798"/>
                        <a:pt x="8254" y="75762"/>
                        <a:pt x="8137" y="85751"/>
                      </a:cubicBezTo>
                      <a:cubicBezTo>
                        <a:pt x="8137" y="85971"/>
                        <a:pt x="8137" y="86204"/>
                        <a:pt x="8137" y="86424"/>
                      </a:cubicBezTo>
                      <a:lnTo>
                        <a:pt x="8137" y="86579"/>
                      </a:lnTo>
                      <a:cubicBezTo>
                        <a:pt x="8137" y="86579"/>
                        <a:pt x="144974" y="86579"/>
                        <a:pt x="144974" y="86579"/>
                      </a:cubicBezTo>
                      <a:cubicBezTo>
                        <a:pt x="144637" y="75930"/>
                        <a:pt x="143770" y="66976"/>
                        <a:pt x="140134" y="56728"/>
                      </a:cubicBezTo>
                      <a:cubicBezTo>
                        <a:pt x="136278" y="45858"/>
                        <a:pt x="128916" y="35778"/>
                        <a:pt x="118435" y="30991"/>
                      </a:cubicBezTo>
                      <a:cubicBezTo>
                        <a:pt x="115497" y="29658"/>
                        <a:pt x="112366" y="28739"/>
                        <a:pt x="109506" y="27264"/>
                      </a:cubicBezTo>
                      <a:cubicBezTo>
                        <a:pt x="99996" y="22373"/>
                        <a:pt x="93746" y="10507"/>
                        <a:pt x="95764" y="0"/>
                      </a:cubicBezTo>
                      <a:lnTo>
                        <a:pt x="63519" y="0"/>
                      </a:lnTo>
                      <a:cubicBezTo>
                        <a:pt x="64451" y="9252"/>
                        <a:pt x="59534" y="18828"/>
                        <a:pt x="51485" y="23473"/>
                      </a:cubicBezTo>
                      <a:cubicBezTo>
                        <a:pt x="44058" y="27742"/>
                        <a:pt x="9250" y="34627"/>
                        <a:pt x="1823" y="39466"/>
                      </a:cubicBezTo>
                      <a:cubicBezTo>
                        <a:pt x="-6006" y="44577"/>
                        <a:pt x="14077" y="47333"/>
                        <a:pt x="11463" y="561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 name="Google Shape;1156;p43">
                  <a:extLst>
                    <a:ext uri="{FF2B5EF4-FFF2-40B4-BE49-F238E27FC236}">
                      <a16:creationId xmlns:a16="http://schemas.microsoft.com/office/drawing/2014/main" id="{F5DEEB6B-6157-FC52-A2AA-EEC5A6E5B70F}"/>
                    </a:ext>
                  </a:extLst>
                </p:cNvPr>
                <p:cNvSpPr/>
                <p:nvPr/>
              </p:nvSpPr>
              <p:spPr>
                <a:xfrm>
                  <a:off x="3161603" y="5974081"/>
                  <a:ext cx="45508" cy="20302"/>
                </a:xfrm>
                <a:custGeom>
                  <a:avLst/>
                  <a:gdLst/>
                  <a:ahLst/>
                  <a:cxnLst/>
                  <a:rect l="l" t="t" r="r" b="b"/>
                  <a:pathLst>
                    <a:path w="45508" h="20302" extrusionOk="0">
                      <a:moveTo>
                        <a:pt x="0" y="20302"/>
                      </a:moveTo>
                      <a:lnTo>
                        <a:pt x="45509" y="20302"/>
                      </a:lnTo>
                      <a:cubicBezTo>
                        <a:pt x="41006" y="14570"/>
                        <a:pt x="38689" y="6974"/>
                        <a:pt x="40035" y="0"/>
                      </a:cubicBezTo>
                      <a:lnTo>
                        <a:pt x="7790" y="0"/>
                      </a:lnTo>
                      <a:cubicBezTo>
                        <a:pt x="8540" y="7479"/>
                        <a:pt x="5473" y="15178"/>
                        <a:pt x="0" y="2030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3" name="Google Shape;1157;p43">
                  <a:extLst>
                    <a:ext uri="{FF2B5EF4-FFF2-40B4-BE49-F238E27FC236}">
                      <a16:creationId xmlns:a16="http://schemas.microsoft.com/office/drawing/2014/main" id="{7CBF69C4-C156-FA8C-F6A9-30431E1E69F6}"/>
                    </a:ext>
                  </a:extLst>
                </p:cNvPr>
                <p:cNvGrpSpPr/>
                <p:nvPr/>
              </p:nvGrpSpPr>
              <p:grpSpPr>
                <a:xfrm>
                  <a:off x="3152135" y="5941309"/>
                  <a:ext cx="56662" cy="42582"/>
                  <a:chOff x="3152135" y="5941309"/>
                  <a:chExt cx="56662" cy="42582"/>
                </a:xfrm>
              </p:grpSpPr>
              <p:sp>
                <p:nvSpPr>
                  <p:cNvPr id="52" name="Google Shape;1158;p43">
                    <a:extLst>
                      <a:ext uri="{FF2B5EF4-FFF2-40B4-BE49-F238E27FC236}">
                        <a16:creationId xmlns:a16="http://schemas.microsoft.com/office/drawing/2014/main" id="{AB4A44FB-2477-93F0-9F0C-63036FBD0825}"/>
                      </a:ext>
                    </a:extLst>
                  </p:cNvPr>
                  <p:cNvSpPr/>
                  <p:nvPr/>
                </p:nvSpPr>
                <p:spPr>
                  <a:xfrm>
                    <a:off x="3165730" y="5941309"/>
                    <a:ext cx="43067" cy="42582"/>
                  </a:xfrm>
                  <a:custGeom>
                    <a:avLst/>
                    <a:gdLst/>
                    <a:ahLst/>
                    <a:cxnLst/>
                    <a:rect l="l" t="t" r="r" b="b"/>
                    <a:pathLst>
                      <a:path w="43067" h="42582" extrusionOk="0">
                        <a:moveTo>
                          <a:pt x="41446" y="34337"/>
                        </a:moveTo>
                        <a:cubicBezTo>
                          <a:pt x="36814" y="44702"/>
                          <a:pt x="22554" y="43977"/>
                          <a:pt x="12189" y="39345"/>
                        </a:cubicBezTo>
                        <a:cubicBezTo>
                          <a:pt x="9459" y="38128"/>
                          <a:pt x="7117" y="36382"/>
                          <a:pt x="5241" y="34272"/>
                        </a:cubicBezTo>
                        <a:cubicBezTo>
                          <a:pt x="2394" y="31089"/>
                          <a:pt x="621" y="27104"/>
                          <a:pt x="130" y="22886"/>
                        </a:cubicBezTo>
                        <a:cubicBezTo>
                          <a:pt x="104" y="22575"/>
                          <a:pt x="65" y="22265"/>
                          <a:pt x="52" y="21967"/>
                        </a:cubicBezTo>
                        <a:cubicBezTo>
                          <a:pt x="-181" y="18719"/>
                          <a:pt x="363" y="15368"/>
                          <a:pt x="1786" y="12185"/>
                        </a:cubicBezTo>
                        <a:cubicBezTo>
                          <a:pt x="6418" y="1807"/>
                          <a:pt x="18582" y="-2838"/>
                          <a:pt x="28946" y="1794"/>
                        </a:cubicBezTo>
                        <a:cubicBezTo>
                          <a:pt x="33423" y="3787"/>
                          <a:pt x="35662" y="6556"/>
                          <a:pt x="38263" y="10282"/>
                        </a:cubicBezTo>
                        <a:cubicBezTo>
                          <a:pt x="43853" y="18305"/>
                          <a:pt x="44073" y="28437"/>
                          <a:pt x="41433" y="343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1159;p43">
                    <a:extLst>
                      <a:ext uri="{FF2B5EF4-FFF2-40B4-BE49-F238E27FC236}">
                        <a16:creationId xmlns:a16="http://schemas.microsoft.com/office/drawing/2014/main" id="{8774E3E2-1FF6-502A-AFAB-CBCFD4ABDB80}"/>
                      </a:ext>
                    </a:extLst>
                  </p:cNvPr>
                  <p:cNvSpPr/>
                  <p:nvPr/>
                </p:nvSpPr>
                <p:spPr>
                  <a:xfrm>
                    <a:off x="3152135" y="5961068"/>
                    <a:ext cx="19754" cy="20455"/>
                  </a:xfrm>
                  <a:custGeom>
                    <a:avLst/>
                    <a:gdLst/>
                    <a:ahLst/>
                    <a:cxnLst/>
                    <a:rect l="l" t="t" r="r" b="b"/>
                    <a:pathLst>
                      <a:path w="19754" h="20455" extrusionOk="0">
                        <a:moveTo>
                          <a:pt x="10632" y="902"/>
                        </a:moveTo>
                        <a:cubicBezTo>
                          <a:pt x="10322" y="759"/>
                          <a:pt x="10011" y="643"/>
                          <a:pt x="9714" y="565"/>
                        </a:cubicBezTo>
                        <a:cubicBezTo>
                          <a:pt x="5651" y="-573"/>
                          <a:pt x="1432" y="1782"/>
                          <a:pt x="281" y="5845"/>
                        </a:cubicBezTo>
                        <a:cubicBezTo>
                          <a:pt x="-457" y="8485"/>
                          <a:pt x="281" y="11383"/>
                          <a:pt x="2235" y="13324"/>
                        </a:cubicBezTo>
                        <a:cubicBezTo>
                          <a:pt x="3762" y="14851"/>
                          <a:pt x="5858" y="15459"/>
                          <a:pt x="7812" y="16197"/>
                        </a:cubicBezTo>
                        <a:cubicBezTo>
                          <a:pt x="9843" y="16960"/>
                          <a:pt x="11836" y="17995"/>
                          <a:pt x="14010" y="18202"/>
                        </a:cubicBezTo>
                        <a:cubicBezTo>
                          <a:pt x="16611" y="18448"/>
                          <a:pt x="18733" y="16468"/>
                          <a:pt x="18914" y="13854"/>
                        </a:cubicBezTo>
                        <a:cubicBezTo>
                          <a:pt x="19043" y="11900"/>
                          <a:pt x="18189" y="9390"/>
                          <a:pt x="16805" y="7074"/>
                        </a:cubicBezTo>
                        <a:cubicBezTo>
                          <a:pt x="14450" y="3140"/>
                          <a:pt x="10141" y="-793"/>
                          <a:pt x="5159" y="138"/>
                        </a:cubicBezTo>
                        <a:cubicBezTo>
                          <a:pt x="2726" y="591"/>
                          <a:pt x="863" y="2791"/>
                          <a:pt x="294" y="5198"/>
                        </a:cubicBezTo>
                        <a:cubicBezTo>
                          <a:pt x="-276" y="7605"/>
                          <a:pt x="242" y="10154"/>
                          <a:pt x="1187" y="12444"/>
                        </a:cubicBezTo>
                        <a:cubicBezTo>
                          <a:pt x="2066" y="14566"/>
                          <a:pt x="3322" y="16559"/>
                          <a:pt x="5055" y="18047"/>
                        </a:cubicBezTo>
                        <a:cubicBezTo>
                          <a:pt x="6789" y="19548"/>
                          <a:pt x="9041" y="20506"/>
                          <a:pt x="11331" y="20454"/>
                        </a:cubicBezTo>
                        <a:cubicBezTo>
                          <a:pt x="14825" y="20376"/>
                          <a:pt x="17930" y="17956"/>
                          <a:pt x="19755" y="1499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1160;p43">
                    <a:extLst>
                      <a:ext uri="{FF2B5EF4-FFF2-40B4-BE49-F238E27FC236}">
                        <a16:creationId xmlns:a16="http://schemas.microsoft.com/office/drawing/2014/main" id="{600278D7-C58D-CB0A-0FA4-3F09B763BD04}"/>
                      </a:ext>
                    </a:extLst>
                  </p:cNvPr>
                  <p:cNvSpPr/>
                  <p:nvPr/>
                </p:nvSpPr>
                <p:spPr>
                  <a:xfrm>
                    <a:off x="3155323" y="5967703"/>
                    <a:ext cx="11043" cy="8772"/>
                  </a:xfrm>
                  <a:custGeom>
                    <a:avLst/>
                    <a:gdLst/>
                    <a:ahLst/>
                    <a:cxnLst/>
                    <a:rect l="l" t="t" r="r" b="b"/>
                    <a:pathLst>
                      <a:path w="11043" h="8772" extrusionOk="0">
                        <a:moveTo>
                          <a:pt x="10485" y="8759"/>
                        </a:moveTo>
                        <a:cubicBezTo>
                          <a:pt x="10485" y="8759"/>
                          <a:pt x="10459" y="8759"/>
                          <a:pt x="10433" y="8759"/>
                        </a:cubicBezTo>
                        <a:cubicBezTo>
                          <a:pt x="8906" y="8643"/>
                          <a:pt x="7548" y="7595"/>
                          <a:pt x="7030" y="6145"/>
                        </a:cubicBezTo>
                        <a:cubicBezTo>
                          <a:pt x="6590" y="4903"/>
                          <a:pt x="6823" y="3493"/>
                          <a:pt x="7586" y="2445"/>
                        </a:cubicBezTo>
                        <a:cubicBezTo>
                          <a:pt x="5658" y="1034"/>
                          <a:pt x="2993" y="711"/>
                          <a:pt x="780" y="1642"/>
                        </a:cubicBezTo>
                        <a:cubicBezTo>
                          <a:pt x="496" y="1772"/>
                          <a:pt x="172" y="1642"/>
                          <a:pt x="43" y="1345"/>
                        </a:cubicBezTo>
                        <a:cubicBezTo>
                          <a:pt x="-74" y="1060"/>
                          <a:pt x="56" y="736"/>
                          <a:pt x="340" y="608"/>
                        </a:cubicBezTo>
                        <a:cubicBezTo>
                          <a:pt x="3109" y="-558"/>
                          <a:pt x="6487" y="-14"/>
                          <a:pt x="8751" y="1953"/>
                        </a:cubicBezTo>
                        <a:cubicBezTo>
                          <a:pt x="8867" y="2056"/>
                          <a:pt x="8945" y="2199"/>
                          <a:pt x="8945" y="2367"/>
                        </a:cubicBezTo>
                        <a:cubicBezTo>
                          <a:pt x="8945" y="2523"/>
                          <a:pt x="8880" y="2677"/>
                          <a:pt x="8777" y="2781"/>
                        </a:cubicBezTo>
                        <a:cubicBezTo>
                          <a:pt x="8001" y="3532"/>
                          <a:pt x="7716" y="4761"/>
                          <a:pt x="8078" y="5770"/>
                        </a:cubicBezTo>
                        <a:cubicBezTo>
                          <a:pt x="8440" y="6780"/>
                          <a:pt x="9450" y="7556"/>
                          <a:pt x="10524" y="7647"/>
                        </a:cubicBezTo>
                        <a:cubicBezTo>
                          <a:pt x="10834" y="7673"/>
                          <a:pt x="11067" y="7944"/>
                          <a:pt x="11041" y="8254"/>
                        </a:cubicBezTo>
                        <a:cubicBezTo>
                          <a:pt x="11015" y="8552"/>
                          <a:pt x="10770" y="8772"/>
                          <a:pt x="10485" y="8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 name="Google Shape;1161;p43">
                  <a:extLst>
                    <a:ext uri="{FF2B5EF4-FFF2-40B4-BE49-F238E27FC236}">
                      <a16:creationId xmlns:a16="http://schemas.microsoft.com/office/drawing/2014/main" id="{180FDDAE-B6B9-BCAF-B06C-BB676128DB09}"/>
                    </a:ext>
                  </a:extLst>
                </p:cNvPr>
                <p:cNvSpPr/>
                <p:nvPr/>
              </p:nvSpPr>
              <p:spPr>
                <a:xfrm>
                  <a:off x="3177726" y="5980487"/>
                  <a:ext cx="19711" cy="4347"/>
                </a:xfrm>
                <a:custGeom>
                  <a:avLst/>
                  <a:gdLst/>
                  <a:ahLst/>
                  <a:cxnLst/>
                  <a:rect l="l" t="t" r="r" b="b"/>
                  <a:pathLst>
                    <a:path w="19711" h="4347" extrusionOk="0">
                      <a:moveTo>
                        <a:pt x="13935" y="4334"/>
                      </a:moveTo>
                      <a:cubicBezTo>
                        <a:pt x="9135" y="4334"/>
                        <a:pt x="3493" y="3234"/>
                        <a:pt x="245" y="1022"/>
                      </a:cubicBezTo>
                      <a:cubicBezTo>
                        <a:pt x="-14" y="853"/>
                        <a:pt x="-78" y="504"/>
                        <a:pt x="103" y="245"/>
                      </a:cubicBezTo>
                      <a:cubicBezTo>
                        <a:pt x="271" y="-13"/>
                        <a:pt x="620" y="-78"/>
                        <a:pt x="879" y="103"/>
                      </a:cubicBezTo>
                      <a:cubicBezTo>
                        <a:pt x="5240" y="3066"/>
                        <a:pt x="14207" y="3920"/>
                        <a:pt x="19008" y="2678"/>
                      </a:cubicBezTo>
                      <a:cubicBezTo>
                        <a:pt x="19305" y="2600"/>
                        <a:pt x="19616" y="2782"/>
                        <a:pt x="19693" y="3079"/>
                      </a:cubicBezTo>
                      <a:cubicBezTo>
                        <a:pt x="19771" y="3377"/>
                        <a:pt x="19590" y="3687"/>
                        <a:pt x="19292" y="3765"/>
                      </a:cubicBezTo>
                      <a:cubicBezTo>
                        <a:pt x="17804" y="4153"/>
                        <a:pt x="15941" y="4347"/>
                        <a:pt x="13935" y="43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 name="Google Shape;1162;p43">
                  <a:extLst>
                    <a:ext uri="{FF2B5EF4-FFF2-40B4-BE49-F238E27FC236}">
                      <a16:creationId xmlns:a16="http://schemas.microsoft.com/office/drawing/2014/main" id="{A2097423-F7F7-959B-A0C3-43E8D8E4C074}"/>
                    </a:ext>
                  </a:extLst>
                </p:cNvPr>
                <p:cNvSpPr/>
                <p:nvPr/>
              </p:nvSpPr>
              <p:spPr>
                <a:xfrm>
                  <a:off x="3165276" y="5941084"/>
                  <a:ext cx="39351" cy="26409"/>
                </a:xfrm>
                <a:custGeom>
                  <a:avLst/>
                  <a:gdLst/>
                  <a:ahLst/>
                  <a:cxnLst/>
                  <a:rect l="l" t="t" r="r" b="b"/>
                  <a:pathLst>
                    <a:path w="39351" h="26409" extrusionOk="0">
                      <a:moveTo>
                        <a:pt x="39352" y="11478"/>
                      </a:moveTo>
                      <a:cubicBezTo>
                        <a:pt x="36699" y="12565"/>
                        <a:pt x="33723" y="12863"/>
                        <a:pt x="30902" y="12293"/>
                      </a:cubicBezTo>
                      <a:cubicBezTo>
                        <a:pt x="27279" y="11555"/>
                        <a:pt x="23785" y="8748"/>
                        <a:pt x="21663" y="5720"/>
                      </a:cubicBezTo>
                      <a:cubicBezTo>
                        <a:pt x="23850" y="11064"/>
                        <a:pt x="21754" y="17715"/>
                        <a:pt x="17147" y="21222"/>
                      </a:cubicBezTo>
                      <a:cubicBezTo>
                        <a:pt x="12554" y="24728"/>
                        <a:pt x="5618" y="28041"/>
                        <a:pt x="403" y="25531"/>
                      </a:cubicBezTo>
                      <a:cubicBezTo>
                        <a:pt x="339" y="25401"/>
                        <a:pt x="261" y="25259"/>
                        <a:pt x="196" y="25129"/>
                      </a:cubicBezTo>
                      <a:cubicBezTo>
                        <a:pt x="-37" y="21881"/>
                        <a:pt x="-334" y="14376"/>
                        <a:pt x="1089" y="11193"/>
                      </a:cubicBezTo>
                      <a:cubicBezTo>
                        <a:pt x="5721" y="816"/>
                        <a:pt x="19036" y="-2613"/>
                        <a:pt x="29401" y="2032"/>
                      </a:cubicBezTo>
                      <a:cubicBezTo>
                        <a:pt x="33878" y="4025"/>
                        <a:pt x="37281" y="7428"/>
                        <a:pt x="39352" y="114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 name="Google Shape;1163;p43">
                  <a:extLst>
                    <a:ext uri="{FF2B5EF4-FFF2-40B4-BE49-F238E27FC236}">
                      <a16:creationId xmlns:a16="http://schemas.microsoft.com/office/drawing/2014/main" id="{B188D62E-D425-B6AF-BEFC-0B88B86D69FB}"/>
                    </a:ext>
                  </a:extLst>
                </p:cNvPr>
                <p:cNvSpPr/>
                <p:nvPr/>
              </p:nvSpPr>
              <p:spPr>
                <a:xfrm>
                  <a:off x="3065294" y="6010630"/>
                  <a:ext cx="91534" cy="50013"/>
                </a:xfrm>
                <a:custGeom>
                  <a:avLst/>
                  <a:gdLst/>
                  <a:ahLst/>
                  <a:cxnLst/>
                  <a:rect l="l" t="t" r="r" b="b"/>
                  <a:pathLst>
                    <a:path w="91534" h="50013" extrusionOk="0">
                      <a:moveTo>
                        <a:pt x="91535" y="50014"/>
                      </a:moveTo>
                      <a:cubicBezTo>
                        <a:pt x="87498" y="33114"/>
                        <a:pt x="74920" y="11337"/>
                        <a:pt x="65332" y="326"/>
                      </a:cubicBezTo>
                      <a:cubicBezTo>
                        <a:pt x="58565" y="-24"/>
                        <a:pt x="51733" y="-360"/>
                        <a:pt x="45069" y="843"/>
                      </a:cubicBezTo>
                      <a:cubicBezTo>
                        <a:pt x="33164" y="3004"/>
                        <a:pt x="22463" y="10147"/>
                        <a:pt x="14842" y="19554"/>
                      </a:cubicBezTo>
                      <a:cubicBezTo>
                        <a:pt x="8838" y="26968"/>
                        <a:pt x="3287" y="39299"/>
                        <a:pt x="0" y="50014"/>
                      </a:cubicBezTo>
                      <a:lnTo>
                        <a:pt x="91535" y="500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 name="Google Shape;1164;p43">
                  <a:extLst>
                    <a:ext uri="{FF2B5EF4-FFF2-40B4-BE49-F238E27FC236}">
                      <a16:creationId xmlns:a16="http://schemas.microsoft.com/office/drawing/2014/main" id="{9B2B0DFA-9521-75A2-2523-7798DC104EC4}"/>
                    </a:ext>
                  </a:extLst>
                </p:cNvPr>
                <p:cNvSpPr/>
                <p:nvPr/>
              </p:nvSpPr>
              <p:spPr>
                <a:xfrm>
                  <a:off x="3112099" y="6027441"/>
                  <a:ext cx="18218" cy="33697"/>
                </a:xfrm>
                <a:custGeom>
                  <a:avLst/>
                  <a:gdLst/>
                  <a:ahLst/>
                  <a:cxnLst/>
                  <a:rect l="l" t="t" r="r" b="b"/>
                  <a:pathLst>
                    <a:path w="18218" h="33697" extrusionOk="0">
                      <a:moveTo>
                        <a:pt x="9831" y="33697"/>
                      </a:moveTo>
                      <a:cubicBezTo>
                        <a:pt x="9559" y="33697"/>
                        <a:pt x="9326" y="33503"/>
                        <a:pt x="9275" y="33231"/>
                      </a:cubicBezTo>
                      <a:cubicBezTo>
                        <a:pt x="7890" y="25558"/>
                        <a:pt x="6169" y="16021"/>
                        <a:pt x="152" y="9617"/>
                      </a:cubicBezTo>
                      <a:cubicBezTo>
                        <a:pt x="-55" y="9397"/>
                        <a:pt x="-55" y="9034"/>
                        <a:pt x="178" y="8828"/>
                      </a:cubicBezTo>
                      <a:cubicBezTo>
                        <a:pt x="411" y="8620"/>
                        <a:pt x="760" y="8620"/>
                        <a:pt x="967" y="8853"/>
                      </a:cubicBezTo>
                      <a:cubicBezTo>
                        <a:pt x="5444" y="13615"/>
                        <a:pt x="7605" y="19942"/>
                        <a:pt x="8990" y="26024"/>
                      </a:cubicBezTo>
                      <a:cubicBezTo>
                        <a:pt x="9326" y="16915"/>
                        <a:pt x="12173" y="7805"/>
                        <a:pt x="17194" y="248"/>
                      </a:cubicBezTo>
                      <a:cubicBezTo>
                        <a:pt x="17362" y="-10"/>
                        <a:pt x="17711" y="-75"/>
                        <a:pt x="17970" y="93"/>
                      </a:cubicBezTo>
                      <a:cubicBezTo>
                        <a:pt x="18229" y="261"/>
                        <a:pt x="18294" y="611"/>
                        <a:pt x="18125" y="869"/>
                      </a:cubicBezTo>
                      <a:cubicBezTo>
                        <a:pt x="11940" y="10212"/>
                        <a:pt x="9106" y="21948"/>
                        <a:pt x="10374" y="33076"/>
                      </a:cubicBezTo>
                      <a:cubicBezTo>
                        <a:pt x="10413" y="33374"/>
                        <a:pt x="10193" y="33645"/>
                        <a:pt x="9896" y="33697"/>
                      </a:cubicBezTo>
                      <a:cubicBezTo>
                        <a:pt x="9870" y="33697"/>
                        <a:pt x="9844" y="33697"/>
                        <a:pt x="9818" y="33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8" name="Google Shape;1165;p43">
                  <a:extLst>
                    <a:ext uri="{FF2B5EF4-FFF2-40B4-BE49-F238E27FC236}">
                      <a16:creationId xmlns:a16="http://schemas.microsoft.com/office/drawing/2014/main" id="{E70613A7-CBFF-C395-C06A-654686677061}"/>
                    </a:ext>
                  </a:extLst>
                </p:cNvPr>
                <p:cNvGrpSpPr/>
                <p:nvPr/>
              </p:nvGrpSpPr>
              <p:grpSpPr>
                <a:xfrm>
                  <a:off x="3199141" y="5957152"/>
                  <a:ext cx="6826" cy="7780"/>
                  <a:chOff x="3199141" y="5957152"/>
                  <a:chExt cx="6826" cy="7780"/>
                </a:xfrm>
              </p:grpSpPr>
              <p:sp>
                <p:nvSpPr>
                  <p:cNvPr id="49" name="Google Shape;1166;p43">
                    <a:extLst>
                      <a:ext uri="{FF2B5EF4-FFF2-40B4-BE49-F238E27FC236}">
                        <a16:creationId xmlns:a16="http://schemas.microsoft.com/office/drawing/2014/main" id="{ADCA053D-3A6C-F814-5EA5-1219828194B3}"/>
                      </a:ext>
                    </a:extLst>
                  </p:cNvPr>
                  <p:cNvSpPr/>
                  <p:nvPr/>
                </p:nvSpPr>
                <p:spPr>
                  <a:xfrm>
                    <a:off x="3199775" y="5957414"/>
                    <a:ext cx="5809" cy="6263"/>
                  </a:xfrm>
                  <a:custGeom>
                    <a:avLst/>
                    <a:gdLst/>
                    <a:ahLst/>
                    <a:cxnLst/>
                    <a:rect l="l" t="t" r="r" b="b"/>
                    <a:pathLst>
                      <a:path w="5809" h="6263" extrusionOk="0">
                        <a:moveTo>
                          <a:pt x="5810" y="0"/>
                        </a:moveTo>
                        <a:cubicBezTo>
                          <a:pt x="5525" y="880"/>
                          <a:pt x="5189" y="1747"/>
                          <a:pt x="4788" y="2523"/>
                        </a:cubicBezTo>
                        <a:cubicBezTo>
                          <a:pt x="3947" y="4167"/>
                          <a:pt x="2782" y="5474"/>
                          <a:pt x="996" y="6030"/>
                        </a:cubicBezTo>
                        <a:cubicBezTo>
                          <a:pt x="686" y="6134"/>
                          <a:pt x="349" y="6211"/>
                          <a:pt x="0" y="6263"/>
                        </a:cubicBezTo>
                        <a:cubicBezTo>
                          <a:pt x="1074" y="2795"/>
                          <a:pt x="2433" y="919"/>
                          <a:pt x="57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1167;p43">
                    <a:extLst>
                      <a:ext uri="{FF2B5EF4-FFF2-40B4-BE49-F238E27FC236}">
                        <a16:creationId xmlns:a16="http://schemas.microsoft.com/office/drawing/2014/main" id="{6AE9102F-594B-AFA6-FE5F-3D0AEDC7A59B}"/>
                      </a:ext>
                    </a:extLst>
                  </p:cNvPr>
                  <p:cNvSpPr/>
                  <p:nvPr/>
                </p:nvSpPr>
                <p:spPr>
                  <a:xfrm>
                    <a:off x="3199788" y="5959045"/>
                    <a:ext cx="3519" cy="4632"/>
                  </a:xfrm>
                  <a:custGeom>
                    <a:avLst/>
                    <a:gdLst/>
                    <a:ahLst/>
                    <a:cxnLst/>
                    <a:rect l="l" t="t" r="r" b="b"/>
                    <a:pathLst>
                      <a:path w="3519" h="4632" extrusionOk="0">
                        <a:moveTo>
                          <a:pt x="2588" y="0"/>
                        </a:moveTo>
                        <a:cubicBezTo>
                          <a:pt x="1385" y="1074"/>
                          <a:pt x="634" y="2562"/>
                          <a:pt x="0" y="4632"/>
                        </a:cubicBezTo>
                        <a:cubicBezTo>
                          <a:pt x="349" y="4581"/>
                          <a:pt x="686" y="4503"/>
                          <a:pt x="996" y="4399"/>
                        </a:cubicBezTo>
                        <a:cubicBezTo>
                          <a:pt x="2019" y="4076"/>
                          <a:pt x="2847" y="3494"/>
                          <a:pt x="3520" y="2756"/>
                        </a:cubicBezTo>
                        <a:cubicBezTo>
                          <a:pt x="3235" y="1837"/>
                          <a:pt x="2924" y="919"/>
                          <a:pt x="258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1168;p43">
                    <a:extLst>
                      <a:ext uri="{FF2B5EF4-FFF2-40B4-BE49-F238E27FC236}">
                        <a16:creationId xmlns:a16="http://schemas.microsoft.com/office/drawing/2014/main" id="{BD7E769E-7686-15D2-DB8E-E86DD9E5F3C7}"/>
                      </a:ext>
                    </a:extLst>
                  </p:cNvPr>
                  <p:cNvSpPr/>
                  <p:nvPr/>
                </p:nvSpPr>
                <p:spPr>
                  <a:xfrm>
                    <a:off x="3199141" y="5957152"/>
                    <a:ext cx="6826" cy="7780"/>
                  </a:xfrm>
                  <a:custGeom>
                    <a:avLst/>
                    <a:gdLst/>
                    <a:ahLst/>
                    <a:cxnLst/>
                    <a:rect l="l" t="t" r="r" b="b"/>
                    <a:pathLst>
                      <a:path w="6826" h="7780" extrusionOk="0">
                        <a:moveTo>
                          <a:pt x="349" y="7780"/>
                        </a:moveTo>
                        <a:lnTo>
                          <a:pt x="349" y="7780"/>
                        </a:lnTo>
                        <a:cubicBezTo>
                          <a:pt x="155" y="7780"/>
                          <a:pt x="0" y="7612"/>
                          <a:pt x="0" y="7418"/>
                        </a:cubicBezTo>
                        <a:cubicBezTo>
                          <a:pt x="0" y="7120"/>
                          <a:pt x="52" y="6784"/>
                          <a:pt x="116" y="6422"/>
                        </a:cubicBezTo>
                        <a:cubicBezTo>
                          <a:pt x="634" y="3898"/>
                          <a:pt x="2588" y="702"/>
                          <a:pt x="6405" y="4"/>
                        </a:cubicBezTo>
                        <a:cubicBezTo>
                          <a:pt x="6599" y="-22"/>
                          <a:pt x="6780" y="94"/>
                          <a:pt x="6819" y="288"/>
                        </a:cubicBezTo>
                        <a:cubicBezTo>
                          <a:pt x="6858" y="483"/>
                          <a:pt x="6729" y="663"/>
                          <a:pt x="6535" y="702"/>
                        </a:cubicBezTo>
                        <a:cubicBezTo>
                          <a:pt x="3067" y="1323"/>
                          <a:pt x="1281" y="4248"/>
                          <a:pt x="815" y="6551"/>
                        </a:cubicBezTo>
                        <a:cubicBezTo>
                          <a:pt x="751" y="6875"/>
                          <a:pt x="712" y="7172"/>
                          <a:pt x="712" y="7418"/>
                        </a:cubicBezTo>
                        <a:cubicBezTo>
                          <a:pt x="712" y="7612"/>
                          <a:pt x="543" y="7767"/>
                          <a:pt x="349" y="77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9" name="Google Shape;1169;p43">
                  <a:extLst>
                    <a:ext uri="{FF2B5EF4-FFF2-40B4-BE49-F238E27FC236}">
                      <a16:creationId xmlns:a16="http://schemas.microsoft.com/office/drawing/2014/main" id="{13858744-1D81-D3C1-7759-965FA667E7D8}"/>
                    </a:ext>
                  </a:extLst>
                </p:cNvPr>
                <p:cNvGrpSpPr/>
                <p:nvPr/>
              </p:nvGrpSpPr>
              <p:grpSpPr>
                <a:xfrm>
                  <a:off x="3180783" y="5963154"/>
                  <a:ext cx="10256" cy="3703"/>
                  <a:chOff x="3180783" y="5963154"/>
                  <a:chExt cx="10256" cy="3703"/>
                </a:xfrm>
              </p:grpSpPr>
              <p:sp>
                <p:nvSpPr>
                  <p:cNvPr id="46" name="Google Shape;1170;p43">
                    <a:extLst>
                      <a:ext uri="{FF2B5EF4-FFF2-40B4-BE49-F238E27FC236}">
                        <a16:creationId xmlns:a16="http://schemas.microsoft.com/office/drawing/2014/main" id="{843BDA17-AA60-99B9-4301-4C8EE71B6AB4}"/>
                      </a:ext>
                    </a:extLst>
                  </p:cNvPr>
                  <p:cNvSpPr/>
                  <p:nvPr/>
                </p:nvSpPr>
                <p:spPr>
                  <a:xfrm>
                    <a:off x="3181064" y="5963603"/>
                    <a:ext cx="9614" cy="3241"/>
                  </a:xfrm>
                  <a:custGeom>
                    <a:avLst/>
                    <a:gdLst/>
                    <a:ahLst/>
                    <a:cxnLst/>
                    <a:rect l="l" t="t" r="r" b="b"/>
                    <a:pathLst>
                      <a:path w="9614" h="3241" extrusionOk="0">
                        <a:moveTo>
                          <a:pt x="13" y="889"/>
                        </a:moveTo>
                        <a:cubicBezTo>
                          <a:pt x="906" y="1472"/>
                          <a:pt x="1812" y="2002"/>
                          <a:pt x="2730" y="2403"/>
                        </a:cubicBezTo>
                        <a:cubicBezTo>
                          <a:pt x="4658" y="3257"/>
                          <a:pt x="6625" y="3581"/>
                          <a:pt x="8579" y="2792"/>
                        </a:cubicBezTo>
                        <a:cubicBezTo>
                          <a:pt x="8928" y="2662"/>
                          <a:pt x="9278" y="2481"/>
                          <a:pt x="9614" y="2273"/>
                        </a:cubicBezTo>
                        <a:cubicBezTo>
                          <a:pt x="6159" y="-43"/>
                          <a:pt x="3610" y="-741"/>
                          <a:pt x="0" y="8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1171;p43">
                    <a:extLst>
                      <a:ext uri="{FF2B5EF4-FFF2-40B4-BE49-F238E27FC236}">
                        <a16:creationId xmlns:a16="http://schemas.microsoft.com/office/drawing/2014/main" id="{C771873C-858B-F798-4B2C-6C9ECEA51082}"/>
                      </a:ext>
                    </a:extLst>
                  </p:cNvPr>
                  <p:cNvSpPr/>
                  <p:nvPr/>
                </p:nvSpPr>
                <p:spPr>
                  <a:xfrm>
                    <a:off x="3185063" y="5963626"/>
                    <a:ext cx="5628" cy="3231"/>
                  </a:xfrm>
                  <a:custGeom>
                    <a:avLst/>
                    <a:gdLst/>
                    <a:ahLst/>
                    <a:cxnLst/>
                    <a:rect l="l" t="t" r="r" b="b"/>
                    <a:pathLst>
                      <a:path w="5628" h="3231" extrusionOk="0">
                        <a:moveTo>
                          <a:pt x="0" y="0"/>
                        </a:moveTo>
                        <a:cubicBezTo>
                          <a:pt x="1824" y="78"/>
                          <a:pt x="3571" y="880"/>
                          <a:pt x="5629" y="2264"/>
                        </a:cubicBezTo>
                        <a:cubicBezTo>
                          <a:pt x="5279" y="2472"/>
                          <a:pt x="4943" y="2652"/>
                          <a:pt x="4594" y="2782"/>
                        </a:cubicBezTo>
                        <a:cubicBezTo>
                          <a:pt x="3455" y="3235"/>
                          <a:pt x="2316" y="3325"/>
                          <a:pt x="1190" y="3145"/>
                        </a:cubicBezTo>
                        <a:cubicBezTo>
                          <a:pt x="763" y="2109"/>
                          <a:pt x="375" y="1061"/>
                          <a:pt x="1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1172;p43">
                    <a:extLst>
                      <a:ext uri="{FF2B5EF4-FFF2-40B4-BE49-F238E27FC236}">
                        <a16:creationId xmlns:a16="http://schemas.microsoft.com/office/drawing/2014/main" id="{2790ECE1-0D41-D75C-8674-E013277F1A35}"/>
                      </a:ext>
                    </a:extLst>
                  </p:cNvPr>
                  <p:cNvSpPr/>
                  <p:nvPr/>
                </p:nvSpPr>
                <p:spPr>
                  <a:xfrm>
                    <a:off x="3180783" y="5963154"/>
                    <a:ext cx="10256" cy="3086"/>
                  </a:xfrm>
                  <a:custGeom>
                    <a:avLst/>
                    <a:gdLst/>
                    <a:ahLst/>
                    <a:cxnLst/>
                    <a:rect l="l" t="t" r="r" b="b"/>
                    <a:pathLst>
                      <a:path w="10256" h="3086" extrusionOk="0">
                        <a:moveTo>
                          <a:pt x="9909" y="3086"/>
                        </a:moveTo>
                        <a:cubicBezTo>
                          <a:pt x="9818" y="3086"/>
                          <a:pt x="9728" y="3047"/>
                          <a:pt x="9650" y="2982"/>
                        </a:cubicBezTo>
                        <a:cubicBezTo>
                          <a:pt x="9482" y="2801"/>
                          <a:pt x="9249" y="2607"/>
                          <a:pt x="8977" y="2413"/>
                        </a:cubicBezTo>
                        <a:cubicBezTo>
                          <a:pt x="7049" y="1016"/>
                          <a:pt x="3685" y="-71"/>
                          <a:pt x="515" y="1455"/>
                        </a:cubicBezTo>
                        <a:cubicBezTo>
                          <a:pt x="333" y="1546"/>
                          <a:pt x="126" y="1455"/>
                          <a:pt x="36" y="1287"/>
                        </a:cubicBezTo>
                        <a:cubicBezTo>
                          <a:pt x="-55" y="1106"/>
                          <a:pt x="36" y="899"/>
                          <a:pt x="204" y="808"/>
                        </a:cubicBezTo>
                        <a:cubicBezTo>
                          <a:pt x="3646" y="-848"/>
                          <a:pt x="7308" y="317"/>
                          <a:pt x="9391" y="1831"/>
                        </a:cubicBezTo>
                        <a:cubicBezTo>
                          <a:pt x="9702" y="2050"/>
                          <a:pt x="9948" y="2271"/>
                          <a:pt x="10155" y="2478"/>
                        </a:cubicBezTo>
                        <a:cubicBezTo>
                          <a:pt x="10297" y="2620"/>
                          <a:pt x="10284" y="2840"/>
                          <a:pt x="10155" y="2982"/>
                        </a:cubicBezTo>
                        <a:cubicBezTo>
                          <a:pt x="10090" y="3047"/>
                          <a:pt x="9999" y="3086"/>
                          <a:pt x="9909" y="30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1" name="Google Shape;1173;p43">
                  <a:extLst>
                    <a:ext uri="{FF2B5EF4-FFF2-40B4-BE49-F238E27FC236}">
                      <a16:creationId xmlns:a16="http://schemas.microsoft.com/office/drawing/2014/main" id="{C26EB25F-30F0-D53C-75ED-7FB60ABE759F}"/>
                    </a:ext>
                  </a:extLst>
                </p:cNvPr>
                <p:cNvSpPr/>
                <p:nvPr/>
              </p:nvSpPr>
              <p:spPr>
                <a:xfrm>
                  <a:off x="3184020" y="5959947"/>
                  <a:ext cx="6315" cy="1802"/>
                </a:xfrm>
                <a:custGeom>
                  <a:avLst/>
                  <a:gdLst/>
                  <a:ahLst/>
                  <a:cxnLst/>
                  <a:rect l="l" t="t" r="r" b="b"/>
                  <a:pathLst>
                    <a:path w="6315" h="1802" extrusionOk="0">
                      <a:moveTo>
                        <a:pt x="357" y="1803"/>
                      </a:moveTo>
                      <a:cubicBezTo>
                        <a:pt x="254" y="1803"/>
                        <a:pt x="150" y="1751"/>
                        <a:pt x="72" y="1660"/>
                      </a:cubicBezTo>
                      <a:cubicBezTo>
                        <a:pt x="-44" y="1505"/>
                        <a:pt x="-18" y="1285"/>
                        <a:pt x="137" y="1156"/>
                      </a:cubicBezTo>
                      <a:cubicBezTo>
                        <a:pt x="1651" y="-21"/>
                        <a:pt x="3864" y="-319"/>
                        <a:pt x="6063" y="354"/>
                      </a:cubicBezTo>
                      <a:cubicBezTo>
                        <a:pt x="6258" y="405"/>
                        <a:pt x="6361" y="612"/>
                        <a:pt x="6296" y="806"/>
                      </a:cubicBezTo>
                      <a:cubicBezTo>
                        <a:pt x="6245" y="1001"/>
                        <a:pt x="6038" y="1104"/>
                        <a:pt x="5843" y="1039"/>
                      </a:cubicBezTo>
                      <a:cubicBezTo>
                        <a:pt x="3890" y="444"/>
                        <a:pt x="1871" y="703"/>
                        <a:pt x="564" y="1725"/>
                      </a:cubicBezTo>
                      <a:cubicBezTo>
                        <a:pt x="499" y="1777"/>
                        <a:pt x="422" y="1803"/>
                        <a:pt x="344" y="18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1174;p43">
                  <a:extLst>
                    <a:ext uri="{FF2B5EF4-FFF2-40B4-BE49-F238E27FC236}">
                      <a16:creationId xmlns:a16="http://schemas.microsoft.com/office/drawing/2014/main" id="{113C0F22-B633-D9F7-9AC6-9027A3F71550}"/>
                    </a:ext>
                  </a:extLst>
                </p:cNvPr>
                <p:cNvSpPr/>
                <p:nvPr/>
              </p:nvSpPr>
              <p:spPr>
                <a:xfrm>
                  <a:off x="3198467" y="5955165"/>
                  <a:ext cx="4126" cy="5005"/>
                </a:xfrm>
                <a:custGeom>
                  <a:avLst/>
                  <a:gdLst/>
                  <a:ahLst/>
                  <a:cxnLst/>
                  <a:rect l="l" t="t" r="r" b="b"/>
                  <a:pathLst>
                    <a:path w="4126" h="5005" extrusionOk="0">
                      <a:moveTo>
                        <a:pt x="363" y="4993"/>
                      </a:moveTo>
                      <a:cubicBezTo>
                        <a:pt x="169" y="4993"/>
                        <a:pt x="14" y="4837"/>
                        <a:pt x="1" y="4643"/>
                      </a:cubicBezTo>
                      <a:cubicBezTo>
                        <a:pt x="-25" y="3673"/>
                        <a:pt x="389" y="2664"/>
                        <a:pt x="1192" y="1810"/>
                      </a:cubicBezTo>
                      <a:cubicBezTo>
                        <a:pt x="1890" y="1072"/>
                        <a:pt x="2757" y="542"/>
                        <a:pt x="3585" y="50"/>
                      </a:cubicBezTo>
                      <a:cubicBezTo>
                        <a:pt x="3754" y="-54"/>
                        <a:pt x="3974" y="11"/>
                        <a:pt x="4077" y="179"/>
                      </a:cubicBezTo>
                      <a:cubicBezTo>
                        <a:pt x="4181" y="348"/>
                        <a:pt x="4116" y="567"/>
                        <a:pt x="3948" y="671"/>
                      </a:cubicBezTo>
                      <a:cubicBezTo>
                        <a:pt x="3158" y="1124"/>
                        <a:pt x="2343" y="1628"/>
                        <a:pt x="1709" y="2301"/>
                      </a:cubicBezTo>
                      <a:cubicBezTo>
                        <a:pt x="1321" y="2716"/>
                        <a:pt x="674" y="3569"/>
                        <a:pt x="713" y="4631"/>
                      </a:cubicBezTo>
                      <a:cubicBezTo>
                        <a:pt x="713" y="4825"/>
                        <a:pt x="570" y="4993"/>
                        <a:pt x="363" y="5006"/>
                      </a:cubicBezTo>
                      <a:lnTo>
                        <a:pt x="363" y="50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1175;p43">
                  <a:extLst>
                    <a:ext uri="{FF2B5EF4-FFF2-40B4-BE49-F238E27FC236}">
                      <a16:creationId xmlns:a16="http://schemas.microsoft.com/office/drawing/2014/main" id="{24108D8A-B53D-EB0C-900D-2835E547E94A}"/>
                    </a:ext>
                  </a:extLst>
                </p:cNvPr>
                <p:cNvSpPr/>
                <p:nvPr/>
              </p:nvSpPr>
              <p:spPr>
                <a:xfrm>
                  <a:off x="3177635" y="5968284"/>
                  <a:ext cx="11179" cy="4658"/>
                </a:xfrm>
                <a:custGeom>
                  <a:avLst/>
                  <a:gdLst/>
                  <a:ahLst/>
                  <a:cxnLst/>
                  <a:rect l="l" t="t" r="r" b="b"/>
                  <a:pathLst>
                    <a:path w="11179" h="4658" extrusionOk="0">
                      <a:moveTo>
                        <a:pt x="11180" y="2329"/>
                      </a:moveTo>
                      <a:cubicBezTo>
                        <a:pt x="11180" y="3615"/>
                        <a:pt x="8677" y="4658"/>
                        <a:pt x="5590" y="4658"/>
                      </a:cubicBezTo>
                      <a:cubicBezTo>
                        <a:pt x="2503" y="4658"/>
                        <a:pt x="0" y="3615"/>
                        <a:pt x="0" y="2329"/>
                      </a:cubicBezTo>
                      <a:cubicBezTo>
                        <a:pt x="0" y="1043"/>
                        <a:pt x="2503" y="0"/>
                        <a:pt x="5590" y="0"/>
                      </a:cubicBezTo>
                      <a:cubicBezTo>
                        <a:pt x="8677" y="0"/>
                        <a:pt x="11180" y="1043"/>
                        <a:pt x="11180" y="23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 name="Google Shape;1176;p43">
                  <a:extLst>
                    <a:ext uri="{FF2B5EF4-FFF2-40B4-BE49-F238E27FC236}">
                      <a16:creationId xmlns:a16="http://schemas.microsoft.com/office/drawing/2014/main" id="{9EB37F7F-A898-92D6-BA5A-2A8F3A2BDDBA}"/>
                    </a:ext>
                  </a:extLst>
                </p:cNvPr>
                <p:cNvSpPr/>
                <p:nvPr/>
              </p:nvSpPr>
              <p:spPr>
                <a:xfrm>
                  <a:off x="3202876" y="5962516"/>
                  <a:ext cx="4187" cy="6397"/>
                </a:xfrm>
                <a:custGeom>
                  <a:avLst/>
                  <a:gdLst/>
                  <a:ahLst/>
                  <a:cxnLst/>
                  <a:rect l="l" t="t" r="r" b="b"/>
                  <a:pathLst>
                    <a:path w="4187" h="6397" extrusionOk="0">
                      <a:moveTo>
                        <a:pt x="3731" y="74"/>
                      </a:moveTo>
                      <a:cubicBezTo>
                        <a:pt x="4455" y="449"/>
                        <a:pt x="4300" y="2158"/>
                        <a:pt x="3394" y="3879"/>
                      </a:cubicBezTo>
                      <a:cubicBezTo>
                        <a:pt x="2489" y="5612"/>
                        <a:pt x="1169" y="6699"/>
                        <a:pt x="457" y="6324"/>
                      </a:cubicBezTo>
                      <a:cubicBezTo>
                        <a:pt x="-268" y="5948"/>
                        <a:pt x="-112" y="4241"/>
                        <a:pt x="793" y="2520"/>
                      </a:cubicBezTo>
                      <a:cubicBezTo>
                        <a:pt x="1699" y="786"/>
                        <a:pt x="3019" y="-301"/>
                        <a:pt x="3731" y="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 name="Google Shape;1177;p43">
                  <a:extLst>
                    <a:ext uri="{FF2B5EF4-FFF2-40B4-BE49-F238E27FC236}">
                      <a16:creationId xmlns:a16="http://schemas.microsoft.com/office/drawing/2014/main" id="{DC911159-DC85-E895-EC6F-E20EE0C47A5F}"/>
                    </a:ext>
                  </a:extLst>
                </p:cNvPr>
                <p:cNvSpPr/>
                <p:nvPr/>
              </p:nvSpPr>
              <p:spPr>
                <a:xfrm>
                  <a:off x="3071626" y="5995113"/>
                  <a:ext cx="100181" cy="55453"/>
                </a:xfrm>
                <a:custGeom>
                  <a:avLst/>
                  <a:gdLst/>
                  <a:ahLst/>
                  <a:cxnLst/>
                  <a:rect l="l" t="t" r="r" b="b"/>
                  <a:pathLst>
                    <a:path w="100181" h="55453" extrusionOk="0">
                      <a:moveTo>
                        <a:pt x="474" y="55454"/>
                      </a:moveTo>
                      <a:cubicBezTo>
                        <a:pt x="267" y="55454"/>
                        <a:pt x="86" y="55324"/>
                        <a:pt x="21" y="55118"/>
                      </a:cubicBezTo>
                      <a:cubicBezTo>
                        <a:pt x="-56" y="54871"/>
                        <a:pt x="86" y="54600"/>
                        <a:pt x="345" y="54522"/>
                      </a:cubicBezTo>
                      <a:cubicBezTo>
                        <a:pt x="16998" y="49527"/>
                        <a:pt x="31671" y="37312"/>
                        <a:pt x="39578" y="21837"/>
                      </a:cubicBezTo>
                      <a:cubicBezTo>
                        <a:pt x="39694" y="21617"/>
                        <a:pt x="39953" y="21526"/>
                        <a:pt x="40173" y="21617"/>
                      </a:cubicBezTo>
                      <a:cubicBezTo>
                        <a:pt x="61355" y="30105"/>
                        <a:pt x="88425" y="20323"/>
                        <a:pt x="99281" y="253"/>
                      </a:cubicBezTo>
                      <a:cubicBezTo>
                        <a:pt x="99410" y="21"/>
                        <a:pt x="99695" y="-70"/>
                        <a:pt x="99928" y="59"/>
                      </a:cubicBezTo>
                      <a:cubicBezTo>
                        <a:pt x="100161" y="189"/>
                        <a:pt x="100251" y="473"/>
                        <a:pt x="100122" y="706"/>
                      </a:cubicBezTo>
                      <a:cubicBezTo>
                        <a:pt x="89110" y="21048"/>
                        <a:pt x="61769" y="31024"/>
                        <a:pt x="40225" y="22652"/>
                      </a:cubicBezTo>
                      <a:cubicBezTo>
                        <a:pt x="32150" y="38167"/>
                        <a:pt x="17373" y="50408"/>
                        <a:pt x="616" y="55428"/>
                      </a:cubicBezTo>
                      <a:cubicBezTo>
                        <a:pt x="565" y="55441"/>
                        <a:pt x="526" y="55454"/>
                        <a:pt x="474" y="554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1178;p43">
                  <a:extLst>
                    <a:ext uri="{FF2B5EF4-FFF2-40B4-BE49-F238E27FC236}">
                      <a16:creationId xmlns:a16="http://schemas.microsoft.com/office/drawing/2014/main" id="{AB0D69CF-C67F-ED4E-E6CF-59DDBA78CC9A}"/>
                    </a:ext>
                  </a:extLst>
                </p:cNvPr>
                <p:cNvSpPr/>
                <p:nvPr/>
              </p:nvSpPr>
              <p:spPr>
                <a:xfrm>
                  <a:off x="3224627" y="5995703"/>
                  <a:ext cx="81511" cy="64943"/>
                </a:xfrm>
                <a:custGeom>
                  <a:avLst/>
                  <a:gdLst/>
                  <a:ahLst/>
                  <a:cxnLst/>
                  <a:rect l="l" t="t" r="r" b="b"/>
                  <a:pathLst>
                    <a:path w="81511" h="64943" extrusionOk="0">
                      <a:moveTo>
                        <a:pt x="81498" y="64944"/>
                      </a:moveTo>
                      <a:cubicBezTo>
                        <a:pt x="80825" y="42015"/>
                        <a:pt x="69270" y="19837"/>
                        <a:pt x="57689" y="0"/>
                      </a:cubicBezTo>
                      <a:cubicBezTo>
                        <a:pt x="45811" y="2213"/>
                        <a:pt x="34281" y="2601"/>
                        <a:pt x="22248" y="1630"/>
                      </a:cubicBezTo>
                      <a:cubicBezTo>
                        <a:pt x="30167" y="20393"/>
                        <a:pt x="37452" y="39414"/>
                        <a:pt x="44116" y="58655"/>
                      </a:cubicBezTo>
                      <a:cubicBezTo>
                        <a:pt x="36624" y="44448"/>
                        <a:pt x="26841" y="31456"/>
                        <a:pt x="15260" y="20328"/>
                      </a:cubicBezTo>
                      <a:cubicBezTo>
                        <a:pt x="11417" y="16640"/>
                        <a:pt x="7264" y="13082"/>
                        <a:pt x="2282" y="11193"/>
                      </a:cubicBezTo>
                      <a:cubicBezTo>
                        <a:pt x="1881" y="28221"/>
                        <a:pt x="-500" y="47773"/>
                        <a:pt x="95" y="64931"/>
                      </a:cubicBezTo>
                      <a:lnTo>
                        <a:pt x="81511" y="649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1179;p43">
                  <a:extLst>
                    <a:ext uri="{FF2B5EF4-FFF2-40B4-BE49-F238E27FC236}">
                      <a16:creationId xmlns:a16="http://schemas.microsoft.com/office/drawing/2014/main" id="{87C12EE7-7353-3D1F-600F-23B988FC3DB3}"/>
                    </a:ext>
                  </a:extLst>
                </p:cNvPr>
                <p:cNvSpPr/>
                <p:nvPr/>
              </p:nvSpPr>
              <p:spPr>
                <a:xfrm>
                  <a:off x="3246875" y="5995703"/>
                  <a:ext cx="49519" cy="28217"/>
                </a:xfrm>
                <a:custGeom>
                  <a:avLst/>
                  <a:gdLst/>
                  <a:ahLst/>
                  <a:cxnLst/>
                  <a:rect l="l" t="t" r="r" b="b"/>
                  <a:pathLst>
                    <a:path w="49519" h="28217" extrusionOk="0">
                      <a:moveTo>
                        <a:pt x="17029" y="23731"/>
                      </a:moveTo>
                      <a:cubicBezTo>
                        <a:pt x="25168" y="27626"/>
                        <a:pt x="34225" y="28881"/>
                        <a:pt x="43154" y="27898"/>
                      </a:cubicBezTo>
                      <a:cubicBezTo>
                        <a:pt x="45302" y="27665"/>
                        <a:pt x="47411" y="27277"/>
                        <a:pt x="49520" y="26811"/>
                      </a:cubicBezTo>
                      <a:cubicBezTo>
                        <a:pt x="45405" y="17520"/>
                        <a:pt x="40423" y="8540"/>
                        <a:pt x="35442" y="0"/>
                      </a:cubicBezTo>
                      <a:cubicBezTo>
                        <a:pt x="23563" y="2213"/>
                        <a:pt x="12034" y="2601"/>
                        <a:pt x="0" y="1630"/>
                      </a:cubicBezTo>
                      <a:cubicBezTo>
                        <a:pt x="2148" y="6728"/>
                        <a:pt x="4244" y="11852"/>
                        <a:pt x="6302" y="16977"/>
                      </a:cubicBezTo>
                      <a:cubicBezTo>
                        <a:pt x="9627" y="19591"/>
                        <a:pt x="13198" y="21880"/>
                        <a:pt x="17029" y="237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1180;p43">
                  <a:extLst>
                    <a:ext uri="{FF2B5EF4-FFF2-40B4-BE49-F238E27FC236}">
                      <a16:creationId xmlns:a16="http://schemas.microsoft.com/office/drawing/2014/main" id="{E83DD1F0-97B4-BF77-9302-B972CED68506}"/>
                    </a:ext>
                  </a:extLst>
                </p:cNvPr>
                <p:cNvSpPr/>
                <p:nvPr/>
              </p:nvSpPr>
              <p:spPr>
                <a:xfrm>
                  <a:off x="3221014" y="5946507"/>
                  <a:ext cx="64932" cy="57070"/>
                </a:xfrm>
                <a:custGeom>
                  <a:avLst/>
                  <a:gdLst/>
                  <a:ahLst/>
                  <a:cxnLst/>
                  <a:rect l="l" t="t" r="r" b="b"/>
                  <a:pathLst>
                    <a:path w="64932" h="57070" extrusionOk="0">
                      <a:moveTo>
                        <a:pt x="34815" y="56805"/>
                      </a:moveTo>
                      <a:cubicBezTo>
                        <a:pt x="26378" y="53777"/>
                        <a:pt x="19274" y="47230"/>
                        <a:pt x="15574" y="39077"/>
                      </a:cubicBezTo>
                      <a:cubicBezTo>
                        <a:pt x="11524" y="30188"/>
                        <a:pt x="11252" y="19422"/>
                        <a:pt x="4873" y="12034"/>
                      </a:cubicBezTo>
                      <a:cubicBezTo>
                        <a:pt x="3410" y="10339"/>
                        <a:pt x="1638" y="8838"/>
                        <a:pt x="641" y="6832"/>
                      </a:cubicBezTo>
                      <a:cubicBezTo>
                        <a:pt x="-355" y="4827"/>
                        <a:pt x="-290" y="2019"/>
                        <a:pt x="1547" y="725"/>
                      </a:cubicBezTo>
                      <a:cubicBezTo>
                        <a:pt x="2621" y="-26"/>
                        <a:pt x="4032" y="-104"/>
                        <a:pt x="5326" y="90"/>
                      </a:cubicBezTo>
                      <a:cubicBezTo>
                        <a:pt x="9130" y="647"/>
                        <a:pt x="12429" y="3131"/>
                        <a:pt x="14759" y="6172"/>
                      </a:cubicBezTo>
                      <a:cubicBezTo>
                        <a:pt x="17101" y="9213"/>
                        <a:pt x="18615" y="12798"/>
                        <a:pt x="20103" y="16330"/>
                      </a:cubicBezTo>
                      <a:cubicBezTo>
                        <a:pt x="21824" y="12577"/>
                        <a:pt x="25253" y="9019"/>
                        <a:pt x="28487" y="6444"/>
                      </a:cubicBezTo>
                      <a:cubicBezTo>
                        <a:pt x="30972" y="4464"/>
                        <a:pt x="33806" y="2821"/>
                        <a:pt x="36924" y="2239"/>
                      </a:cubicBezTo>
                      <a:cubicBezTo>
                        <a:pt x="40043" y="1656"/>
                        <a:pt x="43484" y="2213"/>
                        <a:pt x="45930" y="4231"/>
                      </a:cubicBezTo>
                      <a:cubicBezTo>
                        <a:pt x="48376" y="6250"/>
                        <a:pt x="49579" y="9847"/>
                        <a:pt x="48363" y="12784"/>
                      </a:cubicBezTo>
                      <a:cubicBezTo>
                        <a:pt x="50899" y="13056"/>
                        <a:pt x="52672" y="14505"/>
                        <a:pt x="54186" y="16563"/>
                      </a:cubicBezTo>
                      <a:cubicBezTo>
                        <a:pt x="55699" y="18620"/>
                        <a:pt x="56295" y="21325"/>
                        <a:pt x="55803" y="23835"/>
                      </a:cubicBezTo>
                      <a:cubicBezTo>
                        <a:pt x="58921" y="25232"/>
                        <a:pt x="60901" y="26708"/>
                        <a:pt x="62389" y="29774"/>
                      </a:cubicBezTo>
                      <a:cubicBezTo>
                        <a:pt x="64757" y="34639"/>
                        <a:pt x="65702" y="40333"/>
                        <a:pt x="64227" y="45547"/>
                      </a:cubicBezTo>
                      <a:cubicBezTo>
                        <a:pt x="62752" y="50749"/>
                        <a:pt x="58650" y="55330"/>
                        <a:pt x="53396" y="56624"/>
                      </a:cubicBezTo>
                      <a:cubicBezTo>
                        <a:pt x="47897" y="57983"/>
                        <a:pt x="40379" y="55705"/>
                        <a:pt x="34815" y="568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1181;p43">
                  <a:extLst>
                    <a:ext uri="{FF2B5EF4-FFF2-40B4-BE49-F238E27FC236}">
                      <a16:creationId xmlns:a16="http://schemas.microsoft.com/office/drawing/2014/main" id="{932BB01D-86A7-EF26-97E3-5CF6ED301A52}"/>
                    </a:ext>
                  </a:extLst>
                </p:cNvPr>
                <p:cNvSpPr/>
                <p:nvPr/>
              </p:nvSpPr>
              <p:spPr>
                <a:xfrm>
                  <a:off x="3242073" y="5958954"/>
                  <a:ext cx="38416" cy="28260"/>
                </a:xfrm>
                <a:custGeom>
                  <a:avLst/>
                  <a:gdLst/>
                  <a:ahLst/>
                  <a:cxnLst/>
                  <a:rect l="l" t="t" r="r" b="b"/>
                  <a:pathLst>
                    <a:path w="38416" h="28260" extrusionOk="0">
                      <a:moveTo>
                        <a:pt x="28611" y="28261"/>
                      </a:moveTo>
                      <a:cubicBezTo>
                        <a:pt x="27808" y="28261"/>
                        <a:pt x="26941" y="28131"/>
                        <a:pt x="26113" y="27756"/>
                      </a:cubicBezTo>
                      <a:cubicBezTo>
                        <a:pt x="24923" y="27213"/>
                        <a:pt x="24082" y="26255"/>
                        <a:pt x="23655" y="25000"/>
                      </a:cubicBezTo>
                      <a:cubicBezTo>
                        <a:pt x="23318" y="24004"/>
                        <a:pt x="23280" y="22865"/>
                        <a:pt x="23551" y="21791"/>
                      </a:cubicBezTo>
                      <a:cubicBezTo>
                        <a:pt x="21701" y="22477"/>
                        <a:pt x="19631" y="22218"/>
                        <a:pt x="18285" y="21040"/>
                      </a:cubicBezTo>
                      <a:cubicBezTo>
                        <a:pt x="17612" y="20445"/>
                        <a:pt x="17224" y="19617"/>
                        <a:pt x="17159" y="18660"/>
                      </a:cubicBezTo>
                      <a:cubicBezTo>
                        <a:pt x="17107" y="17857"/>
                        <a:pt x="17289" y="16990"/>
                        <a:pt x="17677" y="16136"/>
                      </a:cubicBezTo>
                      <a:cubicBezTo>
                        <a:pt x="15775" y="17210"/>
                        <a:pt x="13665" y="18065"/>
                        <a:pt x="11893" y="17042"/>
                      </a:cubicBezTo>
                      <a:cubicBezTo>
                        <a:pt x="9835" y="15839"/>
                        <a:pt x="9369" y="13277"/>
                        <a:pt x="9602" y="11038"/>
                      </a:cubicBezTo>
                      <a:cubicBezTo>
                        <a:pt x="9240" y="11128"/>
                        <a:pt x="8878" y="11142"/>
                        <a:pt x="8567" y="11142"/>
                      </a:cubicBezTo>
                      <a:cubicBezTo>
                        <a:pt x="5837" y="11194"/>
                        <a:pt x="3158" y="10003"/>
                        <a:pt x="1567" y="7945"/>
                      </a:cubicBezTo>
                      <a:cubicBezTo>
                        <a:pt x="-115" y="5772"/>
                        <a:pt x="-478" y="2705"/>
                        <a:pt x="648" y="324"/>
                      </a:cubicBezTo>
                      <a:cubicBezTo>
                        <a:pt x="778" y="39"/>
                        <a:pt x="1114" y="-77"/>
                        <a:pt x="1399" y="53"/>
                      </a:cubicBezTo>
                      <a:cubicBezTo>
                        <a:pt x="1683" y="182"/>
                        <a:pt x="1800" y="518"/>
                        <a:pt x="1670" y="803"/>
                      </a:cubicBezTo>
                      <a:cubicBezTo>
                        <a:pt x="713" y="2809"/>
                        <a:pt x="1036" y="5409"/>
                        <a:pt x="2460" y="7260"/>
                      </a:cubicBezTo>
                      <a:cubicBezTo>
                        <a:pt x="3831" y="9033"/>
                        <a:pt x="6173" y="10119"/>
                        <a:pt x="8541" y="10029"/>
                      </a:cubicBezTo>
                      <a:cubicBezTo>
                        <a:pt x="9266" y="10003"/>
                        <a:pt x="9615" y="9964"/>
                        <a:pt x="9952" y="9602"/>
                      </a:cubicBezTo>
                      <a:cubicBezTo>
                        <a:pt x="10120" y="9421"/>
                        <a:pt x="10405" y="9369"/>
                        <a:pt x="10625" y="9498"/>
                      </a:cubicBezTo>
                      <a:cubicBezTo>
                        <a:pt x="10845" y="9615"/>
                        <a:pt x="10961" y="9874"/>
                        <a:pt x="10909" y="10119"/>
                      </a:cubicBezTo>
                      <a:cubicBezTo>
                        <a:pt x="10443" y="12177"/>
                        <a:pt x="10573" y="14972"/>
                        <a:pt x="12475" y="16072"/>
                      </a:cubicBezTo>
                      <a:cubicBezTo>
                        <a:pt x="14105" y="17016"/>
                        <a:pt x="16525" y="15554"/>
                        <a:pt x="18466" y="14389"/>
                      </a:cubicBezTo>
                      <a:lnTo>
                        <a:pt x="19191" y="13950"/>
                      </a:lnTo>
                      <a:cubicBezTo>
                        <a:pt x="19424" y="13807"/>
                        <a:pt x="19734" y="13859"/>
                        <a:pt x="19902" y="14079"/>
                      </a:cubicBezTo>
                      <a:cubicBezTo>
                        <a:pt x="20083" y="14299"/>
                        <a:pt x="20071" y="14597"/>
                        <a:pt x="19889" y="14804"/>
                      </a:cubicBezTo>
                      <a:cubicBezTo>
                        <a:pt x="18815" y="16007"/>
                        <a:pt x="18220" y="17430"/>
                        <a:pt x="18285" y="18595"/>
                      </a:cubicBezTo>
                      <a:cubicBezTo>
                        <a:pt x="18324" y="19255"/>
                        <a:pt x="18582" y="19798"/>
                        <a:pt x="19035" y="20199"/>
                      </a:cubicBezTo>
                      <a:cubicBezTo>
                        <a:pt x="20510" y="21506"/>
                        <a:pt x="22840" y="21157"/>
                        <a:pt x="24263" y="20160"/>
                      </a:cubicBezTo>
                      <a:cubicBezTo>
                        <a:pt x="24470" y="20018"/>
                        <a:pt x="24755" y="20031"/>
                        <a:pt x="24949" y="20199"/>
                      </a:cubicBezTo>
                      <a:cubicBezTo>
                        <a:pt x="25143" y="20368"/>
                        <a:pt x="25195" y="20652"/>
                        <a:pt x="25078" y="20885"/>
                      </a:cubicBezTo>
                      <a:cubicBezTo>
                        <a:pt x="24457" y="22063"/>
                        <a:pt x="24328" y="23473"/>
                        <a:pt x="24729" y="24638"/>
                      </a:cubicBezTo>
                      <a:cubicBezTo>
                        <a:pt x="25052" y="25595"/>
                        <a:pt x="25699" y="26320"/>
                        <a:pt x="26605" y="26734"/>
                      </a:cubicBezTo>
                      <a:cubicBezTo>
                        <a:pt x="27886" y="27329"/>
                        <a:pt x="29348" y="27161"/>
                        <a:pt x="30358" y="26928"/>
                      </a:cubicBezTo>
                      <a:cubicBezTo>
                        <a:pt x="33398" y="26204"/>
                        <a:pt x="35909" y="24431"/>
                        <a:pt x="37487" y="23072"/>
                      </a:cubicBezTo>
                      <a:cubicBezTo>
                        <a:pt x="37720" y="22865"/>
                        <a:pt x="38070" y="22891"/>
                        <a:pt x="38277" y="23124"/>
                      </a:cubicBezTo>
                      <a:cubicBezTo>
                        <a:pt x="38484" y="23357"/>
                        <a:pt x="38458" y="23706"/>
                        <a:pt x="38225" y="23913"/>
                      </a:cubicBezTo>
                      <a:cubicBezTo>
                        <a:pt x="36556" y="25362"/>
                        <a:pt x="33890" y="27251"/>
                        <a:pt x="30616" y="28015"/>
                      </a:cubicBezTo>
                      <a:cubicBezTo>
                        <a:pt x="30060" y="28145"/>
                        <a:pt x="29361" y="28261"/>
                        <a:pt x="28637" y="282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1182;p43">
                  <a:extLst>
                    <a:ext uri="{FF2B5EF4-FFF2-40B4-BE49-F238E27FC236}">
                      <a16:creationId xmlns:a16="http://schemas.microsoft.com/office/drawing/2014/main" id="{573C4090-2B7D-F834-DC51-0077B81AF0FA}"/>
                    </a:ext>
                  </a:extLst>
                </p:cNvPr>
                <p:cNvSpPr/>
                <p:nvPr/>
              </p:nvSpPr>
              <p:spPr>
                <a:xfrm>
                  <a:off x="3249631" y="5983691"/>
                  <a:ext cx="13523" cy="11481"/>
                </a:xfrm>
                <a:custGeom>
                  <a:avLst/>
                  <a:gdLst/>
                  <a:ahLst/>
                  <a:cxnLst/>
                  <a:rect l="l" t="t" r="r" b="b"/>
                  <a:pathLst>
                    <a:path w="13523" h="11481" extrusionOk="0">
                      <a:moveTo>
                        <a:pt x="557" y="11469"/>
                      </a:moveTo>
                      <a:cubicBezTo>
                        <a:pt x="557" y="11469"/>
                        <a:pt x="466" y="11469"/>
                        <a:pt x="427" y="11456"/>
                      </a:cubicBezTo>
                      <a:cubicBezTo>
                        <a:pt x="130" y="11378"/>
                        <a:pt x="-52" y="11080"/>
                        <a:pt x="13" y="10770"/>
                      </a:cubicBezTo>
                      <a:cubicBezTo>
                        <a:pt x="1462" y="4908"/>
                        <a:pt x="6897" y="379"/>
                        <a:pt x="12927" y="4"/>
                      </a:cubicBezTo>
                      <a:cubicBezTo>
                        <a:pt x="13237" y="-35"/>
                        <a:pt x="13496" y="224"/>
                        <a:pt x="13522" y="535"/>
                      </a:cubicBezTo>
                      <a:cubicBezTo>
                        <a:pt x="13548" y="845"/>
                        <a:pt x="13302" y="1117"/>
                        <a:pt x="12992" y="1130"/>
                      </a:cubicBezTo>
                      <a:cubicBezTo>
                        <a:pt x="7531" y="1479"/>
                        <a:pt x="2420" y="5736"/>
                        <a:pt x="1100" y="11054"/>
                      </a:cubicBezTo>
                      <a:cubicBezTo>
                        <a:pt x="1035" y="11313"/>
                        <a:pt x="802" y="11481"/>
                        <a:pt x="557" y="114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1183;p43">
                  <a:extLst>
                    <a:ext uri="{FF2B5EF4-FFF2-40B4-BE49-F238E27FC236}">
                      <a16:creationId xmlns:a16="http://schemas.microsoft.com/office/drawing/2014/main" id="{ABCFF4C1-96C6-59FD-33E1-00D232518874}"/>
                    </a:ext>
                  </a:extLst>
                </p:cNvPr>
                <p:cNvSpPr/>
                <p:nvPr/>
              </p:nvSpPr>
              <p:spPr>
                <a:xfrm>
                  <a:off x="3151174" y="5974081"/>
                  <a:ext cx="29644" cy="25568"/>
                </a:xfrm>
                <a:custGeom>
                  <a:avLst/>
                  <a:gdLst/>
                  <a:ahLst/>
                  <a:cxnLst/>
                  <a:rect l="l" t="t" r="r" b="b"/>
                  <a:pathLst>
                    <a:path w="29644" h="25568" extrusionOk="0">
                      <a:moveTo>
                        <a:pt x="0" y="18413"/>
                      </a:moveTo>
                      <a:lnTo>
                        <a:pt x="18219" y="0"/>
                      </a:lnTo>
                      <a:lnTo>
                        <a:pt x="29645" y="25568"/>
                      </a:lnTo>
                      <a:lnTo>
                        <a:pt x="0" y="184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1184;p43">
                  <a:extLst>
                    <a:ext uri="{FF2B5EF4-FFF2-40B4-BE49-F238E27FC236}">
                      <a16:creationId xmlns:a16="http://schemas.microsoft.com/office/drawing/2014/main" id="{DEA9A512-BF29-9F00-BAD0-28918C0F7C3E}"/>
                    </a:ext>
                  </a:extLst>
                </p:cNvPr>
                <p:cNvSpPr/>
                <p:nvPr/>
              </p:nvSpPr>
              <p:spPr>
                <a:xfrm>
                  <a:off x="3251861" y="5958239"/>
                  <a:ext cx="17805" cy="11261"/>
                </a:xfrm>
                <a:custGeom>
                  <a:avLst/>
                  <a:gdLst/>
                  <a:ahLst/>
                  <a:cxnLst/>
                  <a:rect l="l" t="t" r="r" b="b"/>
                  <a:pathLst>
                    <a:path w="17805" h="11261" extrusionOk="0">
                      <a:moveTo>
                        <a:pt x="565" y="11248"/>
                      </a:moveTo>
                      <a:cubicBezTo>
                        <a:pt x="565" y="11248"/>
                        <a:pt x="500" y="11248"/>
                        <a:pt x="461" y="11248"/>
                      </a:cubicBezTo>
                      <a:cubicBezTo>
                        <a:pt x="151" y="11196"/>
                        <a:pt x="-43" y="10899"/>
                        <a:pt x="8" y="10601"/>
                      </a:cubicBezTo>
                      <a:cubicBezTo>
                        <a:pt x="616" y="7224"/>
                        <a:pt x="2622" y="4559"/>
                        <a:pt x="6323" y="2190"/>
                      </a:cubicBezTo>
                      <a:cubicBezTo>
                        <a:pt x="9545" y="133"/>
                        <a:pt x="13686" y="-526"/>
                        <a:pt x="17386" y="431"/>
                      </a:cubicBezTo>
                      <a:cubicBezTo>
                        <a:pt x="17684" y="509"/>
                        <a:pt x="17865" y="819"/>
                        <a:pt x="17787" y="1116"/>
                      </a:cubicBezTo>
                      <a:cubicBezTo>
                        <a:pt x="17710" y="1415"/>
                        <a:pt x="17399" y="1595"/>
                        <a:pt x="17102" y="1518"/>
                      </a:cubicBezTo>
                      <a:cubicBezTo>
                        <a:pt x="13698" y="625"/>
                        <a:pt x="9894" y="1246"/>
                        <a:pt x="6918" y="3135"/>
                      </a:cubicBezTo>
                      <a:cubicBezTo>
                        <a:pt x="3450" y="5348"/>
                        <a:pt x="1665" y="7716"/>
                        <a:pt x="1095" y="10796"/>
                      </a:cubicBezTo>
                      <a:cubicBezTo>
                        <a:pt x="1044" y="11068"/>
                        <a:pt x="811" y="11261"/>
                        <a:pt x="539" y="112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1185;p43">
                  <a:extLst>
                    <a:ext uri="{FF2B5EF4-FFF2-40B4-BE49-F238E27FC236}">
                      <a16:creationId xmlns:a16="http://schemas.microsoft.com/office/drawing/2014/main" id="{74F07637-185A-8542-CAEF-D9C7F56C7C4D}"/>
                    </a:ext>
                  </a:extLst>
                </p:cNvPr>
                <p:cNvSpPr/>
                <p:nvPr/>
              </p:nvSpPr>
              <p:spPr>
                <a:xfrm>
                  <a:off x="3260040" y="5968728"/>
                  <a:ext cx="17437" cy="6310"/>
                </a:xfrm>
                <a:custGeom>
                  <a:avLst/>
                  <a:gdLst/>
                  <a:ahLst/>
                  <a:cxnLst/>
                  <a:rect l="l" t="t" r="r" b="b"/>
                  <a:pathLst>
                    <a:path w="17437" h="6310" extrusionOk="0">
                      <a:moveTo>
                        <a:pt x="564" y="6298"/>
                      </a:moveTo>
                      <a:cubicBezTo>
                        <a:pt x="435" y="6298"/>
                        <a:pt x="305" y="6259"/>
                        <a:pt x="202" y="6168"/>
                      </a:cubicBezTo>
                      <a:cubicBezTo>
                        <a:pt x="-31" y="5975"/>
                        <a:pt x="-70" y="5612"/>
                        <a:pt x="124" y="5379"/>
                      </a:cubicBezTo>
                      <a:cubicBezTo>
                        <a:pt x="3929" y="799"/>
                        <a:pt x="10230" y="-1000"/>
                        <a:pt x="16998" y="540"/>
                      </a:cubicBezTo>
                      <a:cubicBezTo>
                        <a:pt x="17295" y="605"/>
                        <a:pt x="17489" y="915"/>
                        <a:pt x="17425" y="1213"/>
                      </a:cubicBezTo>
                      <a:cubicBezTo>
                        <a:pt x="17360" y="1510"/>
                        <a:pt x="17049" y="1704"/>
                        <a:pt x="16752" y="1640"/>
                      </a:cubicBezTo>
                      <a:cubicBezTo>
                        <a:pt x="10411" y="190"/>
                        <a:pt x="4524" y="1859"/>
                        <a:pt x="991" y="6104"/>
                      </a:cubicBezTo>
                      <a:cubicBezTo>
                        <a:pt x="875" y="6233"/>
                        <a:pt x="719" y="6311"/>
                        <a:pt x="564" y="63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1186;p43">
                  <a:extLst>
                    <a:ext uri="{FF2B5EF4-FFF2-40B4-BE49-F238E27FC236}">
                      <a16:creationId xmlns:a16="http://schemas.microsoft.com/office/drawing/2014/main" id="{DDCE3141-2F48-2F06-CA8E-9D8907077715}"/>
                    </a:ext>
                  </a:extLst>
                </p:cNvPr>
                <p:cNvSpPr/>
                <p:nvPr/>
              </p:nvSpPr>
              <p:spPr>
                <a:xfrm>
                  <a:off x="3266015" y="5974327"/>
                  <a:ext cx="14396" cy="6276"/>
                </a:xfrm>
                <a:custGeom>
                  <a:avLst/>
                  <a:gdLst/>
                  <a:ahLst/>
                  <a:cxnLst/>
                  <a:rect l="l" t="t" r="r" b="b"/>
                  <a:pathLst>
                    <a:path w="14396" h="6276" extrusionOk="0">
                      <a:moveTo>
                        <a:pt x="567" y="6276"/>
                      </a:moveTo>
                      <a:cubicBezTo>
                        <a:pt x="477" y="6276"/>
                        <a:pt x="373" y="6250"/>
                        <a:pt x="283" y="6198"/>
                      </a:cubicBezTo>
                      <a:cubicBezTo>
                        <a:pt x="11" y="6043"/>
                        <a:pt x="-80" y="5694"/>
                        <a:pt x="76" y="5435"/>
                      </a:cubicBezTo>
                      <a:cubicBezTo>
                        <a:pt x="2858" y="634"/>
                        <a:pt x="9289" y="-1385"/>
                        <a:pt x="14089" y="1009"/>
                      </a:cubicBezTo>
                      <a:cubicBezTo>
                        <a:pt x="14361" y="1152"/>
                        <a:pt x="14478" y="1488"/>
                        <a:pt x="14335" y="1760"/>
                      </a:cubicBezTo>
                      <a:cubicBezTo>
                        <a:pt x="14193" y="2032"/>
                        <a:pt x="13856" y="2149"/>
                        <a:pt x="13585" y="2006"/>
                      </a:cubicBezTo>
                      <a:cubicBezTo>
                        <a:pt x="9289" y="-142"/>
                        <a:pt x="3544" y="1682"/>
                        <a:pt x="1033" y="5991"/>
                      </a:cubicBezTo>
                      <a:cubicBezTo>
                        <a:pt x="930" y="6173"/>
                        <a:pt x="736" y="6276"/>
                        <a:pt x="542" y="62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1187;p43">
                  <a:extLst>
                    <a:ext uri="{FF2B5EF4-FFF2-40B4-BE49-F238E27FC236}">
                      <a16:creationId xmlns:a16="http://schemas.microsoft.com/office/drawing/2014/main" id="{AB4DFCB4-491C-E634-1FE3-704952ED8DC1}"/>
                    </a:ext>
                  </a:extLst>
                </p:cNvPr>
                <p:cNvSpPr/>
                <p:nvPr/>
              </p:nvSpPr>
              <p:spPr>
                <a:xfrm>
                  <a:off x="3275400" y="5984672"/>
                  <a:ext cx="5758" cy="4380"/>
                </a:xfrm>
                <a:custGeom>
                  <a:avLst/>
                  <a:gdLst/>
                  <a:ahLst/>
                  <a:cxnLst/>
                  <a:rect l="l" t="t" r="r" b="b"/>
                  <a:pathLst>
                    <a:path w="5758" h="4380" extrusionOk="0">
                      <a:moveTo>
                        <a:pt x="5208" y="4380"/>
                      </a:moveTo>
                      <a:cubicBezTo>
                        <a:pt x="5092" y="4380"/>
                        <a:pt x="4988" y="4342"/>
                        <a:pt x="4885" y="4277"/>
                      </a:cubicBezTo>
                      <a:lnTo>
                        <a:pt x="240" y="1016"/>
                      </a:lnTo>
                      <a:cubicBezTo>
                        <a:pt x="-19" y="835"/>
                        <a:pt x="-71" y="486"/>
                        <a:pt x="97" y="239"/>
                      </a:cubicBezTo>
                      <a:cubicBezTo>
                        <a:pt x="278" y="-19"/>
                        <a:pt x="628" y="-71"/>
                        <a:pt x="874" y="97"/>
                      </a:cubicBezTo>
                      <a:lnTo>
                        <a:pt x="5519" y="3358"/>
                      </a:lnTo>
                      <a:cubicBezTo>
                        <a:pt x="5778" y="3539"/>
                        <a:pt x="5829" y="3889"/>
                        <a:pt x="5661" y="4134"/>
                      </a:cubicBezTo>
                      <a:cubicBezTo>
                        <a:pt x="5558" y="4290"/>
                        <a:pt x="5377" y="4368"/>
                        <a:pt x="5195" y="4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 name="Google Shape;1188;p43">
                <a:extLst>
                  <a:ext uri="{FF2B5EF4-FFF2-40B4-BE49-F238E27FC236}">
                    <a16:creationId xmlns:a16="http://schemas.microsoft.com/office/drawing/2014/main" id="{99E8BDC7-B0EA-F240-7B16-A95350E96C17}"/>
                  </a:ext>
                </a:extLst>
              </p:cNvPr>
              <p:cNvSpPr/>
              <p:nvPr/>
            </p:nvSpPr>
            <p:spPr>
              <a:xfrm>
                <a:off x="3192138" y="5968708"/>
                <a:ext cx="8848" cy="7092"/>
              </a:xfrm>
              <a:custGeom>
                <a:avLst/>
                <a:gdLst/>
                <a:ahLst/>
                <a:cxnLst/>
                <a:rect l="l" t="t" r="r" b="b"/>
                <a:pathLst>
                  <a:path w="8848" h="7092" extrusionOk="0">
                    <a:moveTo>
                      <a:pt x="1361" y="1348"/>
                    </a:moveTo>
                    <a:cubicBezTo>
                      <a:pt x="468" y="1698"/>
                      <a:pt x="-37" y="2707"/>
                      <a:pt x="2" y="3665"/>
                    </a:cubicBezTo>
                    <a:cubicBezTo>
                      <a:pt x="54" y="4868"/>
                      <a:pt x="843" y="5968"/>
                      <a:pt x="1891" y="6538"/>
                    </a:cubicBezTo>
                    <a:cubicBezTo>
                      <a:pt x="2939" y="7120"/>
                      <a:pt x="4220" y="7210"/>
                      <a:pt x="5398" y="6965"/>
                    </a:cubicBezTo>
                    <a:cubicBezTo>
                      <a:pt x="8076" y="6408"/>
                      <a:pt x="10017" y="3277"/>
                      <a:pt x="8038" y="870"/>
                    </a:cubicBezTo>
                    <a:cubicBezTo>
                      <a:pt x="7287" y="-49"/>
                      <a:pt x="6291" y="-204"/>
                      <a:pt x="5230" y="236"/>
                    </a:cubicBezTo>
                    <a:cubicBezTo>
                      <a:pt x="4570" y="507"/>
                      <a:pt x="4246" y="986"/>
                      <a:pt x="3483" y="1142"/>
                    </a:cubicBezTo>
                    <a:cubicBezTo>
                      <a:pt x="2771" y="1284"/>
                      <a:pt x="2059" y="1064"/>
                      <a:pt x="1361" y="13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189;p43">
                <a:extLst>
                  <a:ext uri="{FF2B5EF4-FFF2-40B4-BE49-F238E27FC236}">
                    <a16:creationId xmlns:a16="http://schemas.microsoft.com/office/drawing/2014/main" id="{D9FB254F-4D56-9CF8-F555-36165718EF66}"/>
                  </a:ext>
                </a:extLst>
              </p:cNvPr>
              <p:cNvSpPr/>
              <p:nvPr/>
            </p:nvSpPr>
            <p:spPr>
              <a:xfrm>
                <a:off x="3192138" y="5968918"/>
                <a:ext cx="8849" cy="6879"/>
              </a:xfrm>
              <a:custGeom>
                <a:avLst/>
                <a:gdLst/>
                <a:ahLst/>
                <a:cxnLst/>
                <a:rect l="l" t="t" r="r" b="b"/>
                <a:pathLst>
                  <a:path w="8849" h="6879" extrusionOk="0">
                    <a:moveTo>
                      <a:pt x="8038" y="673"/>
                    </a:moveTo>
                    <a:cubicBezTo>
                      <a:pt x="7779" y="363"/>
                      <a:pt x="7495" y="142"/>
                      <a:pt x="7184" y="0"/>
                    </a:cubicBezTo>
                    <a:cubicBezTo>
                      <a:pt x="7119" y="130"/>
                      <a:pt x="7068" y="272"/>
                      <a:pt x="7003" y="401"/>
                    </a:cubicBezTo>
                    <a:cubicBezTo>
                      <a:pt x="6537" y="1359"/>
                      <a:pt x="5605" y="2200"/>
                      <a:pt x="4635" y="2640"/>
                    </a:cubicBezTo>
                    <a:cubicBezTo>
                      <a:pt x="3794" y="3028"/>
                      <a:pt x="2888" y="3313"/>
                      <a:pt x="1944" y="3364"/>
                    </a:cubicBezTo>
                    <a:cubicBezTo>
                      <a:pt x="1762" y="3390"/>
                      <a:pt x="1581" y="3403"/>
                      <a:pt x="1400" y="3403"/>
                    </a:cubicBezTo>
                    <a:cubicBezTo>
                      <a:pt x="1103" y="3390"/>
                      <a:pt x="818" y="3339"/>
                      <a:pt x="533" y="3274"/>
                    </a:cubicBezTo>
                    <a:cubicBezTo>
                      <a:pt x="365" y="3235"/>
                      <a:pt x="197" y="3196"/>
                      <a:pt x="29" y="3145"/>
                    </a:cubicBezTo>
                    <a:cubicBezTo>
                      <a:pt x="29" y="3248"/>
                      <a:pt x="-10" y="3352"/>
                      <a:pt x="3" y="3455"/>
                    </a:cubicBezTo>
                    <a:cubicBezTo>
                      <a:pt x="54" y="4658"/>
                      <a:pt x="844" y="5758"/>
                      <a:pt x="1892" y="6328"/>
                    </a:cubicBezTo>
                    <a:cubicBezTo>
                      <a:pt x="2940" y="6897"/>
                      <a:pt x="4221" y="7001"/>
                      <a:pt x="5398" y="6755"/>
                    </a:cubicBezTo>
                    <a:cubicBezTo>
                      <a:pt x="8077" y="6198"/>
                      <a:pt x="10018" y="3067"/>
                      <a:pt x="8038" y="6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 name="Google Shape;1190;p43">
              <a:extLst>
                <a:ext uri="{FF2B5EF4-FFF2-40B4-BE49-F238E27FC236}">
                  <a16:creationId xmlns:a16="http://schemas.microsoft.com/office/drawing/2014/main" id="{1C7FAB2B-CD63-C724-DBED-ECB0F8F65B9E}"/>
                </a:ext>
              </a:extLst>
            </p:cNvPr>
            <p:cNvSpPr/>
            <p:nvPr/>
          </p:nvSpPr>
          <p:spPr>
            <a:xfrm>
              <a:off x="12635224" y="6510218"/>
              <a:ext cx="169668" cy="244012"/>
            </a:xfrm>
            <a:custGeom>
              <a:avLst/>
              <a:gdLst/>
              <a:ahLst/>
              <a:cxnLst/>
              <a:rect l="l" t="t" r="r" b="b"/>
              <a:pathLst>
                <a:path w="41662" h="59917" extrusionOk="0">
                  <a:moveTo>
                    <a:pt x="34646" y="59905"/>
                  </a:moveTo>
                  <a:cubicBezTo>
                    <a:pt x="34503" y="59905"/>
                    <a:pt x="34361" y="59840"/>
                    <a:pt x="34270" y="59723"/>
                  </a:cubicBezTo>
                  <a:cubicBezTo>
                    <a:pt x="32071" y="56864"/>
                    <a:pt x="30466" y="53603"/>
                    <a:pt x="29509" y="50161"/>
                  </a:cubicBezTo>
                  <a:cubicBezTo>
                    <a:pt x="24760" y="53370"/>
                    <a:pt x="19015" y="55091"/>
                    <a:pt x="13308" y="54975"/>
                  </a:cubicBezTo>
                  <a:cubicBezTo>
                    <a:pt x="10578" y="54923"/>
                    <a:pt x="8404" y="54431"/>
                    <a:pt x="6631" y="53487"/>
                  </a:cubicBezTo>
                  <a:cubicBezTo>
                    <a:pt x="-136" y="49851"/>
                    <a:pt x="-201" y="40210"/>
                    <a:pt x="84" y="36225"/>
                  </a:cubicBezTo>
                  <a:cubicBezTo>
                    <a:pt x="1028" y="23091"/>
                    <a:pt x="6178" y="10294"/>
                    <a:pt x="14615" y="175"/>
                  </a:cubicBezTo>
                  <a:cubicBezTo>
                    <a:pt x="14783" y="-32"/>
                    <a:pt x="15081" y="-58"/>
                    <a:pt x="15288" y="111"/>
                  </a:cubicBezTo>
                  <a:cubicBezTo>
                    <a:pt x="15495" y="279"/>
                    <a:pt x="15521" y="576"/>
                    <a:pt x="15353" y="784"/>
                  </a:cubicBezTo>
                  <a:cubicBezTo>
                    <a:pt x="7045" y="10747"/>
                    <a:pt x="1973" y="23350"/>
                    <a:pt x="1041" y="36290"/>
                  </a:cubicBezTo>
                  <a:cubicBezTo>
                    <a:pt x="770" y="40081"/>
                    <a:pt x="821" y="49268"/>
                    <a:pt x="7097" y="52646"/>
                  </a:cubicBezTo>
                  <a:cubicBezTo>
                    <a:pt x="8728" y="53525"/>
                    <a:pt x="10759" y="53965"/>
                    <a:pt x="13334" y="54017"/>
                  </a:cubicBezTo>
                  <a:cubicBezTo>
                    <a:pt x="18976" y="54120"/>
                    <a:pt x="24630" y="52399"/>
                    <a:pt x="29263" y="49178"/>
                  </a:cubicBezTo>
                  <a:cubicBezTo>
                    <a:pt x="27477" y="41906"/>
                    <a:pt x="28460" y="33948"/>
                    <a:pt x="32316" y="27452"/>
                  </a:cubicBezTo>
                  <a:cubicBezTo>
                    <a:pt x="33248" y="25886"/>
                    <a:pt x="35086" y="23894"/>
                    <a:pt x="37208" y="23454"/>
                  </a:cubicBezTo>
                  <a:cubicBezTo>
                    <a:pt x="38217" y="23247"/>
                    <a:pt x="39174" y="23454"/>
                    <a:pt x="39977" y="24036"/>
                  </a:cubicBezTo>
                  <a:cubicBezTo>
                    <a:pt x="41271" y="24980"/>
                    <a:pt x="41827" y="26753"/>
                    <a:pt x="41620" y="29303"/>
                  </a:cubicBezTo>
                  <a:cubicBezTo>
                    <a:pt x="41077" y="36316"/>
                    <a:pt x="37777" y="43044"/>
                    <a:pt x="32575" y="47768"/>
                  </a:cubicBezTo>
                  <a:cubicBezTo>
                    <a:pt x="31864" y="48414"/>
                    <a:pt x="31126" y="49010"/>
                    <a:pt x="30350" y="49579"/>
                  </a:cubicBezTo>
                  <a:cubicBezTo>
                    <a:pt x="31281" y="53020"/>
                    <a:pt x="32847" y="56295"/>
                    <a:pt x="35047" y="59141"/>
                  </a:cubicBezTo>
                  <a:cubicBezTo>
                    <a:pt x="35202" y="59348"/>
                    <a:pt x="35163" y="59646"/>
                    <a:pt x="34956" y="59814"/>
                  </a:cubicBezTo>
                  <a:cubicBezTo>
                    <a:pt x="34866" y="59879"/>
                    <a:pt x="34762" y="59917"/>
                    <a:pt x="34671" y="59917"/>
                  </a:cubicBezTo>
                  <a:close/>
                  <a:moveTo>
                    <a:pt x="37945" y="24333"/>
                  </a:moveTo>
                  <a:cubicBezTo>
                    <a:pt x="37751" y="24333"/>
                    <a:pt x="37570" y="24359"/>
                    <a:pt x="37363" y="24398"/>
                  </a:cubicBezTo>
                  <a:cubicBezTo>
                    <a:pt x="35668" y="24748"/>
                    <a:pt x="33999" y="26430"/>
                    <a:pt x="33106" y="27944"/>
                  </a:cubicBezTo>
                  <a:cubicBezTo>
                    <a:pt x="29444" y="34116"/>
                    <a:pt x="28473" y="41647"/>
                    <a:pt x="30065" y="48583"/>
                  </a:cubicBezTo>
                  <a:cubicBezTo>
                    <a:pt x="30699" y="48104"/>
                    <a:pt x="31307" y="47599"/>
                    <a:pt x="31902" y="47069"/>
                  </a:cubicBezTo>
                  <a:cubicBezTo>
                    <a:pt x="36936" y="42514"/>
                    <a:pt x="40119" y="36005"/>
                    <a:pt x="40637" y="29238"/>
                  </a:cubicBezTo>
                  <a:cubicBezTo>
                    <a:pt x="40805" y="27038"/>
                    <a:pt x="40378" y="25550"/>
                    <a:pt x="39381" y="24812"/>
                  </a:cubicBezTo>
                  <a:cubicBezTo>
                    <a:pt x="38954" y="24502"/>
                    <a:pt x="38476" y="24333"/>
                    <a:pt x="37945" y="24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Google Shape;1191;p43">
              <a:extLst>
                <a:ext uri="{FF2B5EF4-FFF2-40B4-BE49-F238E27FC236}">
                  <a16:creationId xmlns:a16="http://schemas.microsoft.com/office/drawing/2014/main" id="{2D54961D-3BD8-948B-925E-FA742D282486}"/>
                </a:ext>
              </a:extLst>
            </p:cNvPr>
            <p:cNvSpPr/>
            <p:nvPr/>
          </p:nvSpPr>
          <p:spPr>
            <a:xfrm>
              <a:off x="12629376" y="6364310"/>
              <a:ext cx="17406" cy="20257"/>
            </a:xfrm>
            <a:custGeom>
              <a:avLst/>
              <a:gdLst/>
              <a:ahLst/>
              <a:cxnLst/>
              <a:rect l="l" t="t" r="r" b="b"/>
              <a:pathLst>
                <a:path w="4274" h="4974" extrusionOk="0">
                  <a:moveTo>
                    <a:pt x="355" y="4974"/>
                  </a:moveTo>
                  <a:cubicBezTo>
                    <a:pt x="355" y="4974"/>
                    <a:pt x="225" y="4962"/>
                    <a:pt x="174" y="4922"/>
                  </a:cubicBezTo>
                  <a:cubicBezTo>
                    <a:pt x="5" y="4819"/>
                    <a:pt x="-46" y="4599"/>
                    <a:pt x="44" y="4431"/>
                  </a:cubicBezTo>
                  <a:lnTo>
                    <a:pt x="2580" y="174"/>
                  </a:lnTo>
                  <a:cubicBezTo>
                    <a:pt x="2658" y="44"/>
                    <a:pt x="2800" y="-20"/>
                    <a:pt x="2943" y="6"/>
                  </a:cubicBezTo>
                  <a:cubicBezTo>
                    <a:pt x="3085" y="32"/>
                    <a:pt x="3201" y="135"/>
                    <a:pt x="3240" y="277"/>
                  </a:cubicBezTo>
                  <a:lnTo>
                    <a:pt x="4262" y="4327"/>
                  </a:lnTo>
                  <a:cubicBezTo>
                    <a:pt x="4314" y="4521"/>
                    <a:pt x="4198" y="4715"/>
                    <a:pt x="4004" y="4767"/>
                  </a:cubicBezTo>
                  <a:cubicBezTo>
                    <a:pt x="3810" y="4819"/>
                    <a:pt x="3615" y="4703"/>
                    <a:pt x="3564" y="4509"/>
                  </a:cubicBezTo>
                  <a:lnTo>
                    <a:pt x="2748" y="1300"/>
                  </a:lnTo>
                  <a:lnTo>
                    <a:pt x="652" y="4806"/>
                  </a:lnTo>
                  <a:cubicBezTo>
                    <a:pt x="588" y="4922"/>
                    <a:pt x="471" y="4974"/>
                    <a:pt x="342" y="49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5" name="TextBox 24">
            <a:extLst>
              <a:ext uri="{FF2B5EF4-FFF2-40B4-BE49-F238E27FC236}">
                <a16:creationId xmlns:a16="http://schemas.microsoft.com/office/drawing/2014/main" id="{1AB30F72-D4D9-C780-CB0B-79B6AE2B8A65}"/>
              </a:ext>
            </a:extLst>
          </p:cNvPr>
          <p:cNvSpPr txBox="1"/>
          <p:nvPr/>
        </p:nvSpPr>
        <p:spPr>
          <a:xfrm>
            <a:off x="1225296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منطوق النظرية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27" name="TextBox 26">
            <a:extLst>
              <a:ext uri="{FF2B5EF4-FFF2-40B4-BE49-F238E27FC236}">
                <a16:creationId xmlns:a16="http://schemas.microsoft.com/office/drawing/2014/main" id="{D51C7DD3-D794-9885-9C6D-C7FCBE247382}"/>
              </a:ext>
            </a:extLst>
          </p:cNvPr>
          <p:cNvSpPr txBox="1"/>
          <p:nvPr/>
        </p:nvSpPr>
        <p:spPr>
          <a:xfrm>
            <a:off x="-12527280" y="611473"/>
            <a:ext cx="12192000" cy="5009064"/>
          </a:xfrm>
          <a:prstGeom prst="rect">
            <a:avLst/>
          </a:prstGeom>
          <a:noFill/>
        </p:spPr>
        <p:txBody>
          <a:bodyPr wrap="square" rtlCol="0">
            <a:spAutoFit/>
          </a:bodyPr>
          <a:lstStyle/>
          <a:p>
            <a:pPr algn="ctr" rtl="1">
              <a:lnSpc>
                <a:spcPct val="150000"/>
              </a:lnSpc>
            </a:pPr>
            <a:r>
              <a:rPr lang="ar-EG" sz="3600" dirty="0">
                <a:latin typeface="Alnaseeb" panose="00000500000000000000" pitchFamily="50" charset="-78"/>
                <a:cs typeface="Alnaseeb" panose="00000500000000000000" pitchFamily="50" charset="-78"/>
              </a:rPr>
              <a:t>يعتبر ثورنديك ان سلوك الكائن الحى يمر بالمراحل الآتيه: </a:t>
            </a:r>
          </a:p>
          <a:p>
            <a:pPr algn="ctr" rtl="1">
              <a:lnSpc>
                <a:spcPct val="150000"/>
              </a:lnSpc>
            </a:pPr>
            <a:r>
              <a:rPr lang="ar-EG" sz="3600" dirty="0">
                <a:latin typeface="Alnaseeb" panose="00000500000000000000" pitchFamily="50" charset="-78"/>
                <a:cs typeface="Alnaseeb" panose="00000500000000000000" pitchFamily="50" charset="-78"/>
              </a:rPr>
              <a:t>مثير   _   انتقال المثير الى المراكز العصبية  _   يصل تأثير المثير الى المخ عن طريق الأعصاب المستقبله له من المراكز   _  تحدث الاستجابة ( انقباض او تقلص عضلى او إفراز عده.....) .</a:t>
            </a:r>
          </a:p>
          <a:p>
            <a:pPr algn="ctr" rtl="1">
              <a:lnSpc>
                <a:spcPct val="150000"/>
              </a:lnSpc>
            </a:pPr>
            <a:endParaRPr lang="ar-EG" sz="3600" dirty="0">
              <a:latin typeface="Alnaseeb" panose="00000500000000000000" pitchFamily="50" charset="-78"/>
              <a:cs typeface="Alnaseeb" panose="00000500000000000000" pitchFamily="50" charset="-78"/>
            </a:endParaRP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يسلم ثورنديك بأن عمليه التعلم هى عبارة عن تعديل فى سلوك الكائن الحى وان كل ما يستطيع العلم ان يفعله هو ملاحظه هذا التعديل فى السلوك .</a:t>
            </a:r>
          </a:p>
        </p:txBody>
      </p:sp>
      <p:sp>
        <p:nvSpPr>
          <p:cNvPr id="29" name="TextBox 28">
            <a:extLst>
              <a:ext uri="{FF2B5EF4-FFF2-40B4-BE49-F238E27FC236}">
                <a16:creationId xmlns:a16="http://schemas.microsoft.com/office/drawing/2014/main" id="{B67D1DC5-B2EB-1718-B0A4-3C7278079FAB}"/>
              </a:ext>
            </a:extLst>
          </p:cNvPr>
          <p:cNvSpPr txBox="1"/>
          <p:nvPr/>
        </p:nvSpPr>
        <p:spPr>
          <a:xfrm>
            <a:off x="13613054"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المبادئ الأساسية لنظرية التعلم بالملاحظة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F63996E1-17CA-612F-D3FC-B868E932B5FB}"/>
              </a:ext>
            </a:extLst>
          </p:cNvPr>
          <p:cNvSpPr txBox="1"/>
          <p:nvPr/>
        </p:nvSpPr>
        <p:spPr>
          <a:xfrm>
            <a:off x="13613054" y="986595"/>
            <a:ext cx="12192000" cy="4524315"/>
          </a:xfrm>
          <a:prstGeom prst="rect">
            <a:avLst/>
          </a:prstGeom>
          <a:noFill/>
        </p:spPr>
        <p:txBody>
          <a:bodyPr wrap="square" rtlCol="0">
            <a:spAutoFit/>
          </a:bodyPr>
          <a:lstStyle/>
          <a:p>
            <a:pPr algn="ctr" rtl="1"/>
            <a:r>
              <a:rPr lang="ar-EG" sz="3600" dirty="0">
                <a:solidFill>
                  <a:srgbClr val="7030A0"/>
                </a:solidFill>
                <a:latin typeface="Alnaseeb" panose="00000500000000000000" pitchFamily="50" charset="-78"/>
                <a:cs typeface="Alnaseeb" panose="00000500000000000000" pitchFamily="50" charset="-78"/>
              </a:rPr>
              <a:t>مبدأ مشاركه المتعلم: </a:t>
            </a:r>
          </a:p>
          <a:p>
            <a:pPr algn="ctr" rtl="1"/>
            <a:r>
              <a:rPr lang="ar-EG" sz="3600" dirty="0">
                <a:solidFill>
                  <a:srgbClr val="856DC1"/>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فى ضوء قانون الاستعداد على المعلم استثاره  دافعيه التلاميذ عن طريق اشراكهم  فى اختيار أنشطه التعلم بما يثير لديهم دوافع الفضول لجعل بيئه التعلم مشبعه لحاجات التلاميذ ودوافعهم.</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7030A0"/>
                </a:solidFill>
                <a:latin typeface="Alnaseeb" panose="00000500000000000000" pitchFamily="50" charset="-78"/>
                <a:cs typeface="Alnaseeb" panose="00000500000000000000" pitchFamily="50" charset="-78"/>
              </a:rPr>
              <a:t>مبدأ تقويه الارتباطات عن طريق الممارسه :</a:t>
            </a:r>
          </a:p>
          <a:p>
            <a:pPr algn="ctr" rtl="1"/>
            <a:r>
              <a:rPr lang="ar-EG" sz="3600" dirty="0">
                <a:solidFill>
                  <a:srgbClr val="856DC1"/>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فى ضوء قانون التمرين يجب على المعلم مساعده الطلاب فى تكوين ارتباطات جديده وتدعيم وتكرار ممارسه الارتباطات المرغوبة وتقويتها وإهمال الارتباطات غير المرغوبه واضعافها.</a:t>
            </a:r>
          </a:p>
        </p:txBody>
      </p:sp>
    </p:spTree>
    <p:extLst>
      <p:ext uri="{BB962C8B-B14F-4D97-AF65-F5344CB8AC3E}">
        <p14:creationId xmlns:p14="http://schemas.microsoft.com/office/powerpoint/2010/main" val="23155961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3FC33208-5250-DB5E-7D2B-D2BAFDA59B72}"/>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4640005A-EE80-CE5C-61A7-CD93C2D87911}"/>
              </a:ext>
            </a:extLst>
          </p:cNvPr>
          <p:cNvSpPr txBox="1"/>
          <p:nvPr/>
        </p:nvSpPr>
        <p:spPr>
          <a:xfrm>
            <a:off x="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المبادئ الأساسية لنظرية التعلم بالملاحظة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26" name="TextBox 25">
            <a:extLst>
              <a:ext uri="{FF2B5EF4-FFF2-40B4-BE49-F238E27FC236}">
                <a16:creationId xmlns:a16="http://schemas.microsoft.com/office/drawing/2014/main" id="{C147FF2C-45DA-57B3-8792-6882D8A016C4}"/>
              </a:ext>
            </a:extLst>
          </p:cNvPr>
          <p:cNvSpPr txBox="1"/>
          <p:nvPr/>
        </p:nvSpPr>
        <p:spPr>
          <a:xfrm>
            <a:off x="0" y="986595"/>
            <a:ext cx="12192000" cy="4524315"/>
          </a:xfrm>
          <a:prstGeom prst="rect">
            <a:avLst/>
          </a:prstGeom>
          <a:noFill/>
        </p:spPr>
        <p:txBody>
          <a:bodyPr wrap="square" rtlCol="0">
            <a:spAutoFit/>
          </a:bodyPr>
          <a:lstStyle/>
          <a:p>
            <a:pPr algn="ctr" rtl="1"/>
            <a:r>
              <a:rPr lang="ar-EG" sz="3600" dirty="0">
                <a:solidFill>
                  <a:srgbClr val="7030A0"/>
                </a:solidFill>
                <a:latin typeface="Alnaseeb" panose="00000500000000000000" pitchFamily="50" charset="-78"/>
                <a:cs typeface="Alnaseeb" panose="00000500000000000000" pitchFamily="50" charset="-78"/>
              </a:rPr>
              <a:t>مبدأ مشاركه المتعلم: </a:t>
            </a: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فى ضوء قانون الاستعداد على المعلم استثاره  دافعيه التلاميذ عن طريق اشراكهم  فى اختيار أنشطه التعلم بما يثير لديهم دوافع الفضول لجعل بيئه التعلم مشبعه لحاجات التلاميذ ودوافعهم.</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7030A0"/>
                </a:solidFill>
                <a:latin typeface="Alnaseeb" panose="00000500000000000000" pitchFamily="50" charset="-78"/>
                <a:cs typeface="Alnaseeb" panose="00000500000000000000" pitchFamily="50" charset="-78"/>
              </a:rPr>
              <a:t>مبدأ تقويه الارتباطات عن طريق الممارسه :</a:t>
            </a:r>
          </a:p>
          <a:p>
            <a:pPr algn="ctr" rtl="1"/>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فى ضوء قانون التمرين يجب على المعلم مساعده الطلاب فى تكوين ارتباطات جديده وتدعيم وتكرار ممارسه الارتباطات المرغوبة وتقويتها وإهمال الارتباطات غير المرغوبه واضعافها.</a:t>
            </a:r>
          </a:p>
        </p:txBody>
      </p:sp>
      <p:sp>
        <p:nvSpPr>
          <p:cNvPr id="28" name="Rectangle 27">
            <a:extLst>
              <a:ext uri="{FF2B5EF4-FFF2-40B4-BE49-F238E27FC236}">
                <a16:creationId xmlns:a16="http://schemas.microsoft.com/office/drawing/2014/main" id="{96FECF66-1357-5E0C-F39B-77F84F23B5B8}"/>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796B80-0E32-4749-F957-4B50EA5849B0}"/>
              </a:ext>
            </a:extLst>
          </p:cNvPr>
          <p:cNvSpPr/>
          <p:nvPr/>
        </p:nvSpPr>
        <p:spPr>
          <a:xfrm>
            <a:off x="103617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1224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B89F2E90-33E9-FF47-E92D-2CBADBD08EF5}"/>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86EC6013-C303-A561-F0CE-0A207F6111A8}"/>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62F0F47-01EA-31B8-89B5-EE4A50E5E8C8}"/>
              </a:ext>
            </a:extLst>
          </p:cNvPr>
          <p:cNvSpPr txBox="1"/>
          <p:nvPr/>
        </p:nvSpPr>
        <p:spPr>
          <a:xfrm>
            <a:off x="0" y="0"/>
            <a:ext cx="12192000" cy="769441"/>
          </a:xfrm>
          <a:prstGeom prst="rect">
            <a:avLst/>
          </a:prstGeom>
          <a:noFill/>
        </p:spPr>
        <p:txBody>
          <a:bodyPr wrap="square" rtlCol="0" anchor="ctr">
            <a:spAutoFit/>
          </a:bodyPr>
          <a:lstStyle/>
          <a:p>
            <a:pPr algn="ctr" rtl="1"/>
            <a:r>
              <a:rPr lang="ar-EG" sz="4400" b="1" dirty="0">
                <a:solidFill>
                  <a:srgbClr val="7030A0"/>
                </a:solidFill>
                <a:latin typeface="Alnaseeb" panose="00000500000000000000" pitchFamily="50" charset="-78"/>
                <a:cs typeface="Alnaseeb" panose="00000500000000000000" pitchFamily="50" charset="-78"/>
              </a:rPr>
              <a:t>مبدأ الأثر</a:t>
            </a:r>
          </a:p>
        </p:txBody>
      </p:sp>
      <p:sp>
        <p:nvSpPr>
          <p:cNvPr id="26" name="TextBox 25">
            <a:extLst>
              <a:ext uri="{FF2B5EF4-FFF2-40B4-BE49-F238E27FC236}">
                <a16:creationId xmlns:a16="http://schemas.microsoft.com/office/drawing/2014/main" id="{9A84401C-9570-6B5C-1EB2-6F6020FD72AC}"/>
              </a:ext>
            </a:extLst>
          </p:cNvPr>
          <p:cNvSpPr txBox="1"/>
          <p:nvPr/>
        </p:nvSpPr>
        <p:spPr>
          <a:xfrm>
            <a:off x="0" y="986595"/>
            <a:ext cx="12192000" cy="5840060"/>
          </a:xfrm>
          <a:prstGeom prst="rect">
            <a:avLst/>
          </a:prstGeom>
          <a:noFill/>
        </p:spPr>
        <p:txBody>
          <a:bodyPr wrap="square" rtlCol="0">
            <a:spAutoFit/>
          </a:bodyPr>
          <a:lstStyle/>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يشير إلى أن التعلم يحدث من خلال الربط بين السلوك والنتيجة (مكافأة أو عقوبة).</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يجب أن يُشجَّع الطالب على أداء السلوك المرغوب بمكافأته فوراً.</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من المهم أن يشعر المتعلم أن السلوك له فائدة مباشرة.</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الدافعيه عن ثورنديك قليله الاهميه ويقتصر دوراها فى تحديد ما يمكن أن يسبب حاله الرضا لدى المتعلم</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التعلم يحدث من خلال ارتباط مثير معين باستجابة.</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يجب استخدام التعزيز بشكل منتظم لضمان استمرار السلوك المرغوب.</a:t>
            </a:r>
          </a:p>
        </p:txBody>
      </p:sp>
      <p:sp>
        <p:nvSpPr>
          <p:cNvPr id="30" name="Rectangle 29">
            <a:extLst>
              <a:ext uri="{FF2B5EF4-FFF2-40B4-BE49-F238E27FC236}">
                <a16:creationId xmlns:a16="http://schemas.microsoft.com/office/drawing/2014/main" id="{5307C0C5-16D7-8009-312A-759EE38D362E}"/>
              </a:ext>
            </a:extLst>
          </p:cNvPr>
          <p:cNvSpPr/>
          <p:nvPr/>
        </p:nvSpPr>
        <p:spPr>
          <a:xfrm>
            <a:off x="103617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FE1EC9F-9FA8-1351-CC8F-521813B542A0}"/>
              </a:ext>
            </a:extLst>
          </p:cNvPr>
          <p:cNvSpPr txBox="1"/>
          <p:nvPr/>
        </p:nvSpPr>
        <p:spPr>
          <a:xfrm>
            <a:off x="-12192000" y="0"/>
            <a:ext cx="12192000" cy="769441"/>
          </a:xfrm>
          <a:prstGeom prst="rect">
            <a:avLst/>
          </a:prstGeom>
          <a:noFill/>
        </p:spPr>
        <p:txBody>
          <a:bodyPr wrap="square" rtlCol="0">
            <a:spAutoFit/>
          </a:bodyPr>
          <a:lstStyle/>
          <a:p>
            <a:pPr algn="ctr"/>
            <a:r>
              <a:rPr lang="ar-EG" sz="4400" b="1" dirty="0">
                <a:solidFill>
                  <a:srgbClr val="7030A0"/>
                </a:solidFill>
                <a:latin typeface="Alnaseeb" panose="00000500000000000000" pitchFamily="50" charset="-78"/>
                <a:cs typeface="Alnaseeb" panose="00000500000000000000" pitchFamily="50" charset="-78"/>
              </a:rPr>
              <a:t>المبادئ الأساسية لنظرية التعلم بالملاحظة</a:t>
            </a:r>
            <a:endParaRPr lang="en-US" sz="4400" b="1" dirty="0">
              <a:solidFill>
                <a:srgbClr val="7030A0"/>
              </a:solidFill>
              <a:latin typeface="Alnaseeb" panose="00000500000000000000" pitchFamily="50" charset="-78"/>
              <a:cs typeface="Alnaseeb" panose="00000500000000000000" pitchFamily="50" charset="-78"/>
            </a:endParaRPr>
          </a:p>
        </p:txBody>
      </p:sp>
      <p:sp>
        <p:nvSpPr>
          <p:cNvPr id="3" name="TextBox 2">
            <a:extLst>
              <a:ext uri="{FF2B5EF4-FFF2-40B4-BE49-F238E27FC236}">
                <a16:creationId xmlns:a16="http://schemas.microsoft.com/office/drawing/2014/main" id="{7318B52A-B466-6DAE-B24E-946B6191CD37}"/>
              </a:ext>
            </a:extLst>
          </p:cNvPr>
          <p:cNvSpPr txBox="1"/>
          <p:nvPr/>
        </p:nvSpPr>
        <p:spPr>
          <a:xfrm>
            <a:off x="-12192000" y="986595"/>
            <a:ext cx="12192000" cy="4524315"/>
          </a:xfrm>
          <a:prstGeom prst="rect">
            <a:avLst/>
          </a:prstGeom>
          <a:noFill/>
        </p:spPr>
        <p:txBody>
          <a:bodyPr wrap="square" rtlCol="0">
            <a:spAutoFit/>
          </a:bodyPr>
          <a:lstStyle/>
          <a:p>
            <a:pPr algn="ctr" rtl="1"/>
            <a:r>
              <a:rPr lang="ar-EG" sz="3600" dirty="0">
                <a:solidFill>
                  <a:srgbClr val="7030A0"/>
                </a:solidFill>
                <a:latin typeface="Alnaseeb" panose="00000500000000000000" pitchFamily="50" charset="-78"/>
                <a:cs typeface="Alnaseeb" panose="00000500000000000000" pitchFamily="50" charset="-78"/>
              </a:rPr>
              <a:t>مبدأ مشاركه المتعلم: </a:t>
            </a:r>
          </a:p>
          <a:p>
            <a:pPr algn="ctr" rtl="1"/>
            <a:r>
              <a:rPr lang="ar-EG" sz="3600" dirty="0">
                <a:solidFill>
                  <a:srgbClr val="856DC1"/>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فى ضوء قانون الاستعداد على المعلم استثاره  دافعيه التلاميذ عن طريق اشراكهم  فى اختيار أنشطه التعلم بما يثير لديهم دوافع الفضول لجعل بيئه التعلم مشبعه لحاجات التلاميذ ودوافعهم.</a:t>
            </a:r>
          </a:p>
          <a:p>
            <a:pPr algn="ctr" rtl="1"/>
            <a:endParaRPr lang="ar-EG" sz="3600" dirty="0">
              <a:latin typeface="Alnaseeb" panose="00000500000000000000" pitchFamily="50" charset="-78"/>
              <a:cs typeface="Alnaseeb" panose="00000500000000000000" pitchFamily="50" charset="-78"/>
            </a:endParaRPr>
          </a:p>
          <a:p>
            <a:pPr algn="ctr" rtl="1"/>
            <a:r>
              <a:rPr lang="ar-EG" sz="3600" dirty="0">
                <a:solidFill>
                  <a:srgbClr val="7030A0"/>
                </a:solidFill>
                <a:latin typeface="Alnaseeb" panose="00000500000000000000" pitchFamily="50" charset="-78"/>
                <a:cs typeface="Alnaseeb" panose="00000500000000000000" pitchFamily="50" charset="-78"/>
              </a:rPr>
              <a:t>مبدأ تقويه الارتباطات عن طريق الممارسه :</a:t>
            </a:r>
          </a:p>
          <a:p>
            <a:pPr algn="ctr" rtl="1"/>
            <a:r>
              <a:rPr lang="ar-EG" sz="3600" dirty="0">
                <a:solidFill>
                  <a:srgbClr val="856DC1"/>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فى ضوء قانون التمرين يجب على المعلم مساعده الطلاب فى تكوين ارتباطات جديده وتدعيم وتكرار ممارسه الارتباطات المرغوبة وتقويتها وإهمال الارتباطات غير المرغوبه واضعافها.</a:t>
            </a:r>
          </a:p>
        </p:txBody>
      </p:sp>
      <p:sp>
        <p:nvSpPr>
          <p:cNvPr id="4" name="TextBox 3">
            <a:extLst>
              <a:ext uri="{FF2B5EF4-FFF2-40B4-BE49-F238E27FC236}">
                <a16:creationId xmlns:a16="http://schemas.microsoft.com/office/drawing/2014/main" id="{00BC59F6-8748-7DCD-0A11-D689EFE09484}"/>
              </a:ext>
            </a:extLst>
          </p:cNvPr>
          <p:cNvSpPr txBox="1"/>
          <p:nvPr/>
        </p:nvSpPr>
        <p:spPr>
          <a:xfrm>
            <a:off x="0" y="-7323358"/>
            <a:ext cx="12192000" cy="1023357"/>
          </a:xfrm>
          <a:prstGeom prst="rect">
            <a:avLst/>
          </a:prstGeom>
          <a:noFill/>
        </p:spPr>
        <p:txBody>
          <a:bodyPr wrap="square" rtlCol="0" anchor="b">
            <a:spAutoFit/>
          </a:bodyPr>
          <a:lstStyle/>
          <a:p>
            <a:pPr algn="ctr" rtl="1">
              <a:lnSpc>
                <a:spcPct val="150000"/>
              </a:lnSpc>
            </a:pPr>
            <a:r>
              <a:rPr lang="ar-EG" sz="4400" b="1" dirty="0">
                <a:solidFill>
                  <a:srgbClr val="7030A0"/>
                </a:solidFill>
                <a:latin typeface="Alnaseeb" panose="00000500000000000000" pitchFamily="50" charset="-78"/>
                <a:cs typeface="Alnaseeb" panose="00000500000000000000" pitchFamily="50" charset="-78"/>
              </a:rPr>
              <a:t>المبادئ التربوية المستفادة من النظرية:</a:t>
            </a:r>
          </a:p>
        </p:txBody>
      </p:sp>
      <p:sp>
        <p:nvSpPr>
          <p:cNvPr id="5" name="TextBox 4">
            <a:extLst>
              <a:ext uri="{FF2B5EF4-FFF2-40B4-BE49-F238E27FC236}">
                <a16:creationId xmlns:a16="http://schemas.microsoft.com/office/drawing/2014/main" id="{AF2EFA5B-91BC-A610-211E-50B027D08E28}"/>
              </a:ext>
            </a:extLst>
          </p:cNvPr>
          <p:cNvSpPr txBox="1"/>
          <p:nvPr/>
        </p:nvSpPr>
        <p:spPr>
          <a:xfrm>
            <a:off x="0" y="-6200555"/>
            <a:ext cx="12192000" cy="5840060"/>
          </a:xfrm>
          <a:prstGeom prst="rect">
            <a:avLst/>
          </a:prstGeom>
          <a:noFill/>
        </p:spPr>
        <p:txBody>
          <a:bodyPr wrap="square" rtlCol="0">
            <a:spAutoFit/>
          </a:bodyPr>
          <a:lstStyle/>
          <a:p>
            <a:pPr algn="ctr" rtl="1">
              <a:lnSpc>
                <a:spcPct val="150000"/>
              </a:lnSpc>
            </a:pPr>
            <a:r>
              <a:rPr lang="ar-EG" sz="3600" dirty="0">
                <a:latin typeface="Alnaseeb" panose="00000500000000000000" pitchFamily="50" charset="-78"/>
                <a:cs typeface="Alnaseeb" panose="00000500000000000000" pitchFamily="50" charset="-78"/>
              </a:rPr>
              <a:t>•  يجب أن يُشجع المعلم الطالب على الملاحظة الواعية لنماذج السلوك الجيد.</a:t>
            </a:r>
          </a:p>
          <a:p>
            <a:pPr algn="ctr" rtl="1">
              <a:lnSpc>
                <a:spcPct val="150000"/>
              </a:lnSpc>
            </a:pPr>
            <a:r>
              <a:rPr lang="ar-EG" sz="3600" dirty="0">
                <a:latin typeface="Alnaseeb" panose="00000500000000000000" pitchFamily="50" charset="-78"/>
                <a:cs typeface="Alnaseeb" panose="00000500000000000000" pitchFamily="50" charset="-78"/>
              </a:rPr>
              <a:t>•  المعلم قد يكون نموذجاً تعليمياً جيداً.</a:t>
            </a:r>
          </a:p>
          <a:p>
            <a:pPr algn="ctr" rtl="1">
              <a:lnSpc>
                <a:spcPct val="150000"/>
              </a:lnSpc>
            </a:pPr>
            <a:r>
              <a:rPr lang="ar-EG" sz="3600" dirty="0">
                <a:latin typeface="Alnaseeb" panose="00000500000000000000" pitchFamily="50" charset="-78"/>
                <a:cs typeface="Alnaseeb" panose="00000500000000000000" pitchFamily="50" charset="-78"/>
              </a:rPr>
              <a:t>•  يجب استخدام النمذجة (عرض السلوك النموذجي) بشكل متكرر.</a:t>
            </a:r>
          </a:p>
          <a:p>
            <a:pPr algn="ctr" rtl="1">
              <a:lnSpc>
                <a:spcPct val="150000"/>
              </a:lnSpc>
            </a:pPr>
            <a:r>
              <a:rPr lang="ar-EG" sz="3600" dirty="0">
                <a:latin typeface="Alnaseeb" panose="00000500000000000000" pitchFamily="50" charset="-78"/>
                <a:cs typeface="Alnaseeb" panose="00000500000000000000" pitchFamily="50" charset="-78"/>
              </a:rPr>
              <a:t>•  يجب تقوية الارتباط بين المثير والاستجابة من خلال التعزيز الفوري.</a:t>
            </a:r>
          </a:p>
          <a:p>
            <a:pPr algn="ctr" rtl="1">
              <a:lnSpc>
                <a:spcPct val="150000"/>
              </a:lnSpc>
            </a:pPr>
            <a:r>
              <a:rPr lang="ar-EG" sz="3600" dirty="0">
                <a:latin typeface="Alnaseeb" panose="00000500000000000000" pitchFamily="50" charset="-78"/>
                <a:cs typeface="Alnaseeb" panose="00000500000000000000" pitchFamily="50" charset="-78"/>
              </a:rPr>
              <a:t>•  تكون الاختبارات مهمه ، فهى تمد كل من المتعلم والمدرس بالتغذية المرتده  المتعلقة بعمليه التعلم .</a:t>
            </a:r>
          </a:p>
          <a:p>
            <a:pPr algn="ctr" rtl="1">
              <a:lnSpc>
                <a:spcPct val="150000"/>
              </a:lnSpc>
            </a:pPr>
            <a:r>
              <a:rPr lang="ar-EG" sz="3600" dirty="0">
                <a:latin typeface="Alnaseeb" panose="00000500000000000000" pitchFamily="50" charset="-78"/>
                <a:cs typeface="Alnaseeb" panose="00000500000000000000" pitchFamily="50" charset="-78"/>
              </a:rPr>
              <a:t>•  يجب أن يكون موقف التعلم ممثلا للواقع بقدر الإمكان</a:t>
            </a:r>
          </a:p>
        </p:txBody>
      </p:sp>
      <p:sp>
        <p:nvSpPr>
          <p:cNvPr id="6" name="TextBox 5">
            <a:extLst>
              <a:ext uri="{FF2B5EF4-FFF2-40B4-BE49-F238E27FC236}">
                <a16:creationId xmlns:a16="http://schemas.microsoft.com/office/drawing/2014/main" id="{61459CDC-0C1D-673E-45AE-2BA149052FFC}"/>
              </a:ext>
            </a:extLst>
          </p:cNvPr>
          <p:cNvSpPr txBox="1"/>
          <p:nvPr/>
        </p:nvSpPr>
        <p:spPr>
          <a:xfrm>
            <a:off x="12664440" y="-140274"/>
            <a:ext cx="12192000" cy="1023357"/>
          </a:xfrm>
          <a:prstGeom prst="rect">
            <a:avLst/>
          </a:prstGeom>
          <a:noFill/>
        </p:spPr>
        <p:txBody>
          <a:bodyPr wrap="square" rtlCol="0" anchor="b">
            <a:spAutoFit/>
          </a:bodyPr>
          <a:lstStyle/>
          <a:p>
            <a:pPr algn="ctr" rtl="1">
              <a:lnSpc>
                <a:spcPct val="150000"/>
              </a:lnSpc>
            </a:pPr>
            <a:r>
              <a:rPr lang="ar-EG" sz="4400" b="1" dirty="0">
                <a:solidFill>
                  <a:srgbClr val="7030A0"/>
                </a:solidFill>
                <a:latin typeface="Alnaseeb" panose="00000500000000000000" pitchFamily="50" charset="-78"/>
                <a:cs typeface="Alnaseeb" panose="00000500000000000000" pitchFamily="50" charset="-78"/>
              </a:rPr>
              <a:t>المبادئ التربوية المستفادة من النظرية:</a:t>
            </a:r>
          </a:p>
        </p:txBody>
      </p:sp>
      <p:sp>
        <p:nvSpPr>
          <p:cNvPr id="7" name="TextBox 6">
            <a:extLst>
              <a:ext uri="{FF2B5EF4-FFF2-40B4-BE49-F238E27FC236}">
                <a16:creationId xmlns:a16="http://schemas.microsoft.com/office/drawing/2014/main" id="{A5755D85-EC15-A7C8-3F2B-05468F9A9038}"/>
              </a:ext>
            </a:extLst>
          </p:cNvPr>
          <p:cNvSpPr txBox="1"/>
          <p:nvPr/>
        </p:nvSpPr>
        <p:spPr>
          <a:xfrm>
            <a:off x="12664440" y="982529"/>
            <a:ext cx="12192000" cy="5840060"/>
          </a:xfrm>
          <a:prstGeom prst="rect">
            <a:avLst/>
          </a:prstGeom>
          <a:noFill/>
        </p:spPr>
        <p:txBody>
          <a:bodyPr wrap="square" rtlCol="0">
            <a:spAutoFit/>
          </a:bodyPr>
          <a:lstStyle/>
          <a:p>
            <a:pPr algn="ctr" rtl="1">
              <a:lnSpc>
                <a:spcPct val="150000"/>
              </a:lnSpc>
            </a:pPr>
            <a:r>
              <a:rPr lang="ar-EG" sz="3600" dirty="0">
                <a:latin typeface="Alnaseeb" panose="00000500000000000000" pitchFamily="50" charset="-78"/>
                <a:cs typeface="Alnaseeb" panose="00000500000000000000" pitchFamily="50" charset="-78"/>
              </a:rPr>
              <a:t>•  يجب أن يُشجع المعلم الطالب على الملاحظة الواعية لنماذج السلوك الجيد.</a:t>
            </a:r>
          </a:p>
          <a:p>
            <a:pPr algn="ctr" rtl="1">
              <a:lnSpc>
                <a:spcPct val="150000"/>
              </a:lnSpc>
            </a:pPr>
            <a:r>
              <a:rPr lang="ar-EG" sz="3600" dirty="0">
                <a:latin typeface="Alnaseeb" panose="00000500000000000000" pitchFamily="50" charset="-78"/>
                <a:cs typeface="Alnaseeb" panose="00000500000000000000" pitchFamily="50" charset="-78"/>
              </a:rPr>
              <a:t>•  المعلم قد يكون نموذجاً تعليمياً جيداً.</a:t>
            </a:r>
          </a:p>
          <a:p>
            <a:pPr algn="ctr" rtl="1">
              <a:lnSpc>
                <a:spcPct val="150000"/>
              </a:lnSpc>
            </a:pPr>
            <a:r>
              <a:rPr lang="ar-EG" sz="3600" dirty="0">
                <a:latin typeface="Alnaseeb" panose="00000500000000000000" pitchFamily="50" charset="-78"/>
                <a:cs typeface="Alnaseeb" panose="00000500000000000000" pitchFamily="50" charset="-78"/>
              </a:rPr>
              <a:t>•  يجب استخدام النمذجة (عرض السلوك النموذجي) بشكل متكرر.</a:t>
            </a:r>
          </a:p>
          <a:p>
            <a:pPr algn="ctr" rtl="1">
              <a:lnSpc>
                <a:spcPct val="150000"/>
              </a:lnSpc>
            </a:pPr>
            <a:r>
              <a:rPr lang="ar-EG" sz="3600" dirty="0">
                <a:latin typeface="Alnaseeb" panose="00000500000000000000" pitchFamily="50" charset="-78"/>
                <a:cs typeface="Alnaseeb" panose="00000500000000000000" pitchFamily="50" charset="-78"/>
              </a:rPr>
              <a:t>•  يجب تقوية الارتباط بين المثير والاستجابة من خلال التعزيز الفوري.</a:t>
            </a:r>
          </a:p>
          <a:p>
            <a:pPr algn="ctr" rtl="1">
              <a:lnSpc>
                <a:spcPct val="150000"/>
              </a:lnSpc>
            </a:pPr>
            <a:r>
              <a:rPr lang="ar-EG" sz="3600" dirty="0">
                <a:latin typeface="Alnaseeb" panose="00000500000000000000" pitchFamily="50" charset="-78"/>
                <a:cs typeface="Alnaseeb" panose="00000500000000000000" pitchFamily="50" charset="-78"/>
              </a:rPr>
              <a:t>•  تكون الاختبارات مهمه ، فهى تمد كل من المتعلم والمدرس بالتغذية المرتده  المتعلقة بعمليه التعلم .</a:t>
            </a:r>
          </a:p>
          <a:p>
            <a:pPr algn="ctr" rtl="1">
              <a:lnSpc>
                <a:spcPct val="150000"/>
              </a:lnSpc>
            </a:pPr>
            <a:r>
              <a:rPr lang="ar-EG" sz="3600" dirty="0">
                <a:latin typeface="Alnaseeb" panose="00000500000000000000" pitchFamily="50" charset="-78"/>
                <a:cs typeface="Alnaseeb" panose="00000500000000000000" pitchFamily="50" charset="-78"/>
              </a:rPr>
              <a:t>•  يجب أن يكون موقف التعلم ممثلا للواقع بقدر الإمكان</a:t>
            </a:r>
          </a:p>
        </p:txBody>
      </p:sp>
    </p:spTree>
    <p:extLst>
      <p:ext uri="{BB962C8B-B14F-4D97-AF65-F5344CB8AC3E}">
        <p14:creationId xmlns:p14="http://schemas.microsoft.com/office/powerpoint/2010/main" val="2361247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66A46865-4D25-78CC-7278-44EB447764B7}"/>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867AC820-2CB7-FB04-3A19-F211AF8985BD}"/>
              </a:ext>
            </a:extLst>
          </p:cNvPr>
          <p:cNvSpPr txBox="1"/>
          <p:nvPr/>
        </p:nvSpPr>
        <p:spPr>
          <a:xfrm>
            <a:off x="0" y="-140274"/>
            <a:ext cx="12192000" cy="1023357"/>
          </a:xfrm>
          <a:prstGeom prst="rect">
            <a:avLst/>
          </a:prstGeom>
          <a:noFill/>
        </p:spPr>
        <p:txBody>
          <a:bodyPr wrap="square" rtlCol="0" anchor="b">
            <a:spAutoFit/>
          </a:bodyPr>
          <a:lstStyle/>
          <a:p>
            <a:pPr algn="ctr" rtl="1">
              <a:lnSpc>
                <a:spcPct val="150000"/>
              </a:lnSpc>
            </a:pPr>
            <a:r>
              <a:rPr lang="ar-EG" sz="4400" b="1" dirty="0">
                <a:solidFill>
                  <a:srgbClr val="7030A0"/>
                </a:solidFill>
                <a:latin typeface="Alnaseeb" panose="00000500000000000000" pitchFamily="50" charset="-78"/>
                <a:cs typeface="Alnaseeb" panose="00000500000000000000" pitchFamily="50" charset="-78"/>
              </a:rPr>
              <a:t>المبادئ التربوية المستفادة من النظرية:</a:t>
            </a:r>
          </a:p>
        </p:txBody>
      </p:sp>
      <p:sp>
        <p:nvSpPr>
          <p:cNvPr id="26" name="TextBox 25">
            <a:extLst>
              <a:ext uri="{FF2B5EF4-FFF2-40B4-BE49-F238E27FC236}">
                <a16:creationId xmlns:a16="http://schemas.microsoft.com/office/drawing/2014/main" id="{F346C998-6E27-19DE-23F5-FECF629387FB}"/>
              </a:ext>
            </a:extLst>
          </p:cNvPr>
          <p:cNvSpPr txBox="1"/>
          <p:nvPr/>
        </p:nvSpPr>
        <p:spPr>
          <a:xfrm>
            <a:off x="0" y="982529"/>
            <a:ext cx="12192000" cy="5840060"/>
          </a:xfrm>
          <a:prstGeom prst="rect">
            <a:avLst/>
          </a:prstGeom>
          <a:noFill/>
        </p:spPr>
        <p:txBody>
          <a:bodyPr wrap="square" rtlCol="0">
            <a:spAutoFit/>
          </a:bodyPr>
          <a:lstStyle/>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يجب أن يُشجع المعلم الطالب على الملاحظة الواعية لنماذج السلوك الجيد.</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المعلم قد يكون نموذجاً تعليمياً جيداً.</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يجب استخدام النمذجة (عرض السلوك النموذجي) بشكل متكرر.</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يجب تقوية الارتباط بين المثير والاستجابة من خلال التعزيز الفوري.</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تكون الاختبارات مهمه ، فهى تمد كل من المتعلم والمدرس بالتغذية المرتده  المتعلقة بعمليه التعلم .</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يجب أن يكون موقف التعلم ممثلا للواقع بقدر الإمكان</a:t>
            </a:r>
          </a:p>
        </p:txBody>
      </p:sp>
      <p:sp>
        <p:nvSpPr>
          <p:cNvPr id="28" name="Rectangle 27">
            <a:extLst>
              <a:ext uri="{FF2B5EF4-FFF2-40B4-BE49-F238E27FC236}">
                <a16:creationId xmlns:a16="http://schemas.microsoft.com/office/drawing/2014/main" id="{CB8AA663-1737-F525-7511-34CDFF707E80}"/>
              </a:ext>
            </a:extLst>
          </p:cNvPr>
          <p:cNvSpPr/>
          <p:nvPr/>
        </p:nvSpPr>
        <p:spPr>
          <a:xfrm>
            <a:off x="0" y="5330142"/>
            <a:ext cx="1782501" cy="15278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566F178-E399-72C6-D815-8826F3ADD229}"/>
              </a:ext>
            </a:extLst>
          </p:cNvPr>
          <p:cNvSpPr/>
          <p:nvPr/>
        </p:nvSpPr>
        <p:spPr>
          <a:xfrm>
            <a:off x="10361747" y="214132"/>
            <a:ext cx="1587475" cy="561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F65CAD8-C7EC-239E-7EF0-B19BD8636108}"/>
              </a:ext>
            </a:extLst>
          </p:cNvPr>
          <p:cNvSpPr txBox="1"/>
          <p:nvPr/>
        </p:nvSpPr>
        <p:spPr>
          <a:xfrm>
            <a:off x="0" y="7298988"/>
            <a:ext cx="12192000" cy="769441"/>
          </a:xfrm>
          <a:prstGeom prst="rect">
            <a:avLst/>
          </a:prstGeom>
          <a:noFill/>
        </p:spPr>
        <p:txBody>
          <a:bodyPr wrap="square" rtlCol="0" anchor="ctr">
            <a:spAutoFit/>
          </a:bodyPr>
          <a:lstStyle/>
          <a:p>
            <a:pPr algn="ctr" rtl="1"/>
            <a:r>
              <a:rPr lang="ar-EG" sz="4400" b="1" dirty="0">
                <a:solidFill>
                  <a:srgbClr val="7030A0"/>
                </a:solidFill>
                <a:latin typeface="Alnaseeb" panose="00000500000000000000" pitchFamily="50" charset="-78"/>
                <a:cs typeface="Alnaseeb" panose="00000500000000000000" pitchFamily="50" charset="-78"/>
              </a:rPr>
              <a:t>مبدأ الأثر</a:t>
            </a:r>
          </a:p>
        </p:txBody>
      </p:sp>
      <p:sp>
        <p:nvSpPr>
          <p:cNvPr id="3" name="TextBox 2">
            <a:extLst>
              <a:ext uri="{FF2B5EF4-FFF2-40B4-BE49-F238E27FC236}">
                <a16:creationId xmlns:a16="http://schemas.microsoft.com/office/drawing/2014/main" id="{1C6FBDB4-FFF1-DF2E-6702-73F95B91C64F}"/>
              </a:ext>
            </a:extLst>
          </p:cNvPr>
          <p:cNvSpPr txBox="1"/>
          <p:nvPr/>
        </p:nvSpPr>
        <p:spPr>
          <a:xfrm>
            <a:off x="0" y="8285583"/>
            <a:ext cx="12192000" cy="5840060"/>
          </a:xfrm>
          <a:prstGeom prst="rect">
            <a:avLst/>
          </a:prstGeom>
          <a:noFill/>
        </p:spPr>
        <p:txBody>
          <a:bodyPr wrap="square" rtlCol="0">
            <a:spAutoFit/>
          </a:bodyPr>
          <a:lstStyle/>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يشير إلى أن التعلم يحدث من خلال الربط بين السلوك والنتيجة (مكافأة أو عقوبة).</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يجب أن يُشجَّع الطالب على أداء السلوك المرغوب بمكافأته فوراً.</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من المهم أن يشعر المتعلم أن السلوك له فائدة مباشرة.</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الدافعيه عن ثورنديك قليله الاهميه ويقتصر دوراها فى تحديد ما يمكن أن يسبب حاله الرضا لدى المتعلم</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التعلم يحدث من خلال ارتباط مثير معين باستجابة.</a:t>
            </a:r>
          </a:p>
          <a:p>
            <a:pPr algn="ctr" rtl="1">
              <a:lnSpc>
                <a:spcPct val="150000"/>
              </a:lnSpc>
            </a:pPr>
            <a:r>
              <a:rPr lang="ar-EG" sz="3600" dirty="0">
                <a:solidFill>
                  <a:srgbClr val="5F4AC2"/>
                </a:solidFill>
                <a:latin typeface="Alnaseeb" panose="00000500000000000000" pitchFamily="50" charset="-78"/>
                <a:cs typeface="Alnaseeb" panose="00000500000000000000" pitchFamily="50" charset="-78"/>
              </a:rPr>
              <a:t>•</a:t>
            </a:r>
            <a:r>
              <a:rPr lang="ar-EG" sz="3600" dirty="0">
                <a:latin typeface="Alnaseeb" panose="00000500000000000000" pitchFamily="50" charset="-78"/>
                <a:cs typeface="Alnaseeb" panose="00000500000000000000" pitchFamily="50" charset="-78"/>
              </a:rPr>
              <a:t>  يجب استخدام التعزيز بشكل منتظم لضمان استمرار السلوك المرغوب.</a:t>
            </a:r>
          </a:p>
        </p:txBody>
      </p:sp>
      <p:grpSp>
        <p:nvGrpSpPr>
          <p:cNvPr id="4" name="Google Shape;338;p27">
            <a:extLst>
              <a:ext uri="{FF2B5EF4-FFF2-40B4-BE49-F238E27FC236}">
                <a16:creationId xmlns:a16="http://schemas.microsoft.com/office/drawing/2014/main" id="{C0B37990-866B-F936-0AE5-8229BD938E86}"/>
              </a:ext>
            </a:extLst>
          </p:cNvPr>
          <p:cNvGrpSpPr/>
          <p:nvPr/>
        </p:nvGrpSpPr>
        <p:grpSpPr>
          <a:xfrm>
            <a:off x="-9880186" y="616195"/>
            <a:ext cx="5554712" cy="6089406"/>
            <a:chOff x="297422" y="888337"/>
            <a:chExt cx="6216750" cy="6815171"/>
          </a:xfrm>
        </p:grpSpPr>
        <p:grpSp>
          <p:nvGrpSpPr>
            <p:cNvPr id="5" name="Google Shape;339;p27">
              <a:extLst>
                <a:ext uri="{FF2B5EF4-FFF2-40B4-BE49-F238E27FC236}">
                  <a16:creationId xmlns:a16="http://schemas.microsoft.com/office/drawing/2014/main" id="{736F5371-42BD-2556-127D-EABAF02901C7}"/>
                </a:ext>
              </a:extLst>
            </p:cNvPr>
            <p:cNvGrpSpPr/>
            <p:nvPr/>
          </p:nvGrpSpPr>
          <p:grpSpPr>
            <a:xfrm>
              <a:off x="297422" y="1140412"/>
              <a:ext cx="5396507" cy="6563096"/>
              <a:chOff x="5453193" y="-1394797"/>
              <a:chExt cx="1689418" cy="2054756"/>
            </a:xfrm>
          </p:grpSpPr>
          <p:sp>
            <p:nvSpPr>
              <p:cNvPr id="21" name="Google Shape;340;p27">
                <a:extLst>
                  <a:ext uri="{FF2B5EF4-FFF2-40B4-BE49-F238E27FC236}">
                    <a16:creationId xmlns:a16="http://schemas.microsoft.com/office/drawing/2014/main" id="{51D0E96D-9564-EEDF-1901-12D5FB401776}"/>
                  </a:ext>
                </a:extLst>
              </p:cNvPr>
              <p:cNvSpPr/>
              <p:nvPr/>
            </p:nvSpPr>
            <p:spPr>
              <a:xfrm>
                <a:off x="6303338" y="-1394797"/>
                <a:ext cx="183474" cy="426898"/>
              </a:xfrm>
              <a:custGeom>
                <a:avLst/>
                <a:gdLst/>
                <a:ahLst/>
                <a:cxnLst/>
                <a:rect l="l" t="t" r="r" b="b"/>
                <a:pathLst>
                  <a:path w="24205" h="56319" extrusionOk="0">
                    <a:moveTo>
                      <a:pt x="10374" y="56271"/>
                    </a:moveTo>
                    <a:cubicBezTo>
                      <a:pt x="7812" y="55921"/>
                      <a:pt x="5431" y="54226"/>
                      <a:pt x="3541" y="51923"/>
                    </a:cubicBezTo>
                    <a:cubicBezTo>
                      <a:pt x="953" y="48766"/>
                      <a:pt x="-832" y="43784"/>
                      <a:pt x="397" y="39410"/>
                    </a:cubicBezTo>
                    <a:cubicBezTo>
                      <a:pt x="1225" y="36486"/>
                      <a:pt x="3283" y="34196"/>
                      <a:pt x="3516" y="31103"/>
                    </a:cubicBezTo>
                    <a:cubicBezTo>
                      <a:pt x="3813" y="27131"/>
                      <a:pt x="979" y="23857"/>
                      <a:pt x="656" y="19885"/>
                    </a:cubicBezTo>
                    <a:cubicBezTo>
                      <a:pt x="410" y="16766"/>
                      <a:pt x="1950" y="13557"/>
                      <a:pt x="4188" y="12535"/>
                    </a:cubicBezTo>
                    <a:cubicBezTo>
                      <a:pt x="5456" y="11953"/>
                      <a:pt x="6958" y="11966"/>
                      <a:pt x="7954" y="10762"/>
                    </a:cubicBezTo>
                    <a:cubicBezTo>
                      <a:pt x="9338" y="9080"/>
                      <a:pt x="8937" y="6104"/>
                      <a:pt x="9623" y="3801"/>
                    </a:cubicBezTo>
                    <a:cubicBezTo>
                      <a:pt x="10645" y="281"/>
                      <a:pt x="14346" y="-1013"/>
                      <a:pt x="16817" y="850"/>
                    </a:cubicBezTo>
                    <a:cubicBezTo>
                      <a:pt x="19289" y="2714"/>
                      <a:pt x="20389" y="6958"/>
                      <a:pt x="19819" y="10646"/>
                    </a:cubicBezTo>
                    <a:cubicBezTo>
                      <a:pt x="19561" y="12302"/>
                      <a:pt x="19043" y="14126"/>
                      <a:pt x="19703" y="15589"/>
                    </a:cubicBezTo>
                    <a:cubicBezTo>
                      <a:pt x="20156" y="16598"/>
                      <a:pt x="21049" y="17090"/>
                      <a:pt x="21786" y="17750"/>
                    </a:cubicBezTo>
                    <a:cubicBezTo>
                      <a:pt x="24827" y="20454"/>
                      <a:pt x="25047" y="27221"/>
                      <a:pt x="22187" y="30275"/>
                    </a:cubicBezTo>
                    <a:cubicBezTo>
                      <a:pt x="21269" y="31259"/>
                      <a:pt x="20104" y="31918"/>
                      <a:pt x="19483" y="33238"/>
                    </a:cubicBezTo>
                    <a:cubicBezTo>
                      <a:pt x="18228" y="35969"/>
                      <a:pt x="20026" y="39268"/>
                      <a:pt x="20622" y="42374"/>
                    </a:cubicBezTo>
                    <a:cubicBezTo>
                      <a:pt x="22058" y="49788"/>
                      <a:pt x="15588" y="56982"/>
                      <a:pt x="10348" y="56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341;p27">
                <a:extLst>
                  <a:ext uri="{FF2B5EF4-FFF2-40B4-BE49-F238E27FC236}">
                    <a16:creationId xmlns:a16="http://schemas.microsoft.com/office/drawing/2014/main" id="{257471E0-DC01-E6A6-0BA1-48029771107F}"/>
                  </a:ext>
                </a:extLst>
              </p:cNvPr>
              <p:cNvSpPr/>
              <p:nvPr/>
            </p:nvSpPr>
            <p:spPr>
              <a:xfrm>
                <a:off x="6371367" y="-1318938"/>
                <a:ext cx="33163" cy="416877"/>
              </a:xfrm>
              <a:custGeom>
                <a:avLst/>
                <a:gdLst/>
                <a:ahLst/>
                <a:cxnLst/>
                <a:rect l="l" t="t" r="r" b="b"/>
                <a:pathLst>
                  <a:path w="4375" h="54997" extrusionOk="0">
                    <a:moveTo>
                      <a:pt x="299" y="54997"/>
                    </a:moveTo>
                    <a:cubicBezTo>
                      <a:pt x="157" y="54997"/>
                      <a:pt x="27" y="54881"/>
                      <a:pt x="27" y="54725"/>
                    </a:cubicBezTo>
                    <a:cubicBezTo>
                      <a:pt x="-374" y="39275"/>
                      <a:pt x="3793" y="638"/>
                      <a:pt x="3832" y="249"/>
                    </a:cubicBezTo>
                    <a:cubicBezTo>
                      <a:pt x="3844" y="94"/>
                      <a:pt x="3974" y="-22"/>
                      <a:pt x="4129" y="4"/>
                    </a:cubicBezTo>
                    <a:cubicBezTo>
                      <a:pt x="4284" y="17"/>
                      <a:pt x="4388" y="159"/>
                      <a:pt x="4375" y="301"/>
                    </a:cubicBezTo>
                    <a:cubicBezTo>
                      <a:pt x="4336" y="689"/>
                      <a:pt x="182" y="39288"/>
                      <a:pt x="571" y="54712"/>
                    </a:cubicBezTo>
                    <a:cubicBezTo>
                      <a:pt x="571" y="54868"/>
                      <a:pt x="454" y="54984"/>
                      <a:pt x="299" y="54997"/>
                    </a:cubicBezTo>
                    <a:lnTo>
                      <a:pt x="299" y="549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342;p27">
                <a:extLst>
                  <a:ext uri="{FF2B5EF4-FFF2-40B4-BE49-F238E27FC236}">
                    <a16:creationId xmlns:a16="http://schemas.microsoft.com/office/drawing/2014/main" id="{A6D1E7A3-42E8-0C16-3E59-A1652EE6CA7A}"/>
                  </a:ext>
                </a:extLst>
              </p:cNvPr>
              <p:cNvSpPr/>
              <p:nvPr/>
            </p:nvSpPr>
            <p:spPr>
              <a:xfrm>
                <a:off x="6344299" y="-1300572"/>
                <a:ext cx="93712" cy="79939"/>
              </a:xfrm>
              <a:custGeom>
                <a:avLst/>
                <a:gdLst/>
                <a:ahLst/>
                <a:cxnLst/>
                <a:rect l="l" t="t" r="r" b="b"/>
                <a:pathLst>
                  <a:path w="12363" h="10546" extrusionOk="0">
                    <a:moveTo>
                      <a:pt x="6277" y="10547"/>
                    </a:moveTo>
                    <a:cubicBezTo>
                      <a:pt x="6277" y="10547"/>
                      <a:pt x="6264" y="10547"/>
                      <a:pt x="6251" y="10547"/>
                    </a:cubicBezTo>
                    <a:cubicBezTo>
                      <a:pt x="6160" y="10547"/>
                      <a:pt x="6083" y="10495"/>
                      <a:pt x="6044" y="10417"/>
                    </a:cubicBezTo>
                    <a:lnTo>
                      <a:pt x="40" y="415"/>
                    </a:lnTo>
                    <a:cubicBezTo>
                      <a:pt x="-38" y="286"/>
                      <a:pt x="1" y="117"/>
                      <a:pt x="130" y="40"/>
                    </a:cubicBezTo>
                    <a:cubicBezTo>
                      <a:pt x="260" y="-38"/>
                      <a:pt x="428" y="1"/>
                      <a:pt x="506" y="130"/>
                    </a:cubicBezTo>
                    <a:lnTo>
                      <a:pt x="6316" y="9809"/>
                    </a:lnTo>
                    <a:lnTo>
                      <a:pt x="11880" y="3288"/>
                    </a:lnTo>
                    <a:cubicBezTo>
                      <a:pt x="11983" y="3171"/>
                      <a:pt x="12151" y="3158"/>
                      <a:pt x="12268" y="3262"/>
                    </a:cubicBezTo>
                    <a:cubicBezTo>
                      <a:pt x="12384" y="3365"/>
                      <a:pt x="12397" y="3534"/>
                      <a:pt x="12294" y="3650"/>
                    </a:cubicBezTo>
                    <a:lnTo>
                      <a:pt x="6484" y="10456"/>
                    </a:lnTo>
                    <a:cubicBezTo>
                      <a:pt x="6484" y="10456"/>
                      <a:pt x="6354" y="10547"/>
                      <a:pt x="6277" y="105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 name="Google Shape;343;p27">
                <a:extLst>
                  <a:ext uri="{FF2B5EF4-FFF2-40B4-BE49-F238E27FC236}">
                    <a16:creationId xmlns:a16="http://schemas.microsoft.com/office/drawing/2014/main" id="{CD355226-9BE3-4291-F83B-F6578827EC33}"/>
                  </a:ext>
                </a:extLst>
              </p:cNvPr>
              <p:cNvSpPr/>
              <p:nvPr/>
            </p:nvSpPr>
            <p:spPr>
              <a:xfrm>
                <a:off x="6335181" y="-1218680"/>
                <a:ext cx="93613" cy="79939"/>
              </a:xfrm>
              <a:custGeom>
                <a:avLst/>
                <a:gdLst/>
                <a:ahLst/>
                <a:cxnLst/>
                <a:rect l="l" t="t" r="r" b="b"/>
                <a:pathLst>
                  <a:path w="12350" h="10546" extrusionOk="0">
                    <a:moveTo>
                      <a:pt x="6277" y="10547"/>
                    </a:moveTo>
                    <a:cubicBezTo>
                      <a:pt x="6277" y="10547"/>
                      <a:pt x="6264" y="10547"/>
                      <a:pt x="6251" y="10547"/>
                    </a:cubicBezTo>
                    <a:cubicBezTo>
                      <a:pt x="6160" y="10547"/>
                      <a:pt x="6083" y="10495"/>
                      <a:pt x="6044" y="10417"/>
                    </a:cubicBezTo>
                    <a:lnTo>
                      <a:pt x="40" y="415"/>
                    </a:lnTo>
                    <a:cubicBezTo>
                      <a:pt x="-38" y="286"/>
                      <a:pt x="1" y="118"/>
                      <a:pt x="130" y="40"/>
                    </a:cubicBezTo>
                    <a:cubicBezTo>
                      <a:pt x="260" y="-38"/>
                      <a:pt x="428" y="1"/>
                      <a:pt x="506" y="130"/>
                    </a:cubicBezTo>
                    <a:lnTo>
                      <a:pt x="6316" y="9809"/>
                    </a:lnTo>
                    <a:lnTo>
                      <a:pt x="11867" y="3288"/>
                    </a:lnTo>
                    <a:cubicBezTo>
                      <a:pt x="11970" y="3171"/>
                      <a:pt x="12138" y="3158"/>
                      <a:pt x="12255" y="3262"/>
                    </a:cubicBezTo>
                    <a:cubicBezTo>
                      <a:pt x="12371" y="3365"/>
                      <a:pt x="12384" y="3534"/>
                      <a:pt x="12281" y="3650"/>
                    </a:cubicBezTo>
                    <a:lnTo>
                      <a:pt x="6471" y="10456"/>
                    </a:lnTo>
                    <a:cubicBezTo>
                      <a:pt x="6471" y="10456"/>
                      <a:pt x="6341" y="10547"/>
                      <a:pt x="6264" y="105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 name="Google Shape;344;p27">
                <a:extLst>
                  <a:ext uri="{FF2B5EF4-FFF2-40B4-BE49-F238E27FC236}">
                    <a16:creationId xmlns:a16="http://schemas.microsoft.com/office/drawing/2014/main" id="{75204371-F659-E511-841C-D10D34D73F0B}"/>
                  </a:ext>
                </a:extLst>
              </p:cNvPr>
              <p:cNvSpPr/>
              <p:nvPr/>
            </p:nvSpPr>
            <p:spPr>
              <a:xfrm>
                <a:off x="6333612" y="-1132171"/>
                <a:ext cx="93712" cy="79939"/>
              </a:xfrm>
              <a:custGeom>
                <a:avLst/>
                <a:gdLst/>
                <a:ahLst/>
                <a:cxnLst/>
                <a:rect l="l" t="t" r="r" b="b"/>
                <a:pathLst>
                  <a:path w="12363" h="10546" extrusionOk="0">
                    <a:moveTo>
                      <a:pt x="6277" y="10547"/>
                    </a:moveTo>
                    <a:cubicBezTo>
                      <a:pt x="6277" y="10547"/>
                      <a:pt x="6264" y="10547"/>
                      <a:pt x="6251" y="10547"/>
                    </a:cubicBezTo>
                    <a:cubicBezTo>
                      <a:pt x="6160" y="10547"/>
                      <a:pt x="6083" y="10495"/>
                      <a:pt x="6044" y="10417"/>
                    </a:cubicBezTo>
                    <a:lnTo>
                      <a:pt x="40" y="415"/>
                    </a:lnTo>
                    <a:cubicBezTo>
                      <a:pt x="-38" y="286"/>
                      <a:pt x="1" y="117"/>
                      <a:pt x="130" y="40"/>
                    </a:cubicBezTo>
                    <a:cubicBezTo>
                      <a:pt x="260" y="-38"/>
                      <a:pt x="428" y="1"/>
                      <a:pt x="506" y="130"/>
                    </a:cubicBezTo>
                    <a:lnTo>
                      <a:pt x="6315" y="9809"/>
                    </a:lnTo>
                    <a:lnTo>
                      <a:pt x="11880" y="3288"/>
                    </a:lnTo>
                    <a:cubicBezTo>
                      <a:pt x="11983" y="3171"/>
                      <a:pt x="12151" y="3158"/>
                      <a:pt x="12268" y="3262"/>
                    </a:cubicBezTo>
                    <a:cubicBezTo>
                      <a:pt x="12384" y="3365"/>
                      <a:pt x="12397" y="3534"/>
                      <a:pt x="12294" y="3650"/>
                    </a:cubicBezTo>
                    <a:lnTo>
                      <a:pt x="6484" y="10456"/>
                    </a:lnTo>
                    <a:cubicBezTo>
                      <a:pt x="6484" y="10456"/>
                      <a:pt x="6354" y="10547"/>
                      <a:pt x="6277" y="105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9" name="Google Shape;345;p27">
                <a:extLst>
                  <a:ext uri="{FF2B5EF4-FFF2-40B4-BE49-F238E27FC236}">
                    <a16:creationId xmlns:a16="http://schemas.microsoft.com/office/drawing/2014/main" id="{36E1CAC5-FA4E-22AE-09CA-F22C2B9FD87E}"/>
                  </a:ext>
                </a:extLst>
              </p:cNvPr>
              <p:cNvGrpSpPr/>
              <p:nvPr/>
            </p:nvGrpSpPr>
            <p:grpSpPr>
              <a:xfrm>
                <a:off x="6388714" y="-1239972"/>
                <a:ext cx="203210" cy="283174"/>
                <a:chOff x="5517186" y="409383"/>
                <a:chExt cx="26809" cy="37359"/>
              </a:xfrm>
            </p:grpSpPr>
            <p:sp>
              <p:nvSpPr>
                <p:cNvPr id="146" name="Google Shape;346;p27">
                  <a:extLst>
                    <a:ext uri="{FF2B5EF4-FFF2-40B4-BE49-F238E27FC236}">
                      <a16:creationId xmlns:a16="http://schemas.microsoft.com/office/drawing/2014/main" id="{F9E0A085-7D61-1824-66BD-D6E8E594B271}"/>
                    </a:ext>
                  </a:extLst>
                </p:cNvPr>
                <p:cNvSpPr/>
                <p:nvPr/>
              </p:nvSpPr>
              <p:spPr>
                <a:xfrm>
                  <a:off x="5530525" y="429660"/>
                  <a:ext cx="13470" cy="4375"/>
                </a:xfrm>
                <a:custGeom>
                  <a:avLst/>
                  <a:gdLst/>
                  <a:ahLst/>
                  <a:cxnLst/>
                  <a:rect l="l" t="t" r="r" b="b"/>
                  <a:pathLst>
                    <a:path w="13470" h="4375" extrusionOk="0">
                      <a:moveTo>
                        <a:pt x="595" y="3105"/>
                      </a:moveTo>
                      <a:cubicBezTo>
                        <a:pt x="3390" y="1333"/>
                        <a:pt x="10507" y="-1320"/>
                        <a:pt x="13470" y="763"/>
                      </a:cubicBezTo>
                      <a:cubicBezTo>
                        <a:pt x="11076" y="3041"/>
                        <a:pt x="2963" y="5887"/>
                        <a:pt x="0" y="3429"/>
                      </a:cubicBezTo>
                      <a:cubicBezTo>
                        <a:pt x="285" y="3144"/>
                        <a:pt x="440" y="3299"/>
                        <a:pt x="608" y="31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347;p27">
                  <a:extLst>
                    <a:ext uri="{FF2B5EF4-FFF2-40B4-BE49-F238E27FC236}">
                      <a16:creationId xmlns:a16="http://schemas.microsoft.com/office/drawing/2014/main" id="{CD3406BC-27C0-777E-1030-FCEDE81EB15D}"/>
                    </a:ext>
                  </a:extLst>
                </p:cNvPr>
                <p:cNvSpPr/>
                <p:nvPr/>
              </p:nvSpPr>
              <p:spPr>
                <a:xfrm>
                  <a:off x="5533759" y="418247"/>
                  <a:ext cx="7957" cy="8221"/>
                </a:xfrm>
                <a:custGeom>
                  <a:avLst/>
                  <a:gdLst/>
                  <a:ahLst/>
                  <a:cxnLst/>
                  <a:rect l="l" t="t" r="r" b="b"/>
                  <a:pathLst>
                    <a:path w="7957" h="8221" extrusionOk="0">
                      <a:moveTo>
                        <a:pt x="259" y="7725"/>
                      </a:moveTo>
                      <a:cubicBezTo>
                        <a:pt x="1320" y="5228"/>
                        <a:pt x="4917" y="65"/>
                        <a:pt x="7958" y="0"/>
                      </a:cubicBezTo>
                      <a:cubicBezTo>
                        <a:pt x="7427" y="2653"/>
                        <a:pt x="3235" y="8411"/>
                        <a:pt x="0" y="8217"/>
                      </a:cubicBezTo>
                      <a:cubicBezTo>
                        <a:pt x="52" y="7893"/>
                        <a:pt x="233" y="7919"/>
                        <a:pt x="259" y="77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348;p27">
                  <a:extLst>
                    <a:ext uri="{FF2B5EF4-FFF2-40B4-BE49-F238E27FC236}">
                      <a16:creationId xmlns:a16="http://schemas.microsoft.com/office/drawing/2014/main" id="{4F799900-8B73-9050-5ADB-038F76F2C8A8}"/>
                    </a:ext>
                  </a:extLst>
                </p:cNvPr>
                <p:cNvSpPr/>
                <p:nvPr/>
              </p:nvSpPr>
              <p:spPr>
                <a:xfrm>
                  <a:off x="5530658" y="415555"/>
                  <a:ext cx="3256" cy="10778"/>
                </a:xfrm>
                <a:custGeom>
                  <a:avLst/>
                  <a:gdLst/>
                  <a:ahLst/>
                  <a:cxnLst/>
                  <a:rect l="l" t="t" r="r" b="b"/>
                  <a:pathLst>
                    <a:path w="3256" h="10778" extrusionOk="0">
                      <a:moveTo>
                        <a:pt x="3153" y="10222"/>
                      </a:moveTo>
                      <a:cubicBezTo>
                        <a:pt x="3516" y="7557"/>
                        <a:pt x="2998" y="1423"/>
                        <a:pt x="358" y="0"/>
                      </a:cubicBezTo>
                      <a:cubicBezTo>
                        <a:pt x="-535" y="2562"/>
                        <a:pt x="190" y="9498"/>
                        <a:pt x="3114" y="10779"/>
                      </a:cubicBezTo>
                      <a:cubicBezTo>
                        <a:pt x="3231" y="10468"/>
                        <a:pt x="3063" y="10416"/>
                        <a:pt x="3153" y="10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349;p27">
                  <a:extLst>
                    <a:ext uri="{FF2B5EF4-FFF2-40B4-BE49-F238E27FC236}">
                      <a16:creationId xmlns:a16="http://schemas.microsoft.com/office/drawing/2014/main" id="{70837B61-CB55-9D8D-689F-78B9FA89F584}"/>
                    </a:ext>
                  </a:extLst>
                </p:cNvPr>
                <p:cNvSpPr/>
                <p:nvPr/>
              </p:nvSpPr>
              <p:spPr>
                <a:xfrm>
                  <a:off x="5534778" y="409383"/>
                  <a:ext cx="2742" cy="11205"/>
                </a:xfrm>
                <a:custGeom>
                  <a:avLst/>
                  <a:gdLst/>
                  <a:ahLst/>
                  <a:cxnLst/>
                  <a:rect l="l" t="t" r="r" b="b"/>
                  <a:pathLst>
                    <a:path w="2742" h="11205" extrusionOk="0">
                      <a:moveTo>
                        <a:pt x="664" y="10662"/>
                      </a:moveTo>
                      <a:cubicBezTo>
                        <a:pt x="-126" y="8126"/>
                        <a:pt x="-643" y="1993"/>
                        <a:pt x="1712" y="0"/>
                      </a:cubicBezTo>
                      <a:cubicBezTo>
                        <a:pt x="3006" y="2316"/>
                        <a:pt x="3459" y="9278"/>
                        <a:pt x="793" y="11206"/>
                      </a:cubicBezTo>
                      <a:cubicBezTo>
                        <a:pt x="625" y="10934"/>
                        <a:pt x="793" y="10830"/>
                        <a:pt x="664" y="106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350;p27">
                  <a:extLst>
                    <a:ext uri="{FF2B5EF4-FFF2-40B4-BE49-F238E27FC236}">
                      <a16:creationId xmlns:a16="http://schemas.microsoft.com/office/drawing/2014/main" id="{834CE680-58E4-F1CE-47BF-137DA9B45A97}"/>
                    </a:ext>
                  </a:extLst>
                </p:cNvPr>
                <p:cNvSpPr/>
                <p:nvPr/>
              </p:nvSpPr>
              <p:spPr>
                <a:xfrm>
                  <a:off x="5525377" y="420343"/>
                  <a:ext cx="5169" cy="12434"/>
                </a:xfrm>
                <a:custGeom>
                  <a:avLst/>
                  <a:gdLst/>
                  <a:ahLst/>
                  <a:cxnLst/>
                  <a:rect l="l" t="t" r="r" b="b"/>
                  <a:pathLst>
                    <a:path w="5169" h="12434" extrusionOk="0">
                      <a:moveTo>
                        <a:pt x="5095" y="11775"/>
                      </a:moveTo>
                      <a:cubicBezTo>
                        <a:pt x="5095" y="8540"/>
                        <a:pt x="3530" y="1294"/>
                        <a:pt x="127" y="0"/>
                      </a:cubicBezTo>
                      <a:cubicBezTo>
                        <a:pt x="-533" y="3196"/>
                        <a:pt x="1421" y="11361"/>
                        <a:pt x="5147" y="12435"/>
                      </a:cubicBezTo>
                      <a:cubicBezTo>
                        <a:pt x="5238" y="12047"/>
                        <a:pt x="5018" y="12008"/>
                        <a:pt x="5095" y="117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351;p27">
                  <a:extLst>
                    <a:ext uri="{FF2B5EF4-FFF2-40B4-BE49-F238E27FC236}">
                      <a16:creationId xmlns:a16="http://schemas.microsoft.com/office/drawing/2014/main" id="{795F6A09-8EAD-49CD-826C-F075823E6745}"/>
                    </a:ext>
                  </a:extLst>
                </p:cNvPr>
                <p:cNvSpPr/>
                <p:nvPr/>
              </p:nvSpPr>
              <p:spPr>
                <a:xfrm>
                  <a:off x="5526578" y="436324"/>
                  <a:ext cx="13470" cy="4375"/>
                </a:xfrm>
                <a:custGeom>
                  <a:avLst/>
                  <a:gdLst/>
                  <a:ahLst/>
                  <a:cxnLst/>
                  <a:rect l="l" t="t" r="r" b="b"/>
                  <a:pathLst>
                    <a:path w="13470" h="4375" extrusionOk="0">
                      <a:moveTo>
                        <a:pt x="595" y="3105"/>
                      </a:moveTo>
                      <a:cubicBezTo>
                        <a:pt x="3390" y="1333"/>
                        <a:pt x="10507" y="-1320"/>
                        <a:pt x="13470" y="763"/>
                      </a:cubicBezTo>
                      <a:cubicBezTo>
                        <a:pt x="11076" y="3041"/>
                        <a:pt x="2963" y="5887"/>
                        <a:pt x="0" y="3429"/>
                      </a:cubicBezTo>
                      <a:cubicBezTo>
                        <a:pt x="285" y="3144"/>
                        <a:pt x="440" y="3299"/>
                        <a:pt x="608" y="31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352;p27">
                  <a:extLst>
                    <a:ext uri="{FF2B5EF4-FFF2-40B4-BE49-F238E27FC236}">
                      <a16:creationId xmlns:a16="http://schemas.microsoft.com/office/drawing/2014/main" id="{FCDFC349-5551-520B-F82A-6EDC284E2035}"/>
                    </a:ext>
                  </a:extLst>
                </p:cNvPr>
                <p:cNvSpPr/>
                <p:nvPr/>
              </p:nvSpPr>
              <p:spPr>
                <a:xfrm>
                  <a:off x="5522026" y="427162"/>
                  <a:ext cx="5169" cy="12434"/>
                </a:xfrm>
                <a:custGeom>
                  <a:avLst/>
                  <a:gdLst/>
                  <a:ahLst/>
                  <a:cxnLst/>
                  <a:rect l="l" t="t" r="r" b="b"/>
                  <a:pathLst>
                    <a:path w="5169" h="12434" extrusionOk="0">
                      <a:moveTo>
                        <a:pt x="5095" y="11775"/>
                      </a:moveTo>
                      <a:cubicBezTo>
                        <a:pt x="5095" y="8540"/>
                        <a:pt x="3530" y="1294"/>
                        <a:pt x="127" y="0"/>
                      </a:cubicBezTo>
                      <a:cubicBezTo>
                        <a:pt x="-533" y="3196"/>
                        <a:pt x="1421" y="11361"/>
                        <a:pt x="5147" y="12435"/>
                      </a:cubicBezTo>
                      <a:cubicBezTo>
                        <a:pt x="5238" y="12047"/>
                        <a:pt x="5018" y="12008"/>
                        <a:pt x="5095" y="117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353;p27">
                  <a:extLst>
                    <a:ext uri="{FF2B5EF4-FFF2-40B4-BE49-F238E27FC236}">
                      <a16:creationId xmlns:a16="http://schemas.microsoft.com/office/drawing/2014/main" id="{EEE56E81-3FD1-9757-E846-726ED3816AEE}"/>
                    </a:ext>
                  </a:extLst>
                </p:cNvPr>
                <p:cNvSpPr/>
                <p:nvPr/>
              </p:nvSpPr>
              <p:spPr>
                <a:xfrm>
                  <a:off x="5522334" y="442367"/>
                  <a:ext cx="13470" cy="4375"/>
                </a:xfrm>
                <a:custGeom>
                  <a:avLst/>
                  <a:gdLst/>
                  <a:ahLst/>
                  <a:cxnLst/>
                  <a:rect l="l" t="t" r="r" b="b"/>
                  <a:pathLst>
                    <a:path w="13470" h="4375" extrusionOk="0">
                      <a:moveTo>
                        <a:pt x="595" y="3105"/>
                      </a:moveTo>
                      <a:cubicBezTo>
                        <a:pt x="3390" y="1333"/>
                        <a:pt x="10507" y="-1320"/>
                        <a:pt x="13470" y="763"/>
                      </a:cubicBezTo>
                      <a:cubicBezTo>
                        <a:pt x="11076" y="3041"/>
                        <a:pt x="2963" y="5887"/>
                        <a:pt x="0" y="3429"/>
                      </a:cubicBezTo>
                      <a:cubicBezTo>
                        <a:pt x="285" y="3144"/>
                        <a:pt x="440" y="3299"/>
                        <a:pt x="608" y="31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 name="Google Shape;354;p27">
                  <a:extLst>
                    <a:ext uri="{FF2B5EF4-FFF2-40B4-BE49-F238E27FC236}">
                      <a16:creationId xmlns:a16="http://schemas.microsoft.com/office/drawing/2014/main" id="{DD207776-183B-6020-423D-F4474814C2BA}"/>
                    </a:ext>
                  </a:extLst>
                </p:cNvPr>
                <p:cNvSpPr/>
                <p:nvPr/>
              </p:nvSpPr>
              <p:spPr>
                <a:xfrm>
                  <a:off x="5517186" y="433050"/>
                  <a:ext cx="5169" cy="12434"/>
                </a:xfrm>
                <a:custGeom>
                  <a:avLst/>
                  <a:gdLst/>
                  <a:ahLst/>
                  <a:cxnLst/>
                  <a:rect l="l" t="t" r="r" b="b"/>
                  <a:pathLst>
                    <a:path w="5169" h="12434" extrusionOk="0">
                      <a:moveTo>
                        <a:pt x="5095" y="11775"/>
                      </a:moveTo>
                      <a:cubicBezTo>
                        <a:pt x="5095" y="8540"/>
                        <a:pt x="3530" y="1294"/>
                        <a:pt x="127" y="0"/>
                      </a:cubicBezTo>
                      <a:cubicBezTo>
                        <a:pt x="-533" y="3196"/>
                        <a:pt x="1421" y="11361"/>
                        <a:pt x="5147" y="12435"/>
                      </a:cubicBezTo>
                      <a:cubicBezTo>
                        <a:pt x="5238" y="12047"/>
                        <a:pt x="5018" y="12008"/>
                        <a:pt x="5095" y="117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1" name="Google Shape;355;p27">
                <a:extLst>
                  <a:ext uri="{FF2B5EF4-FFF2-40B4-BE49-F238E27FC236}">
                    <a16:creationId xmlns:a16="http://schemas.microsoft.com/office/drawing/2014/main" id="{B241C0C5-A773-65A4-9508-D477FACD00F9}"/>
                  </a:ext>
                </a:extLst>
              </p:cNvPr>
              <p:cNvSpPr/>
              <p:nvPr/>
            </p:nvSpPr>
            <p:spPr>
              <a:xfrm>
                <a:off x="6376225" y="-1188550"/>
                <a:ext cx="155284" cy="351128"/>
              </a:xfrm>
              <a:custGeom>
                <a:avLst/>
                <a:gdLst/>
                <a:ahLst/>
                <a:cxnLst/>
                <a:rect l="l" t="t" r="r" b="b"/>
                <a:pathLst>
                  <a:path w="20486" h="46323" extrusionOk="0">
                    <a:moveTo>
                      <a:pt x="408" y="46270"/>
                    </a:moveTo>
                    <a:cubicBezTo>
                      <a:pt x="408" y="46270"/>
                      <a:pt x="499" y="46154"/>
                      <a:pt x="499" y="46076"/>
                    </a:cubicBezTo>
                    <a:cubicBezTo>
                      <a:pt x="33" y="37963"/>
                      <a:pt x="3294" y="33978"/>
                      <a:pt x="6762" y="29747"/>
                    </a:cubicBezTo>
                    <a:cubicBezTo>
                      <a:pt x="8483" y="27637"/>
                      <a:pt x="10268" y="25464"/>
                      <a:pt x="11705" y="22669"/>
                    </a:cubicBezTo>
                    <a:cubicBezTo>
                      <a:pt x="12507" y="21116"/>
                      <a:pt x="13465" y="19550"/>
                      <a:pt x="14396" y="18036"/>
                    </a:cubicBezTo>
                    <a:cubicBezTo>
                      <a:pt x="16169" y="15164"/>
                      <a:pt x="17993" y="12187"/>
                      <a:pt x="18912" y="8991"/>
                    </a:cubicBezTo>
                    <a:lnTo>
                      <a:pt x="19042" y="8564"/>
                    </a:lnTo>
                    <a:cubicBezTo>
                      <a:pt x="19702" y="6313"/>
                      <a:pt x="20931" y="2133"/>
                      <a:pt x="20323" y="154"/>
                    </a:cubicBezTo>
                    <a:cubicBezTo>
                      <a:pt x="20284" y="37"/>
                      <a:pt x="20154" y="-28"/>
                      <a:pt x="20038" y="11"/>
                    </a:cubicBezTo>
                    <a:cubicBezTo>
                      <a:pt x="19921" y="50"/>
                      <a:pt x="19844" y="180"/>
                      <a:pt x="19883" y="309"/>
                    </a:cubicBezTo>
                    <a:cubicBezTo>
                      <a:pt x="20452" y="2172"/>
                      <a:pt x="19249" y="6261"/>
                      <a:pt x="18602" y="8461"/>
                    </a:cubicBezTo>
                    <a:lnTo>
                      <a:pt x="18472" y="8888"/>
                    </a:lnTo>
                    <a:cubicBezTo>
                      <a:pt x="17566" y="12019"/>
                      <a:pt x="15755" y="14969"/>
                      <a:pt x="14008" y="17816"/>
                    </a:cubicBezTo>
                    <a:cubicBezTo>
                      <a:pt x="13076" y="19330"/>
                      <a:pt x="12106" y="20909"/>
                      <a:pt x="11304" y="22474"/>
                    </a:cubicBezTo>
                    <a:cubicBezTo>
                      <a:pt x="9893" y="25218"/>
                      <a:pt x="8120" y="27379"/>
                      <a:pt x="6412" y="29462"/>
                    </a:cubicBezTo>
                    <a:cubicBezTo>
                      <a:pt x="2893" y="33758"/>
                      <a:pt x="-433" y="37821"/>
                      <a:pt x="46" y="46115"/>
                    </a:cubicBezTo>
                    <a:cubicBezTo>
                      <a:pt x="46" y="46245"/>
                      <a:pt x="163" y="46335"/>
                      <a:pt x="292" y="46322"/>
                    </a:cubicBezTo>
                    <a:cubicBezTo>
                      <a:pt x="344" y="46322"/>
                      <a:pt x="383" y="46296"/>
                      <a:pt x="421" y="462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2" name="Google Shape;356;p27">
                <a:extLst>
                  <a:ext uri="{FF2B5EF4-FFF2-40B4-BE49-F238E27FC236}">
                    <a16:creationId xmlns:a16="http://schemas.microsoft.com/office/drawing/2014/main" id="{2C344006-F0E6-883A-12A2-412430F8185F}"/>
                  </a:ext>
                </a:extLst>
              </p:cNvPr>
              <p:cNvGrpSpPr/>
              <p:nvPr/>
            </p:nvGrpSpPr>
            <p:grpSpPr>
              <a:xfrm>
                <a:off x="5964891" y="-1250561"/>
                <a:ext cx="261272" cy="313372"/>
                <a:chOff x="5461272" y="407986"/>
                <a:chExt cx="34469" cy="41343"/>
              </a:xfrm>
            </p:grpSpPr>
            <p:sp>
              <p:nvSpPr>
                <p:cNvPr id="137" name="Google Shape;357;p27">
                  <a:extLst>
                    <a:ext uri="{FF2B5EF4-FFF2-40B4-BE49-F238E27FC236}">
                      <a16:creationId xmlns:a16="http://schemas.microsoft.com/office/drawing/2014/main" id="{8329CE53-C531-EBC6-EF83-246F78C69BBB}"/>
                    </a:ext>
                  </a:extLst>
                </p:cNvPr>
                <p:cNvSpPr/>
                <p:nvPr/>
              </p:nvSpPr>
              <p:spPr>
                <a:xfrm>
                  <a:off x="5481297" y="415672"/>
                  <a:ext cx="7444" cy="15449"/>
                </a:xfrm>
                <a:custGeom>
                  <a:avLst/>
                  <a:gdLst/>
                  <a:ahLst/>
                  <a:cxnLst/>
                  <a:rect l="l" t="t" r="r" b="b"/>
                  <a:pathLst>
                    <a:path w="7444" h="15449" extrusionOk="0">
                      <a:moveTo>
                        <a:pt x="135" y="14609"/>
                      </a:moveTo>
                      <a:cubicBezTo>
                        <a:pt x="406" y="10533"/>
                        <a:pt x="3007" y="1475"/>
                        <a:pt x="7381" y="0"/>
                      </a:cubicBezTo>
                      <a:cubicBezTo>
                        <a:pt x="7937" y="4050"/>
                        <a:pt x="4780" y="14247"/>
                        <a:pt x="18" y="15450"/>
                      </a:cubicBezTo>
                      <a:cubicBezTo>
                        <a:pt x="-73" y="14958"/>
                        <a:pt x="212" y="14919"/>
                        <a:pt x="135" y="146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358;p27">
                  <a:extLst>
                    <a:ext uri="{FF2B5EF4-FFF2-40B4-BE49-F238E27FC236}">
                      <a16:creationId xmlns:a16="http://schemas.microsoft.com/office/drawing/2014/main" id="{902FA14D-BEE4-0409-F7C0-AF25F64AF407}"/>
                    </a:ext>
                  </a:extLst>
                </p:cNvPr>
                <p:cNvSpPr/>
                <p:nvPr/>
              </p:nvSpPr>
              <p:spPr>
                <a:xfrm>
                  <a:off x="5473539" y="409163"/>
                  <a:ext cx="4432" cy="13923"/>
                </a:xfrm>
                <a:custGeom>
                  <a:avLst/>
                  <a:gdLst/>
                  <a:ahLst/>
                  <a:cxnLst/>
                  <a:rect l="l" t="t" r="r" b="b"/>
                  <a:pathLst>
                    <a:path w="4432" h="13923" extrusionOk="0">
                      <a:moveTo>
                        <a:pt x="3053" y="13302"/>
                      </a:moveTo>
                      <a:cubicBezTo>
                        <a:pt x="1255" y="10429"/>
                        <a:pt x="-1372" y="3093"/>
                        <a:pt x="853" y="0"/>
                      </a:cubicBezTo>
                      <a:cubicBezTo>
                        <a:pt x="3183" y="2459"/>
                        <a:pt x="6003" y="10818"/>
                        <a:pt x="3377" y="13923"/>
                      </a:cubicBezTo>
                      <a:cubicBezTo>
                        <a:pt x="3079" y="13638"/>
                        <a:pt x="3247" y="13470"/>
                        <a:pt x="3053" y="133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359;p27">
                  <a:extLst>
                    <a:ext uri="{FF2B5EF4-FFF2-40B4-BE49-F238E27FC236}">
                      <a16:creationId xmlns:a16="http://schemas.microsoft.com/office/drawing/2014/main" id="{9D7EAD81-A66C-9D1F-5612-72D8E3FAF195}"/>
                    </a:ext>
                  </a:extLst>
                </p:cNvPr>
                <p:cNvSpPr/>
                <p:nvPr/>
              </p:nvSpPr>
              <p:spPr>
                <a:xfrm>
                  <a:off x="5463562" y="417543"/>
                  <a:ext cx="13237" cy="5930"/>
                </a:xfrm>
                <a:custGeom>
                  <a:avLst/>
                  <a:gdLst/>
                  <a:ahLst/>
                  <a:cxnLst/>
                  <a:rect l="l" t="t" r="r" b="b"/>
                  <a:pathLst>
                    <a:path w="13237" h="5930" extrusionOk="0">
                      <a:moveTo>
                        <a:pt x="12681" y="4974"/>
                      </a:moveTo>
                      <a:cubicBezTo>
                        <a:pt x="10183" y="2684"/>
                        <a:pt x="3455" y="-1237"/>
                        <a:pt x="0" y="381"/>
                      </a:cubicBezTo>
                      <a:cubicBezTo>
                        <a:pt x="1980" y="3124"/>
                        <a:pt x="9692" y="7420"/>
                        <a:pt x="13237" y="5414"/>
                      </a:cubicBezTo>
                      <a:cubicBezTo>
                        <a:pt x="13004" y="5078"/>
                        <a:pt x="12810" y="5207"/>
                        <a:pt x="12681" y="49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360;p27">
                  <a:extLst>
                    <a:ext uri="{FF2B5EF4-FFF2-40B4-BE49-F238E27FC236}">
                      <a16:creationId xmlns:a16="http://schemas.microsoft.com/office/drawing/2014/main" id="{455CFEA4-7D0C-7501-B259-27D10CF7545D}"/>
                    </a:ext>
                  </a:extLst>
                </p:cNvPr>
                <p:cNvSpPr/>
                <p:nvPr/>
              </p:nvSpPr>
              <p:spPr>
                <a:xfrm>
                  <a:off x="5461272" y="407986"/>
                  <a:ext cx="10908" cy="9018"/>
                </a:xfrm>
                <a:custGeom>
                  <a:avLst/>
                  <a:gdLst/>
                  <a:ahLst/>
                  <a:cxnLst/>
                  <a:rect l="l" t="t" r="r" b="b"/>
                  <a:pathLst>
                    <a:path w="10908" h="9018" extrusionOk="0">
                      <a:moveTo>
                        <a:pt x="10248" y="8760"/>
                      </a:moveTo>
                      <a:cubicBezTo>
                        <a:pt x="7026" y="7725"/>
                        <a:pt x="298" y="3804"/>
                        <a:pt x="0" y="0"/>
                      </a:cubicBezTo>
                      <a:cubicBezTo>
                        <a:pt x="3364" y="375"/>
                        <a:pt x="10908" y="4956"/>
                        <a:pt x="10908" y="9019"/>
                      </a:cubicBezTo>
                      <a:cubicBezTo>
                        <a:pt x="10494" y="8993"/>
                        <a:pt x="10520" y="8760"/>
                        <a:pt x="10261" y="87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361;p27">
                  <a:extLst>
                    <a:ext uri="{FF2B5EF4-FFF2-40B4-BE49-F238E27FC236}">
                      <a16:creationId xmlns:a16="http://schemas.microsoft.com/office/drawing/2014/main" id="{BD4E251F-CBD9-610D-0A61-6381B1B3B0E1}"/>
                    </a:ext>
                  </a:extLst>
                </p:cNvPr>
                <p:cNvSpPr/>
                <p:nvPr/>
              </p:nvSpPr>
              <p:spPr>
                <a:xfrm>
                  <a:off x="5464364" y="426087"/>
                  <a:ext cx="16653" cy="5839"/>
                </a:xfrm>
                <a:custGeom>
                  <a:avLst/>
                  <a:gdLst/>
                  <a:ahLst/>
                  <a:cxnLst/>
                  <a:rect l="l" t="t" r="r" b="b"/>
                  <a:pathLst>
                    <a:path w="16653" h="5839" extrusionOk="0">
                      <a:moveTo>
                        <a:pt x="15916" y="4362"/>
                      </a:moveTo>
                      <a:cubicBezTo>
                        <a:pt x="12564" y="2007"/>
                        <a:pt x="3882" y="-1654"/>
                        <a:pt x="0" y="830"/>
                      </a:cubicBezTo>
                      <a:cubicBezTo>
                        <a:pt x="2808" y="3806"/>
                        <a:pt x="12720" y="7753"/>
                        <a:pt x="16653" y="4789"/>
                      </a:cubicBezTo>
                      <a:cubicBezTo>
                        <a:pt x="16330" y="4414"/>
                        <a:pt x="16110" y="4608"/>
                        <a:pt x="15929" y="43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362;p27">
                  <a:extLst>
                    <a:ext uri="{FF2B5EF4-FFF2-40B4-BE49-F238E27FC236}">
                      <a16:creationId xmlns:a16="http://schemas.microsoft.com/office/drawing/2014/main" id="{BA604B6C-5F4E-0789-774C-B6F1A9F3DC21}"/>
                    </a:ext>
                  </a:extLst>
                </p:cNvPr>
                <p:cNvSpPr/>
                <p:nvPr/>
              </p:nvSpPr>
              <p:spPr>
                <a:xfrm>
                  <a:off x="5485231" y="424445"/>
                  <a:ext cx="7444" cy="15449"/>
                </a:xfrm>
                <a:custGeom>
                  <a:avLst/>
                  <a:gdLst/>
                  <a:ahLst/>
                  <a:cxnLst/>
                  <a:rect l="l" t="t" r="r" b="b"/>
                  <a:pathLst>
                    <a:path w="7444" h="15449" extrusionOk="0">
                      <a:moveTo>
                        <a:pt x="134" y="14609"/>
                      </a:moveTo>
                      <a:cubicBezTo>
                        <a:pt x="406" y="10520"/>
                        <a:pt x="3007" y="1475"/>
                        <a:pt x="7381" y="0"/>
                      </a:cubicBezTo>
                      <a:cubicBezTo>
                        <a:pt x="7937" y="4050"/>
                        <a:pt x="4780" y="14247"/>
                        <a:pt x="18" y="15450"/>
                      </a:cubicBezTo>
                      <a:cubicBezTo>
                        <a:pt x="-73" y="14958"/>
                        <a:pt x="212" y="14919"/>
                        <a:pt x="134" y="146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363;p27">
                  <a:extLst>
                    <a:ext uri="{FF2B5EF4-FFF2-40B4-BE49-F238E27FC236}">
                      <a16:creationId xmlns:a16="http://schemas.microsoft.com/office/drawing/2014/main" id="{FF506411-7472-2A33-CAEB-81FD93779165}"/>
                    </a:ext>
                  </a:extLst>
                </p:cNvPr>
                <p:cNvSpPr/>
                <p:nvPr/>
              </p:nvSpPr>
              <p:spPr>
                <a:xfrm>
                  <a:off x="5468906" y="434386"/>
                  <a:ext cx="16653" cy="5834"/>
                </a:xfrm>
                <a:custGeom>
                  <a:avLst/>
                  <a:gdLst/>
                  <a:ahLst/>
                  <a:cxnLst/>
                  <a:rect l="l" t="t" r="r" b="b"/>
                  <a:pathLst>
                    <a:path w="16653" h="5834" extrusionOk="0">
                      <a:moveTo>
                        <a:pt x="15916" y="4357"/>
                      </a:moveTo>
                      <a:cubicBezTo>
                        <a:pt x="12564" y="2002"/>
                        <a:pt x="3882" y="-1647"/>
                        <a:pt x="0" y="825"/>
                      </a:cubicBezTo>
                      <a:cubicBezTo>
                        <a:pt x="2808" y="3801"/>
                        <a:pt x="12720" y="7747"/>
                        <a:pt x="16653" y="4784"/>
                      </a:cubicBezTo>
                      <a:cubicBezTo>
                        <a:pt x="16330" y="4409"/>
                        <a:pt x="16110" y="4603"/>
                        <a:pt x="15929" y="43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364;p27">
                  <a:extLst>
                    <a:ext uri="{FF2B5EF4-FFF2-40B4-BE49-F238E27FC236}">
                      <a16:creationId xmlns:a16="http://schemas.microsoft.com/office/drawing/2014/main" id="{460ACA27-79EC-66C5-C485-9D470BFF0631}"/>
                    </a:ext>
                  </a:extLst>
                </p:cNvPr>
                <p:cNvSpPr/>
                <p:nvPr/>
              </p:nvSpPr>
              <p:spPr>
                <a:xfrm>
                  <a:off x="5488297" y="433063"/>
                  <a:ext cx="7444" cy="15449"/>
                </a:xfrm>
                <a:custGeom>
                  <a:avLst/>
                  <a:gdLst/>
                  <a:ahLst/>
                  <a:cxnLst/>
                  <a:rect l="l" t="t" r="r" b="b"/>
                  <a:pathLst>
                    <a:path w="7444" h="15449" extrusionOk="0">
                      <a:moveTo>
                        <a:pt x="134" y="14609"/>
                      </a:moveTo>
                      <a:cubicBezTo>
                        <a:pt x="406" y="10520"/>
                        <a:pt x="3007" y="1475"/>
                        <a:pt x="7381" y="0"/>
                      </a:cubicBezTo>
                      <a:cubicBezTo>
                        <a:pt x="7937" y="4050"/>
                        <a:pt x="4780" y="14247"/>
                        <a:pt x="18" y="15450"/>
                      </a:cubicBezTo>
                      <a:cubicBezTo>
                        <a:pt x="-73" y="14958"/>
                        <a:pt x="212" y="14919"/>
                        <a:pt x="134" y="146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365;p27">
                  <a:extLst>
                    <a:ext uri="{FF2B5EF4-FFF2-40B4-BE49-F238E27FC236}">
                      <a16:creationId xmlns:a16="http://schemas.microsoft.com/office/drawing/2014/main" id="{1EB59CC3-4C75-BC1F-4404-9ACE82AD1C95}"/>
                    </a:ext>
                  </a:extLst>
                </p:cNvPr>
                <p:cNvSpPr/>
                <p:nvPr/>
              </p:nvSpPr>
              <p:spPr>
                <a:xfrm>
                  <a:off x="5471352" y="443490"/>
                  <a:ext cx="16653" cy="5839"/>
                </a:xfrm>
                <a:custGeom>
                  <a:avLst/>
                  <a:gdLst/>
                  <a:ahLst/>
                  <a:cxnLst/>
                  <a:rect l="l" t="t" r="r" b="b"/>
                  <a:pathLst>
                    <a:path w="16653" h="5839" extrusionOk="0">
                      <a:moveTo>
                        <a:pt x="15916" y="4362"/>
                      </a:moveTo>
                      <a:cubicBezTo>
                        <a:pt x="12564" y="2007"/>
                        <a:pt x="3882" y="-1654"/>
                        <a:pt x="0" y="830"/>
                      </a:cubicBezTo>
                      <a:cubicBezTo>
                        <a:pt x="2808" y="3806"/>
                        <a:pt x="12720" y="7753"/>
                        <a:pt x="16653" y="4789"/>
                      </a:cubicBezTo>
                      <a:cubicBezTo>
                        <a:pt x="16330" y="4414"/>
                        <a:pt x="16110" y="4608"/>
                        <a:pt x="15929" y="43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3" name="Google Shape;366;p27">
                <a:extLst>
                  <a:ext uri="{FF2B5EF4-FFF2-40B4-BE49-F238E27FC236}">
                    <a16:creationId xmlns:a16="http://schemas.microsoft.com/office/drawing/2014/main" id="{CE2EB656-FF32-FBBC-1CDE-A368E0B5C32E}"/>
                  </a:ext>
                </a:extLst>
              </p:cNvPr>
              <p:cNvSpPr/>
              <p:nvPr/>
            </p:nvSpPr>
            <p:spPr>
              <a:xfrm>
                <a:off x="6012779" y="-1208189"/>
                <a:ext cx="251201" cy="406470"/>
              </a:xfrm>
              <a:custGeom>
                <a:avLst/>
                <a:gdLst/>
                <a:ahLst/>
                <a:cxnLst/>
                <a:rect l="l" t="t" r="r" b="b"/>
                <a:pathLst>
                  <a:path w="33140" h="53624" extrusionOk="0">
                    <a:moveTo>
                      <a:pt x="33140" y="53339"/>
                    </a:moveTo>
                    <a:cubicBezTo>
                      <a:pt x="33140" y="53248"/>
                      <a:pt x="33088" y="53158"/>
                      <a:pt x="32998" y="53106"/>
                    </a:cubicBezTo>
                    <a:cubicBezTo>
                      <a:pt x="24251" y="47710"/>
                      <a:pt x="22581" y="41538"/>
                      <a:pt x="20809" y="35016"/>
                    </a:cubicBezTo>
                    <a:cubicBezTo>
                      <a:pt x="19929" y="31756"/>
                      <a:pt x="19010" y="28391"/>
                      <a:pt x="17199" y="24936"/>
                    </a:cubicBezTo>
                    <a:cubicBezTo>
                      <a:pt x="16189" y="23008"/>
                      <a:pt x="15296" y="20912"/>
                      <a:pt x="14429" y="18894"/>
                    </a:cubicBezTo>
                    <a:cubicBezTo>
                      <a:pt x="12786" y="15038"/>
                      <a:pt x="11078" y="11052"/>
                      <a:pt x="8477" y="7817"/>
                    </a:cubicBezTo>
                    <a:lnTo>
                      <a:pt x="8128" y="7377"/>
                    </a:lnTo>
                    <a:cubicBezTo>
                      <a:pt x="6303" y="5087"/>
                      <a:pt x="2900" y="843"/>
                      <a:pt x="377" y="15"/>
                    </a:cubicBezTo>
                    <a:cubicBezTo>
                      <a:pt x="222" y="-37"/>
                      <a:pt x="67" y="54"/>
                      <a:pt x="15" y="196"/>
                    </a:cubicBezTo>
                    <a:cubicBezTo>
                      <a:pt x="-37" y="351"/>
                      <a:pt x="54" y="506"/>
                      <a:pt x="196" y="558"/>
                    </a:cubicBezTo>
                    <a:cubicBezTo>
                      <a:pt x="2551" y="1335"/>
                      <a:pt x="5876" y="5501"/>
                      <a:pt x="7675" y="7740"/>
                    </a:cubicBezTo>
                    <a:lnTo>
                      <a:pt x="8024" y="8180"/>
                    </a:lnTo>
                    <a:cubicBezTo>
                      <a:pt x="10574" y="11350"/>
                      <a:pt x="12269" y="15296"/>
                      <a:pt x="13899" y="19114"/>
                    </a:cubicBezTo>
                    <a:cubicBezTo>
                      <a:pt x="14766" y="21145"/>
                      <a:pt x="15672" y="23254"/>
                      <a:pt x="16681" y="25195"/>
                    </a:cubicBezTo>
                    <a:cubicBezTo>
                      <a:pt x="18454" y="28598"/>
                      <a:pt x="19359" y="31937"/>
                      <a:pt x="20239" y="35159"/>
                    </a:cubicBezTo>
                    <a:cubicBezTo>
                      <a:pt x="22038" y="41797"/>
                      <a:pt x="23746" y="48072"/>
                      <a:pt x="32687" y="53585"/>
                    </a:cubicBezTo>
                    <a:cubicBezTo>
                      <a:pt x="32830" y="53662"/>
                      <a:pt x="32998" y="53624"/>
                      <a:pt x="33088" y="53494"/>
                    </a:cubicBezTo>
                    <a:cubicBezTo>
                      <a:pt x="33114" y="53442"/>
                      <a:pt x="33140" y="53378"/>
                      <a:pt x="33127" y="53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 name="Google Shape;367;p27">
                <a:extLst>
                  <a:ext uri="{FF2B5EF4-FFF2-40B4-BE49-F238E27FC236}">
                    <a16:creationId xmlns:a16="http://schemas.microsoft.com/office/drawing/2014/main" id="{8A6A67FF-22AD-4189-A243-EC4FFE547F16}"/>
                  </a:ext>
                </a:extLst>
              </p:cNvPr>
              <p:cNvSpPr/>
              <p:nvPr/>
            </p:nvSpPr>
            <p:spPr>
              <a:xfrm>
                <a:off x="6408925" y="-1208053"/>
                <a:ext cx="382661" cy="411018"/>
              </a:xfrm>
              <a:custGeom>
                <a:avLst/>
                <a:gdLst/>
                <a:ahLst/>
                <a:cxnLst/>
                <a:rect l="l" t="t" r="r" b="b"/>
                <a:pathLst>
                  <a:path w="50483" h="54224" extrusionOk="0">
                    <a:moveTo>
                      <a:pt x="25040" y="42283"/>
                    </a:moveTo>
                    <a:cubicBezTo>
                      <a:pt x="32351" y="43293"/>
                      <a:pt x="27525" y="33096"/>
                      <a:pt x="32079" y="31078"/>
                    </a:cubicBezTo>
                    <a:cubicBezTo>
                      <a:pt x="36582" y="29072"/>
                      <a:pt x="44605" y="30896"/>
                      <a:pt x="43091" y="23133"/>
                    </a:cubicBezTo>
                    <a:cubicBezTo>
                      <a:pt x="42599" y="20622"/>
                      <a:pt x="40814" y="19251"/>
                      <a:pt x="41797" y="16624"/>
                    </a:cubicBezTo>
                    <a:cubicBezTo>
                      <a:pt x="42975" y="13480"/>
                      <a:pt x="47102" y="12354"/>
                      <a:pt x="49056" y="9805"/>
                    </a:cubicBezTo>
                    <a:cubicBezTo>
                      <a:pt x="53197" y="4422"/>
                      <a:pt x="47594" y="-1647"/>
                      <a:pt x="41642" y="411"/>
                    </a:cubicBezTo>
                    <a:cubicBezTo>
                      <a:pt x="39416" y="1174"/>
                      <a:pt x="36880" y="3361"/>
                      <a:pt x="35910" y="5535"/>
                    </a:cubicBezTo>
                    <a:cubicBezTo>
                      <a:pt x="34887" y="7812"/>
                      <a:pt x="36065" y="10361"/>
                      <a:pt x="33852" y="12225"/>
                    </a:cubicBezTo>
                    <a:cubicBezTo>
                      <a:pt x="30384" y="15149"/>
                      <a:pt x="25157" y="10361"/>
                      <a:pt x="21171" y="13441"/>
                    </a:cubicBezTo>
                    <a:cubicBezTo>
                      <a:pt x="16604" y="16973"/>
                      <a:pt x="22828" y="22292"/>
                      <a:pt x="19709" y="25992"/>
                    </a:cubicBezTo>
                    <a:cubicBezTo>
                      <a:pt x="17833" y="28218"/>
                      <a:pt x="12929" y="27545"/>
                      <a:pt x="10328" y="28296"/>
                    </a:cubicBezTo>
                    <a:cubicBezTo>
                      <a:pt x="7222" y="29188"/>
                      <a:pt x="4427" y="31103"/>
                      <a:pt x="2512" y="33653"/>
                    </a:cubicBezTo>
                    <a:cubicBezTo>
                      <a:pt x="-2948" y="40925"/>
                      <a:pt x="856" y="52532"/>
                      <a:pt x="10406" y="54071"/>
                    </a:cubicBezTo>
                    <a:cubicBezTo>
                      <a:pt x="14132" y="54667"/>
                      <a:pt x="17898" y="53502"/>
                      <a:pt x="20744" y="51095"/>
                    </a:cubicBezTo>
                    <a:cubicBezTo>
                      <a:pt x="23824" y="48481"/>
                      <a:pt x="24212" y="44755"/>
                      <a:pt x="25040" y="422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 name="Google Shape;368;p27">
                <a:extLst>
                  <a:ext uri="{FF2B5EF4-FFF2-40B4-BE49-F238E27FC236}">
                    <a16:creationId xmlns:a16="http://schemas.microsoft.com/office/drawing/2014/main" id="{058595B4-C387-AF23-1A32-64236145542E}"/>
                  </a:ext>
                </a:extLst>
              </p:cNvPr>
              <p:cNvSpPr/>
              <p:nvPr/>
            </p:nvSpPr>
            <p:spPr>
              <a:xfrm>
                <a:off x="6175329" y="-1175846"/>
                <a:ext cx="175500" cy="250822"/>
              </a:xfrm>
              <a:custGeom>
                <a:avLst/>
                <a:gdLst/>
                <a:ahLst/>
                <a:cxnLst/>
                <a:rect l="l" t="t" r="r" b="b"/>
                <a:pathLst>
                  <a:path w="23153" h="33090" extrusionOk="0">
                    <a:moveTo>
                      <a:pt x="21323" y="15260"/>
                    </a:moveTo>
                    <a:cubicBezTo>
                      <a:pt x="19822" y="12892"/>
                      <a:pt x="17570" y="10925"/>
                      <a:pt x="15241" y="8946"/>
                    </a:cubicBezTo>
                    <a:cubicBezTo>
                      <a:pt x="11993" y="6177"/>
                      <a:pt x="8745" y="3395"/>
                      <a:pt x="5511" y="625"/>
                    </a:cubicBezTo>
                    <a:cubicBezTo>
                      <a:pt x="5433" y="561"/>
                      <a:pt x="5342" y="483"/>
                      <a:pt x="5265" y="418"/>
                    </a:cubicBezTo>
                    <a:cubicBezTo>
                      <a:pt x="4204" y="-487"/>
                      <a:pt x="2599" y="160"/>
                      <a:pt x="2431" y="1570"/>
                    </a:cubicBezTo>
                    <a:cubicBezTo>
                      <a:pt x="1965" y="5361"/>
                      <a:pt x="1525" y="9153"/>
                      <a:pt x="1098" y="12944"/>
                    </a:cubicBezTo>
                    <a:cubicBezTo>
                      <a:pt x="594" y="17382"/>
                      <a:pt x="-985" y="21730"/>
                      <a:pt x="904" y="26078"/>
                    </a:cubicBezTo>
                    <a:cubicBezTo>
                      <a:pt x="2560" y="29882"/>
                      <a:pt x="6209" y="32599"/>
                      <a:pt x="10337" y="33026"/>
                    </a:cubicBezTo>
                    <a:cubicBezTo>
                      <a:pt x="16677" y="33699"/>
                      <a:pt x="22423" y="29041"/>
                      <a:pt x="23083" y="22700"/>
                    </a:cubicBezTo>
                    <a:cubicBezTo>
                      <a:pt x="23393" y="19724"/>
                      <a:pt x="22656" y="17343"/>
                      <a:pt x="21336" y="152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369;p27">
                <a:extLst>
                  <a:ext uri="{FF2B5EF4-FFF2-40B4-BE49-F238E27FC236}">
                    <a16:creationId xmlns:a16="http://schemas.microsoft.com/office/drawing/2014/main" id="{7D957BAA-2E17-00B3-7BD4-2F1E0704DBC3}"/>
                  </a:ext>
                </a:extLst>
              </p:cNvPr>
              <p:cNvSpPr/>
              <p:nvPr/>
            </p:nvSpPr>
            <p:spPr>
              <a:xfrm>
                <a:off x="6211220" y="-1151288"/>
                <a:ext cx="95553" cy="307869"/>
              </a:xfrm>
              <a:custGeom>
                <a:avLst/>
                <a:gdLst/>
                <a:ahLst/>
                <a:cxnLst/>
                <a:rect l="l" t="t" r="r" b="b"/>
                <a:pathLst>
                  <a:path w="12606" h="40616" extrusionOk="0">
                    <a:moveTo>
                      <a:pt x="12344" y="40591"/>
                    </a:moveTo>
                    <a:cubicBezTo>
                      <a:pt x="12214" y="40591"/>
                      <a:pt x="12098" y="40487"/>
                      <a:pt x="12072" y="40358"/>
                    </a:cubicBezTo>
                    <a:cubicBezTo>
                      <a:pt x="11619" y="37071"/>
                      <a:pt x="10869" y="33707"/>
                      <a:pt x="10157" y="30446"/>
                    </a:cubicBezTo>
                    <a:lnTo>
                      <a:pt x="9911" y="29515"/>
                    </a:lnTo>
                    <a:cubicBezTo>
                      <a:pt x="8837" y="25387"/>
                      <a:pt x="7828" y="21492"/>
                      <a:pt x="6366" y="17429"/>
                    </a:cubicBezTo>
                    <a:cubicBezTo>
                      <a:pt x="6288" y="17235"/>
                      <a:pt x="6314" y="17080"/>
                      <a:pt x="6314" y="16963"/>
                    </a:cubicBezTo>
                    <a:cubicBezTo>
                      <a:pt x="6314" y="16873"/>
                      <a:pt x="6327" y="16821"/>
                      <a:pt x="6301" y="16743"/>
                    </a:cubicBezTo>
                    <a:cubicBezTo>
                      <a:pt x="4321" y="10739"/>
                      <a:pt x="2264" y="5382"/>
                      <a:pt x="25" y="387"/>
                    </a:cubicBezTo>
                    <a:cubicBezTo>
                      <a:pt x="-40" y="245"/>
                      <a:pt x="25" y="90"/>
                      <a:pt x="167" y="25"/>
                    </a:cubicBezTo>
                    <a:cubicBezTo>
                      <a:pt x="297" y="-40"/>
                      <a:pt x="465" y="25"/>
                      <a:pt x="530" y="167"/>
                    </a:cubicBezTo>
                    <a:cubicBezTo>
                      <a:pt x="2781" y="5188"/>
                      <a:pt x="4839" y="10558"/>
                      <a:pt x="6818" y="16575"/>
                    </a:cubicBezTo>
                    <a:cubicBezTo>
                      <a:pt x="6896" y="16769"/>
                      <a:pt x="6870" y="16911"/>
                      <a:pt x="6857" y="17028"/>
                    </a:cubicBezTo>
                    <a:cubicBezTo>
                      <a:pt x="6857" y="17118"/>
                      <a:pt x="6844" y="17170"/>
                      <a:pt x="6870" y="17248"/>
                    </a:cubicBezTo>
                    <a:cubicBezTo>
                      <a:pt x="8345" y="21337"/>
                      <a:pt x="9355" y="25244"/>
                      <a:pt x="10429" y="29385"/>
                    </a:cubicBezTo>
                    <a:lnTo>
                      <a:pt x="10661" y="30291"/>
                    </a:lnTo>
                    <a:cubicBezTo>
                      <a:pt x="11399" y="33616"/>
                      <a:pt x="12137" y="36994"/>
                      <a:pt x="12602" y="40306"/>
                    </a:cubicBezTo>
                    <a:cubicBezTo>
                      <a:pt x="12628" y="40461"/>
                      <a:pt x="12525" y="40591"/>
                      <a:pt x="12370" y="40617"/>
                    </a:cubicBezTo>
                    <a:cubicBezTo>
                      <a:pt x="12370" y="40617"/>
                      <a:pt x="12344" y="40617"/>
                      <a:pt x="12331" y="406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0;p27">
                <a:extLst>
                  <a:ext uri="{FF2B5EF4-FFF2-40B4-BE49-F238E27FC236}">
                    <a16:creationId xmlns:a16="http://schemas.microsoft.com/office/drawing/2014/main" id="{CE14C1DC-CD76-4335-72C2-860F0728B88B}"/>
                  </a:ext>
                </a:extLst>
              </p:cNvPr>
              <p:cNvSpPr/>
              <p:nvPr/>
            </p:nvSpPr>
            <p:spPr>
              <a:xfrm>
                <a:off x="6214509" y="-1099244"/>
                <a:ext cx="48451" cy="47405"/>
              </a:xfrm>
              <a:custGeom>
                <a:avLst/>
                <a:gdLst/>
                <a:ahLst/>
                <a:cxnLst/>
                <a:rect l="l" t="t" r="r" b="b"/>
                <a:pathLst>
                  <a:path w="6392" h="6254" extrusionOk="0">
                    <a:moveTo>
                      <a:pt x="4883" y="6254"/>
                    </a:moveTo>
                    <a:cubicBezTo>
                      <a:pt x="4883" y="6254"/>
                      <a:pt x="4780" y="6241"/>
                      <a:pt x="4728" y="6202"/>
                    </a:cubicBezTo>
                    <a:lnTo>
                      <a:pt x="121" y="3123"/>
                    </a:lnTo>
                    <a:cubicBezTo>
                      <a:pt x="-8" y="3045"/>
                      <a:pt x="-34" y="2864"/>
                      <a:pt x="44" y="2748"/>
                    </a:cubicBezTo>
                    <a:cubicBezTo>
                      <a:pt x="121" y="2618"/>
                      <a:pt x="290" y="2592"/>
                      <a:pt x="419" y="2670"/>
                    </a:cubicBezTo>
                    <a:lnTo>
                      <a:pt x="4689" y="5530"/>
                    </a:lnTo>
                    <a:lnTo>
                      <a:pt x="5854" y="211"/>
                    </a:lnTo>
                    <a:cubicBezTo>
                      <a:pt x="5879" y="69"/>
                      <a:pt x="6035" y="-21"/>
                      <a:pt x="6177" y="4"/>
                    </a:cubicBezTo>
                    <a:cubicBezTo>
                      <a:pt x="6319" y="43"/>
                      <a:pt x="6423" y="186"/>
                      <a:pt x="6384" y="328"/>
                    </a:cubicBezTo>
                    <a:lnTo>
                      <a:pt x="5142" y="6034"/>
                    </a:lnTo>
                    <a:cubicBezTo>
                      <a:pt x="5116" y="6125"/>
                      <a:pt x="5064" y="6190"/>
                      <a:pt x="4974" y="6228"/>
                    </a:cubicBezTo>
                    <a:cubicBezTo>
                      <a:pt x="4935" y="6228"/>
                      <a:pt x="4909" y="6254"/>
                      <a:pt x="4870" y="6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371;p27">
                <a:extLst>
                  <a:ext uri="{FF2B5EF4-FFF2-40B4-BE49-F238E27FC236}">
                    <a16:creationId xmlns:a16="http://schemas.microsoft.com/office/drawing/2014/main" id="{4156C38B-B289-C0BC-AFB0-E112307859E6}"/>
                  </a:ext>
                </a:extLst>
              </p:cNvPr>
              <p:cNvSpPr/>
              <p:nvPr/>
            </p:nvSpPr>
            <p:spPr>
              <a:xfrm>
                <a:off x="6204731" y="-1125698"/>
                <a:ext cx="40348" cy="40022"/>
              </a:xfrm>
              <a:custGeom>
                <a:avLst/>
                <a:gdLst/>
                <a:ahLst/>
                <a:cxnLst/>
                <a:rect l="l" t="t" r="r" b="b"/>
                <a:pathLst>
                  <a:path w="5323" h="5280" extrusionOk="0">
                    <a:moveTo>
                      <a:pt x="4426" y="5281"/>
                    </a:moveTo>
                    <a:cubicBezTo>
                      <a:pt x="4426" y="5281"/>
                      <a:pt x="4323" y="5268"/>
                      <a:pt x="4284" y="5242"/>
                    </a:cubicBezTo>
                    <a:lnTo>
                      <a:pt x="130" y="2732"/>
                    </a:lnTo>
                    <a:cubicBezTo>
                      <a:pt x="1" y="2654"/>
                      <a:pt x="-38" y="2486"/>
                      <a:pt x="40" y="2356"/>
                    </a:cubicBezTo>
                    <a:cubicBezTo>
                      <a:pt x="118" y="2227"/>
                      <a:pt x="286" y="2188"/>
                      <a:pt x="415" y="2266"/>
                    </a:cubicBezTo>
                    <a:lnTo>
                      <a:pt x="4206" y="4556"/>
                    </a:lnTo>
                    <a:lnTo>
                      <a:pt x="4776" y="234"/>
                    </a:lnTo>
                    <a:cubicBezTo>
                      <a:pt x="4802" y="79"/>
                      <a:pt x="4931" y="-12"/>
                      <a:pt x="5086" y="1"/>
                    </a:cubicBezTo>
                    <a:cubicBezTo>
                      <a:pt x="5242" y="27"/>
                      <a:pt x="5345" y="156"/>
                      <a:pt x="5319" y="312"/>
                    </a:cubicBezTo>
                    <a:lnTo>
                      <a:pt x="4698" y="5048"/>
                    </a:lnTo>
                    <a:cubicBezTo>
                      <a:pt x="4698" y="5138"/>
                      <a:pt x="4633" y="5216"/>
                      <a:pt x="4543" y="5255"/>
                    </a:cubicBezTo>
                    <a:cubicBezTo>
                      <a:pt x="4504" y="5268"/>
                      <a:pt x="4465" y="5281"/>
                      <a:pt x="4426" y="5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72;p27">
                <a:extLst>
                  <a:ext uri="{FF2B5EF4-FFF2-40B4-BE49-F238E27FC236}">
                    <a16:creationId xmlns:a16="http://schemas.microsoft.com/office/drawing/2014/main" id="{293FC4EA-4292-B709-62C3-F8483AA5A37F}"/>
                  </a:ext>
                </a:extLst>
              </p:cNvPr>
              <p:cNvSpPr/>
              <p:nvPr/>
            </p:nvSpPr>
            <p:spPr>
              <a:xfrm>
                <a:off x="6208188" y="-1077354"/>
                <a:ext cx="75186" cy="64157"/>
              </a:xfrm>
              <a:custGeom>
                <a:avLst/>
                <a:gdLst/>
                <a:ahLst/>
                <a:cxnLst/>
                <a:rect l="l" t="t" r="r" b="b"/>
                <a:pathLst>
                  <a:path w="9919" h="8464" extrusionOk="0">
                    <a:moveTo>
                      <a:pt x="7257" y="8464"/>
                    </a:moveTo>
                    <a:cubicBezTo>
                      <a:pt x="7257" y="8464"/>
                      <a:pt x="7166" y="8464"/>
                      <a:pt x="7127" y="8425"/>
                    </a:cubicBezTo>
                    <a:lnTo>
                      <a:pt x="140" y="4582"/>
                    </a:lnTo>
                    <a:cubicBezTo>
                      <a:pt x="11" y="4505"/>
                      <a:pt x="-41" y="4350"/>
                      <a:pt x="36" y="4207"/>
                    </a:cubicBezTo>
                    <a:cubicBezTo>
                      <a:pt x="114" y="4065"/>
                      <a:pt x="269" y="4026"/>
                      <a:pt x="412" y="4104"/>
                    </a:cubicBezTo>
                    <a:lnTo>
                      <a:pt x="7102" y="7791"/>
                    </a:lnTo>
                    <a:lnTo>
                      <a:pt x="9392" y="196"/>
                    </a:lnTo>
                    <a:cubicBezTo>
                      <a:pt x="9431" y="54"/>
                      <a:pt x="9586" y="-37"/>
                      <a:pt x="9728" y="15"/>
                    </a:cubicBezTo>
                    <a:cubicBezTo>
                      <a:pt x="9871" y="54"/>
                      <a:pt x="9948" y="209"/>
                      <a:pt x="9909" y="351"/>
                    </a:cubicBezTo>
                    <a:lnTo>
                      <a:pt x="7516" y="8270"/>
                    </a:lnTo>
                    <a:cubicBezTo>
                      <a:pt x="7490" y="8348"/>
                      <a:pt x="7438" y="8413"/>
                      <a:pt x="7360" y="8438"/>
                    </a:cubicBezTo>
                    <a:cubicBezTo>
                      <a:pt x="7321" y="8438"/>
                      <a:pt x="7296" y="8464"/>
                      <a:pt x="7257" y="84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373;p27">
                <a:extLst>
                  <a:ext uri="{FF2B5EF4-FFF2-40B4-BE49-F238E27FC236}">
                    <a16:creationId xmlns:a16="http://schemas.microsoft.com/office/drawing/2014/main" id="{0B807304-D467-0216-4790-9D2C8EAD3B5D}"/>
                  </a:ext>
                </a:extLst>
              </p:cNvPr>
              <p:cNvSpPr/>
              <p:nvPr/>
            </p:nvSpPr>
            <p:spPr>
              <a:xfrm>
                <a:off x="6206020" y="-1052128"/>
                <a:ext cx="103171" cy="80515"/>
              </a:xfrm>
              <a:custGeom>
                <a:avLst/>
                <a:gdLst/>
                <a:ahLst/>
                <a:cxnLst/>
                <a:rect l="l" t="t" r="r" b="b"/>
                <a:pathLst>
                  <a:path w="13611" h="10622" extrusionOk="0">
                    <a:moveTo>
                      <a:pt x="9161" y="10623"/>
                    </a:moveTo>
                    <a:cubicBezTo>
                      <a:pt x="9161" y="10623"/>
                      <a:pt x="9083" y="10623"/>
                      <a:pt x="9044" y="10597"/>
                    </a:cubicBezTo>
                    <a:lnTo>
                      <a:pt x="155" y="6288"/>
                    </a:lnTo>
                    <a:cubicBezTo>
                      <a:pt x="25" y="6223"/>
                      <a:pt x="-39" y="6055"/>
                      <a:pt x="25" y="5926"/>
                    </a:cubicBezTo>
                    <a:cubicBezTo>
                      <a:pt x="90" y="5783"/>
                      <a:pt x="258" y="5732"/>
                      <a:pt x="388" y="5796"/>
                    </a:cubicBezTo>
                    <a:lnTo>
                      <a:pt x="9018" y="9976"/>
                    </a:lnTo>
                    <a:lnTo>
                      <a:pt x="13081" y="167"/>
                    </a:lnTo>
                    <a:cubicBezTo>
                      <a:pt x="13133" y="25"/>
                      <a:pt x="13301" y="-40"/>
                      <a:pt x="13444" y="25"/>
                    </a:cubicBezTo>
                    <a:cubicBezTo>
                      <a:pt x="13586" y="77"/>
                      <a:pt x="13651" y="245"/>
                      <a:pt x="13586" y="387"/>
                    </a:cubicBezTo>
                    <a:lnTo>
                      <a:pt x="9420" y="10454"/>
                    </a:lnTo>
                    <a:cubicBezTo>
                      <a:pt x="9394" y="10519"/>
                      <a:pt x="9329" y="10571"/>
                      <a:pt x="9264" y="10610"/>
                    </a:cubicBezTo>
                    <a:cubicBezTo>
                      <a:pt x="9238" y="10610"/>
                      <a:pt x="9199" y="10623"/>
                      <a:pt x="9161" y="106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1" name="Google Shape;374;p27">
                <a:extLst>
                  <a:ext uri="{FF2B5EF4-FFF2-40B4-BE49-F238E27FC236}">
                    <a16:creationId xmlns:a16="http://schemas.microsoft.com/office/drawing/2014/main" id="{5B1D1C31-A9E4-994A-1331-03E43542F9FA}"/>
                  </a:ext>
                </a:extLst>
              </p:cNvPr>
              <p:cNvGrpSpPr/>
              <p:nvPr/>
            </p:nvGrpSpPr>
            <p:grpSpPr>
              <a:xfrm>
                <a:off x="5761469" y="-933180"/>
                <a:ext cx="322153" cy="250672"/>
                <a:chOff x="5434435" y="449858"/>
                <a:chExt cx="42501" cy="33071"/>
              </a:xfrm>
            </p:grpSpPr>
            <p:sp>
              <p:nvSpPr>
                <p:cNvPr id="128" name="Google Shape;375;p27">
                  <a:extLst>
                    <a:ext uri="{FF2B5EF4-FFF2-40B4-BE49-F238E27FC236}">
                      <a16:creationId xmlns:a16="http://schemas.microsoft.com/office/drawing/2014/main" id="{55BA69E7-6532-8A04-BEE3-7FC8568493C3}"/>
                    </a:ext>
                  </a:extLst>
                </p:cNvPr>
                <p:cNvSpPr/>
                <p:nvPr/>
              </p:nvSpPr>
              <p:spPr>
                <a:xfrm>
                  <a:off x="5443531" y="468663"/>
                  <a:ext cx="15035" cy="8197"/>
                </a:xfrm>
                <a:custGeom>
                  <a:avLst/>
                  <a:gdLst/>
                  <a:ahLst/>
                  <a:cxnLst/>
                  <a:rect l="l" t="t" r="r" b="b"/>
                  <a:pathLst>
                    <a:path w="15035" h="8197" extrusionOk="0">
                      <a:moveTo>
                        <a:pt x="14208" y="178"/>
                      </a:moveTo>
                      <a:cubicBezTo>
                        <a:pt x="10145" y="657"/>
                        <a:pt x="1242" y="3736"/>
                        <a:pt x="0" y="8175"/>
                      </a:cubicBezTo>
                      <a:cubicBezTo>
                        <a:pt x="4076" y="8524"/>
                        <a:pt x="14091" y="4836"/>
                        <a:pt x="15036" y="10"/>
                      </a:cubicBezTo>
                      <a:cubicBezTo>
                        <a:pt x="14544" y="-55"/>
                        <a:pt x="14505" y="230"/>
                        <a:pt x="1420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376;p27">
                  <a:extLst>
                    <a:ext uri="{FF2B5EF4-FFF2-40B4-BE49-F238E27FC236}">
                      <a16:creationId xmlns:a16="http://schemas.microsoft.com/office/drawing/2014/main" id="{88CB2EB3-1B88-C109-76F8-757C8C3476B8}"/>
                    </a:ext>
                  </a:extLst>
                </p:cNvPr>
                <p:cNvSpPr/>
                <p:nvPr/>
              </p:nvSpPr>
              <p:spPr>
                <a:xfrm>
                  <a:off x="5436272" y="461864"/>
                  <a:ext cx="14039" cy="4096"/>
                </a:xfrm>
                <a:custGeom>
                  <a:avLst/>
                  <a:gdLst/>
                  <a:ahLst/>
                  <a:cxnLst/>
                  <a:rect l="l" t="t" r="r" b="b"/>
                  <a:pathLst>
                    <a:path w="14039" h="4096" extrusionOk="0">
                      <a:moveTo>
                        <a:pt x="13405" y="2539"/>
                      </a:moveTo>
                      <a:cubicBezTo>
                        <a:pt x="10442" y="896"/>
                        <a:pt x="2989" y="-1343"/>
                        <a:pt x="0" y="1038"/>
                      </a:cubicBezTo>
                      <a:cubicBezTo>
                        <a:pt x="2575" y="3238"/>
                        <a:pt x="11076" y="5619"/>
                        <a:pt x="14039" y="2836"/>
                      </a:cubicBezTo>
                      <a:cubicBezTo>
                        <a:pt x="13742" y="2565"/>
                        <a:pt x="13574" y="2733"/>
                        <a:pt x="13405" y="2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377;p27">
                  <a:extLst>
                    <a:ext uri="{FF2B5EF4-FFF2-40B4-BE49-F238E27FC236}">
                      <a16:creationId xmlns:a16="http://schemas.microsoft.com/office/drawing/2014/main" id="{660A49C1-7299-718C-3058-7684814F71F1}"/>
                    </a:ext>
                  </a:extLst>
                </p:cNvPr>
                <p:cNvSpPr/>
                <p:nvPr/>
              </p:nvSpPr>
              <p:spPr>
                <a:xfrm>
                  <a:off x="5444183" y="451631"/>
                  <a:ext cx="6409" cy="12952"/>
                </a:xfrm>
                <a:custGeom>
                  <a:avLst/>
                  <a:gdLst/>
                  <a:ahLst/>
                  <a:cxnLst/>
                  <a:rect l="l" t="t" r="r" b="b"/>
                  <a:pathLst>
                    <a:path w="6409" h="12952" extrusionOk="0">
                      <a:moveTo>
                        <a:pt x="5534" y="12422"/>
                      </a:moveTo>
                      <a:cubicBezTo>
                        <a:pt x="3114" y="10054"/>
                        <a:pt x="-1156" y="3533"/>
                        <a:pt x="293" y="0"/>
                      </a:cubicBezTo>
                      <a:cubicBezTo>
                        <a:pt x="3140" y="1837"/>
                        <a:pt x="7824" y="9317"/>
                        <a:pt x="6000" y="12953"/>
                      </a:cubicBezTo>
                      <a:cubicBezTo>
                        <a:pt x="5650" y="12746"/>
                        <a:pt x="5767" y="12538"/>
                        <a:pt x="5534" y="124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378;p27">
                  <a:extLst>
                    <a:ext uri="{FF2B5EF4-FFF2-40B4-BE49-F238E27FC236}">
                      <a16:creationId xmlns:a16="http://schemas.microsoft.com/office/drawing/2014/main" id="{C533062F-BC5D-0F8F-2D2B-446542DEB778}"/>
                    </a:ext>
                  </a:extLst>
                </p:cNvPr>
                <p:cNvSpPr/>
                <p:nvPr/>
              </p:nvSpPr>
              <p:spPr>
                <a:xfrm>
                  <a:off x="5434435" y="449858"/>
                  <a:ext cx="9575" cy="10421"/>
                </a:xfrm>
                <a:custGeom>
                  <a:avLst/>
                  <a:gdLst/>
                  <a:ahLst/>
                  <a:cxnLst/>
                  <a:rect l="l" t="t" r="r" b="b"/>
                  <a:pathLst>
                    <a:path w="9575" h="10421" extrusionOk="0">
                      <a:moveTo>
                        <a:pt x="9278" y="9782"/>
                      </a:moveTo>
                      <a:cubicBezTo>
                        <a:pt x="8074" y="6625"/>
                        <a:pt x="3817" y="91"/>
                        <a:pt x="0" y="0"/>
                      </a:cubicBezTo>
                      <a:cubicBezTo>
                        <a:pt x="544" y="3338"/>
                        <a:pt x="5525" y="10636"/>
                        <a:pt x="9575" y="10416"/>
                      </a:cubicBezTo>
                      <a:cubicBezTo>
                        <a:pt x="9524" y="10015"/>
                        <a:pt x="9291" y="10041"/>
                        <a:pt x="9278" y="97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379;p27">
                  <a:extLst>
                    <a:ext uri="{FF2B5EF4-FFF2-40B4-BE49-F238E27FC236}">
                      <a16:creationId xmlns:a16="http://schemas.microsoft.com/office/drawing/2014/main" id="{88246723-9A8A-4ADA-1064-9B1F942A415A}"/>
                    </a:ext>
                  </a:extLst>
                </p:cNvPr>
                <p:cNvSpPr/>
                <p:nvPr/>
              </p:nvSpPr>
              <p:spPr>
                <a:xfrm>
                  <a:off x="5452843" y="451955"/>
                  <a:ext cx="6353" cy="16420"/>
                </a:xfrm>
                <a:custGeom>
                  <a:avLst/>
                  <a:gdLst/>
                  <a:ahLst/>
                  <a:cxnLst/>
                  <a:rect l="l" t="t" r="r" b="b"/>
                  <a:pathLst>
                    <a:path w="6353" h="16420" extrusionOk="0">
                      <a:moveTo>
                        <a:pt x="5013" y="15709"/>
                      </a:moveTo>
                      <a:cubicBezTo>
                        <a:pt x="2489" y="12487"/>
                        <a:pt x="-1613" y="4011"/>
                        <a:pt x="665" y="0"/>
                      </a:cubicBezTo>
                      <a:cubicBezTo>
                        <a:pt x="3783" y="2653"/>
                        <a:pt x="8247" y="12344"/>
                        <a:pt x="5491" y="16420"/>
                      </a:cubicBezTo>
                      <a:cubicBezTo>
                        <a:pt x="5103" y="16110"/>
                        <a:pt x="5284" y="15890"/>
                        <a:pt x="5013"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380;p27">
                  <a:extLst>
                    <a:ext uri="{FF2B5EF4-FFF2-40B4-BE49-F238E27FC236}">
                      <a16:creationId xmlns:a16="http://schemas.microsoft.com/office/drawing/2014/main" id="{3182C734-3B35-D6F2-D9B9-F2FB56943CFD}"/>
                    </a:ext>
                  </a:extLst>
                </p:cNvPr>
                <p:cNvSpPr/>
                <p:nvPr/>
              </p:nvSpPr>
              <p:spPr>
                <a:xfrm>
                  <a:off x="5452499" y="472131"/>
                  <a:ext cx="15035" cy="8197"/>
                </a:xfrm>
                <a:custGeom>
                  <a:avLst/>
                  <a:gdLst/>
                  <a:ahLst/>
                  <a:cxnLst/>
                  <a:rect l="l" t="t" r="r" b="b"/>
                  <a:pathLst>
                    <a:path w="15035" h="8197" extrusionOk="0">
                      <a:moveTo>
                        <a:pt x="14208" y="178"/>
                      </a:moveTo>
                      <a:cubicBezTo>
                        <a:pt x="10145" y="657"/>
                        <a:pt x="1242" y="3736"/>
                        <a:pt x="0" y="8175"/>
                      </a:cubicBezTo>
                      <a:cubicBezTo>
                        <a:pt x="4076" y="8524"/>
                        <a:pt x="14091" y="4836"/>
                        <a:pt x="15036" y="10"/>
                      </a:cubicBezTo>
                      <a:cubicBezTo>
                        <a:pt x="14544" y="-55"/>
                        <a:pt x="14505" y="230"/>
                        <a:pt x="1420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381;p27">
                  <a:extLst>
                    <a:ext uri="{FF2B5EF4-FFF2-40B4-BE49-F238E27FC236}">
                      <a16:creationId xmlns:a16="http://schemas.microsoft.com/office/drawing/2014/main" id="{AE700700-B046-C6BF-7BD1-ED4B8420B752}"/>
                    </a:ext>
                  </a:extLst>
                </p:cNvPr>
                <p:cNvSpPr/>
                <p:nvPr/>
              </p:nvSpPr>
              <p:spPr>
                <a:xfrm>
                  <a:off x="5461357" y="456069"/>
                  <a:ext cx="6353" cy="16420"/>
                </a:xfrm>
                <a:custGeom>
                  <a:avLst/>
                  <a:gdLst/>
                  <a:ahLst/>
                  <a:cxnLst/>
                  <a:rect l="l" t="t" r="r" b="b"/>
                  <a:pathLst>
                    <a:path w="6353" h="16420" extrusionOk="0">
                      <a:moveTo>
                        <a:pt x="5013" y="15709"/>
                      </a:moveTo>
                      <a:cubicBezTo>
                        <a:pt x="2489" y="12487"/>
                        <a:pt x="-1612" y="4011"/>
                        <a:pt x="665" y="0"/>
                      </a:cubicBezTo>
                      <a:cubicBezTo>
                        <a:pt x="3783" y="2653"/>
                        <a:pt x="8248" y="12344"/>
                        <a:pt x="5491" y="16420"/>
                      </a:cubicBezTo>
                      <a:cubicBezTo>
                        <a:pt x="5103" y="16110"/>
                        <a:pt x="5284" y="15890"/>
                        <a:pt x="5013"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382;p27">
                  <a:extLst>
                    <a:ext uri="{FF2B5EF4-FFF2-40B4-BE49-F238E27FC236}">
                      <a16:creationId xmlns:a16="http://schemas.microsoft.com/office/drawing/2014/main" id="{AEA14138-D4FF-38E6-1F5D-A56A74341D7F}"/>
                    </a:ext>
                  </a:extLst>
                </p:cNvPr>
                <p:cNvSpPr/>
                <p:nvPr/>
              </p:nvSpPr>
              <p:spPr>
                <a:xfrm>
                  <a:off x="5461272" y="474732"/>
                  <a:ext cx="15035" cy="8197"/>
                </a:xfrm>
                <a:custGeom>
                  <a:avLst/>
                  <a:gdLst/>
                  <a:ahLst/>
                  <a:cxnLst/>
                  <a:rect l="l" t="t" r="r" b="b"/>
                  <a:pathLst>
                    <a:path w="15035" h="8197" extrusionOk="0">
                      <a:moveTo>
                        <a:pt x="14208" y="178"/>
                      </a:moveTo>
                      <a:cubicBezTo>
                        <a:pt x="10145" y="657"/>
                        <a:pt x="1242" y="3736"/>
                        <a:pt x="0" y="8175"/>
                      </a:cubicBezTo>
                      <a:cubicBezTo>
                        <a:pt x="4076" y="8524"/>
                        <a:pt x="14091" y="4836"/>
                        <a:pt x="15036" y="10"/>
                      </a:cubicBezTo>
                      <a:cubicBezTo>
                        <a:pt x="14544" y="-55"/>
                        <a:pt x="14505" y="230"/>
                        <a:pt x="1420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383;p27">
                  <a:extLst>
                    <a:ext uri="{FF2B5EF4-FFF2-40B4-BE49-F238E27FC236}">
                      <a16:creationId xmlns:a16="http://schemas.microsoft.com/office/drawing/2014/main" id="{AD75378A-CA11-B625-6137-996AD4F6B4C8}"/>
                    </a:ext>
                  </a:extLst>
                </p:cNvPr>
                <p:cNvSpPr/>
                <p:nvPr/>
              </p:nvSpPr>
              <p:spPr>
                <a:xfrm>
                  <a:off x="5470583" y="458036"/>
                  <a:ext cx="6353" cy="16420"/>
                </a:xfrm>
                <a:custGeom>
                  <a:avLst/>
                  <a:gdLst/>
                  <a:ahLst/>
                  <a:cxnLst/>
                  <a:rect l="l" t="t" r="r" b="b"/>
                  <a:pathLst>
                    <a:path w="6353" h="16420" extrusionOk="0">
                      <a:moveTo>
                        <a:pt x="5013" y="15709"/>
                      </a:moveTo>
                      <a:cubicBezTo>
                        <a:pt x="2489" y="12487"/>
                        <a:pt x="-1612" y="4011"/>
                        <a:pt x="665" y="0"/>
                      </a:cubicBezTo>
                      <a:cubicBezTo>
                        <a:pt x="3783" y="2653"/>
                        <a:pt x="8248" y="12344"/>
                        <a:pt x="5491" y="16420"/>
                      </a:cubicBezTo>
                      <a:cubicBezTo>
                        <a:pt x="5103" y="16110"/>
                        <a:pt x="5284" y="15890"/>
                        <a:pt x="5013"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2" name="Google Shape;384;p27">
                <a:extLst>
                  <a:ext uri="{FF2B5EF4-FFF2-40B4-BE49-F238E27FC236}">
                    <a16:creationId xmlns:a16="http://schemas.microsoft.com/office/drawing/2014/main" id="{7318F7D4-49EC-8914-8D03-E81269AE7703}"/>
                  </a:ext>
                </a:extLst>
              </p:cNvPr>
              <p:cNvSpPr/>
              <p:nvPr/>
            </p:nvSpPr>
            <p:spPr>
              <a:xfrm>
                <a:off x="5806205" y="-887289"/>
                <a:ext cx="418924" cy="229939"/>
              </a:xfrm>
              <a:custGeom>
                <a:avLst/>
                <a:gdLst/>
                <a:ahLst/>
                <a:cxnLst/>
                <a:rect l="l" t="t" r="r" b="b"/>
                <a:pathLst>
                  <a:path w="55267" h="30335" extrusionOk="0">
                    <a:moveTo>
                      <a:pt x="54972" y="30322"/>
                    </a:moveTo>
                    <a:cubicBezTo>
                      <a:pt x="54882" y="30322"/>
                      <a:pt x="54791" y="30283"/>
                      <a:pt x="54739" y="30193"/>
                    </a:cubicBezTo>
                    <a:cubicBezTo>
                      <a:pt x="48890" y="21743"/>
                      <a:pt x="42654" y="20385"/>
                      <a:pt x="36042" y="18961"/>
                    </a:cubicBezTo>
                    <a:cubicBezTo>
                      <a:pt x="32742" y="18249"/>
                      <a:pt x="29339" y="17512"/>
                      <a:pt x="25793" y="15882"/>
                    </a:cubicBezTo>
                    <a:cubicBezTo>
                      <a:pt x="23813" y="14976"/>
                      <a:pt x="21678" y="14186"/>
                      <a:pt x="19608" y="13436"/>
                    </a:cubicBezTo>
                    <a:cubicBezTo>
                      <a:pt x="15675" y="11987"/>
                      <a:pt x="11612" y="10499"/>
                      <a:pt x="8234" y="8066"/>
                    </a:cubicBezTo>
                    <a:lnTo>
                      <a:pt x="7781" y="7743"/>
                    </a:lnTo>
                    <a:cubicBezTo>
                      <a:pt x="5400" y="6034"/>
                      <a:pt x="975" y="2864"/>
                      <a:pt x="18" y="393"/>
                    </a:cubicBezTo>
                    <a:cubicBezTo>
                      <a:pt x="-34" y="238"/>
                      <a:pt x="30" y="69"/>
                      <a:pt x="186" y="18"/>
                    </a:cubicBezTo>
                    <a:cubicBezTo>
                      <a:pt x="341" y="-34"/>
                      <a:pt x="509" y="30"/>
                      <a:pt x="561" y="186"/>
                    </a:cubicBezTo>
                    <a:cubicBezTo>
                      <a:pt x="1454" y="2489"/>
                      <a:pt x="5789" y="5607"/>
                      <a:pt x="8118" y="7277"/>
                    </a:cubicBezTo>
                    <a:lnTo>
                      <a:pt x="8571" y="7600"/>
                    </a:lnTo>
                    <a:cubicBezTo>
                      <a:pt x="11870" y="9981"/>
                      <a:pt x="15907" y="11469"/>
                      <a:pt x="19802" y="12892"/>
                    </a:cubicBezTo>
                    <a:cubicBezTo>
                      <a:pt x="21885" y="13656"/>
                      <a:pt x="24034" y="14445"/>
                      <a:pt x="26026" y="15364"/>
                    </a:cubicBezTo>
                    <a:cubicBezTo>
                      <a:pt x="29520" y="16956"/>
                      <a:pt x="32897" y="17693"/>
                      <a:pt x="36158" y="18405"/>
                    </a:cubicBezTo>
                    <a:cubicBezTo>
                      <a:pt x="42886" y="19867"/>
                      <a:pt x="49240" y="21239"/>
                      <a:pt x="55218" y="29882"/>
                    </a:cubicBezTo>
                    <a:cubicBezTo>
                      <a:pt x="55309" y="30012"/>
                      <a:pt x="55270" y="30193"/>
                      <a:pt x="55140" y="30283"/>
                    </a:cubicBezTo>
                    <a:cubicBezTo>
                      <a:pt x="55089" y="30322"/>
                      <a:pt x="55037" y="30335"/>
                      <a:pt x="54972" y="303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3" name="Google Shape;385;p27">
                <a:extLst>
                  <a:ext uri="{FF2B5EF4-FFF2-40B4-BE49-F238E27FC236}">
                    <a16:creationId xmlns:a16="http://schemas.microsoft.com/office/drawing/2014/main" id="{ED0D8A24-A842-DC3C-8261-F28F2D63DB29}"/>
                  </a:ext>
                </a:extLst>
              </p:cNvPr>
              <p:cNvGrpSpPr/>
              <p:nvPr/>
            </p:nvGrpSpPr>
            <p:grpSpPr>
              <a:xfrm>
                <a:off x="6525266" y="-982509"/>
                <a:ext cx="322055" cy="250664"/>
                <a:chOff x="5535201" y="443350"/>
                <a:chExt cx="42488" cy="33070"/>
              </a:xfrm>
            </p:grpSpPr>
            <p:sp>
              <p:nvSpPr>
                <p:cNvPr id="119" name="Google Shape;386;p27">
                  <a:extLst>
                    <a:ext uri="{FF2B5EF4-FFF2-40B4-BE49-F238E27FC236}">
                      <a16:creationId xmlns:a16="http://schemas.microsoft.com/office/drawing/2014/main" id="{1C40BCD8-ED83-9FB4-618C-891D8BAD860D}"/>
                    </a:ext>
                  </a:extLst>
                </p:cNvPr>
                <p:cNvSpPr/>
                <p:nvPr/>
              </p:nvSpPr>
              <p:spPr>
                <a:xfrm>
                  <a:off x="5553557" y="462154"/>
                  <a:ext cx="15035" cy="8197"/>
                </a:xfrm>
                <a:custGeom>
                  <a:avLst/>
                  <a:gdLst/>
                  <a:ahLst/>
                  <a:cxnLst/>
                  <a:rect l="l" t="t" r="r" b="b"/>
                  <a:pathLst>
                    <a:path w="15035" h="8197" extrusionOk="0">
                      <a:moveTo>
                        <a:pt x="828" y="178"/>
                      </a:moveTo>
                      <a:cubicBezTo>
                        <a:pt x="4891" y="657"/>
                        <a:pt x="13794" y="3736"/>
                        <a:pt x="15036" y="8175"/>
                      </a:cubicBezTo>
                      <a:cubicBezTo>
                        <a:pt x="10960" y="8524"/>
                        <a:pt x="945" y="4836"/>
                        <a:pt x="0" y="10"/>
                      </a:cubicBezTo>
                      <a:cubicBezTo>
                        <a:pt x="492" y="-55"/>
                        <a:pt x="530" y="230"/>
                        <a:pt x="82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387;p27">
                  <a:extLst>
                    <a:ext uri="{FF2B5EF4-FFF2-40B4-BE49-F238E27FC236}">
                      <a16:creationId xmlns:a16="http://schemas.microsoft.com/office/drawing/2014/main" id="{F7AF6D83-DCFC-7ACE-9460-C2FB68ED09EC}"/>
                    </a:ext>
                  </a:extLst>
                </p:cNvPr>
                <p:cNvSpPr/>
                <p:nvPr/>
              </p:nvSpPr>
              <p:spPr>
                <a:xfrm>
                  <a:off x="5561813" y="455355"/>
                  <a:ext cx="14039" cy="4096"/>
                </a:xfrm>
                <a:custGeom>
                  <a:avLst/>
                  <a:gdLst/>
                  <a:ahLst/>
                  <a:cxnLst/>
                  <a:rect l="l" t="t" r="r" b="b"/>
                  <a:pathLst>
                    <a:path w="14039" h="4096" extrusionOk="0">
                      <a:moveTo>
                        <a:pt x="634" y="2539"/>
                      </a:moveTo>
                      <a:cubicBezTo>
                        <a:pt x="3597" y="896"/>
                        <a:pt x="11050" y="-1343"/>
                        <a:pt x="14039" y="1038"/>
                      </a:cubicBezTo>
                      <a:cubicBezTo>
                        <a:pt x="11464" y="3238"/>
                        <a:pt x="2963" y="5619"/>
                        <a:pt x="0" y="2836"/>
                      </a:cubicBezTo>
                      <a:cubicBezTo>
                        <a:pt x="298" y="2565"/>
                        <a:pt x="466" y="2733"/>
                        <a:pt x="634" y="2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388;p27">
                  <a:extLst>
                    <a:ext uri="{FF2B5EF4-FFF2-40B4-BE49-F238E27FC236}">
                      <a16:creationId xmlns:a16="http://schemas.microsoft.com/office/drawing/2014/main" id="{D43F968E-5BF4-6762-D0FC-0A644540C7A5}"/>
                    </a:ext>
                  </a:extLst>
                </p:cNvPr>
                <p:cNvSpPr/>
                <p:nvPr/>
              </p:nvSpPr>
              <p:spPr>
                <a:xfrm>
                  <a:off x="5561532" y="445123"/>
                  <a:ext cx="6409" cy="12952"/>
                </a:xfrm>
                <a:custGeom>
                  <a:avLst/>
                  <a:gdLst/>
                  <a:ahLst/>
                  <a:cxnLst/>
                  <a:rect l="l" t="t" r="r" b="b"/>
                  <a:pathLst>
                    <a:path w="6409" h="12952" extrusionOk="0">
                      <a:moveTo>
                        <a:pt x="876" y="12422"/>
                      </a:moveTo>
                      <a:cubicBezTo>
                        <a:pt x="3296" y="10054"/>
                        <a:pt x="7566" y="3533"/>
                        <a:pt x="6117" y="0"/>
                      </a:cubicBezTo>
                      <a:cubicBezTo>
                        <a:pt x="3270" y="1837"/>
                        <a:pt x="-1414" y="9317"/>
                        <a:pt x="410" y="12953"/>
                      </a:cubicBezTo>
                      <a:cubicBezTo>
                        <a:pt x="760" y="12746"/>
                        <a:pt x="643" y="12538"/>
                        <a:pt x="876" y="124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389;p27">
                  <a:extLst>
                    <a:ext uri="{FF2B5EF4-FFF2-40B4-BE49-F238E27FC236}">
                      <a16:creationId xmlns:a16="http://schemas.microsoft.com/office/drawing/2014/main" id="{6D692BAE-E7AD-4E8A-8131-1EC6B53B7CBE}"/>
                    </a:ext>
                  </a:extLst>
                </p:cNvPr>
                <p:cNvSpPr/>
                <p:nvPr/>
              </p:nvSpPr>
              <p:spPr>
                <a:xfrm>
                  <a:off x="5568114" y="443350"/>
                  <a:ext cx="9575" cy="10421"/>
                </a:xfrm>
                <a:custGeom>
                  <a:avLst/>
                  <a:gdLst/>
                  <a:ahLst/>
                  <a:cxnLst/>
                  <a:rect l="l" t="t" r="r" b="b"/>
                  <a:pathLst>
                    <a:path w="9575" h="10421" extrusionOk="0">
                      <a:moveTo>
                        <a:pt x="298" y="9782"/>
                      </a:moveTo>
                      <a:cubicBezTo>
                        <a:pt x="1501" y="6625"/>
                        <a:pt x="5758" y="91"/>
                        <a:pt x="9575" y="0"/>
                      </a:cubicBezTo>
                      <a:cubicBezTo>
                        <a:pt x="9032" y="3338"/>
                        <a:pt x="4050" y="10636"/>
                        <a:pt x="0" y="10416"/>
                      </a:cubicBezTo>
                      <a:cubicBezTo>
                        <a:pt x="52" y="10015"/>
                        <a:pt x="285" y="10041"/>
                        <a:pt x="298" y="97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390;p27">
                  <a:extLst>
                    <a:ext uri="{FF2B5EF4-FFF2-40B4-BE49-F238E27FC236}">
                      <a16:creationId xmlns:a16="http://schemas.microsoft.com/office/drawing/2014/main" id="{9F522104-4BF1-36E1-697E-18A8489ECE9F}"/>
                    </a:ext>
                  </a:extLst>
                </p:cNvPr>
                <p:cNvSpPr/>
                <p:nvPr/>
              </p:nvSpPr>
              <p:spPr>
                <a:xfrm>
                  <a:off x="5552941" y="445446"/>
                  <a:ext cx="6353" cy="16420"/>
                </a:xfrm>
                <a:custGeom>
                  <a:avLst/>
                  <a:gdLst/>
                  <a:ahLst/>
                  <a:cxnLst/>
                  <a:rect l="l" t="t" r="r" b="b"/>
                  <a:pathLst>
                    <a:path w="6353" h="16420" extrusionOk="0">
                      <a:moveTo>
                        <a:pt x="1341" y="15709"/>
                      </a:moveTo>
                      <a:cubicBezTo>
                        <a:pt x="3864" y="12487"/>
                        <a:pt x="7966" y="4011"/>
                        <a:pt x="5688" y="0"/>
                      </a:cubicBezTo>
                      <a:cubicBezTo>
                        <a:pt x="2570" y="2653"/>
                        <a:pt x="-1894" y="12344"/>
                        <a:pt x="862" y="16420"/>
                      </a:cubicBezTo>
                      <a:cubicBezTo>
                        <a:pt x="1250" y="16110"/>
                        <a:pt x="1069" y="15890"/>
                        <a:pt x="1341"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391;p27">
                  <a:extLst>
                    <a:ext uri="{FF2B5EF4-FFF2-40B4-BE49-F238E27FC236}">
                      <a16:creationId xmlns:a16="http://schemas.microsoft.com/office/drawing/2014/main" id="{01D23CB9-ED13-31A6-A023-4CAB3A771037}"/>
                    </a:ext>
                  </a:extLst>
                </p:cNvPr>
                <p:cNvSpPr/>
                <p:nvPr/>
              </p:nvSpPr>
              <p:spPr>
                <a:xfrm>
                  <a:off x="5544590" y="465622"/>
                  <a:ext cx="15035" cy="8197"/>
                </a:xfrm>
                <a:custGeom>
                  <a:avLst/>
                  <a:gdLst/>
                  <a:ahLst/>
                  <a:cxnLst/>
                  <a:rect l="l" t="t" r="r" b="b"/>
                  <a:pathLst>
                    <a:path w="15035" h="8197" extrusionOk="0">
                      <a:moveTo>
                        <a:pt x="828" y="178"/>
                      </a:moveTo>
                      <a:cubicBezTo>
                        <a:pt x="4891" y="657"/>
                        <a:pt x="13794" y="3736"/>
                        <a:pt x="15036" y="8175"/>
                      </a:cubicBezTo>
                      <a:cubicBezTo>
                        <a:pt x="10960" y="8524"/>
                        <a:pt x="945" y="4836"/>
                        <a:pt x="0" y="10"/>
                      </a:cubicBezTo>
                      <a:cubicBezTo>
                        <a:pt x="492" y="-55"/>
                        <a:pt x="531" y="230"/>
                        <a:pt x="82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392;p27">
                  <a:extLst>
                    <a:ext uri="{FF2B5EF4-FFF2-40B4-BE49-F238E27FC236}">
                      <a16:creationId xmlns:a16="http://schemas.microsoft.com/office/drawing/2014/main" id="{7185C4F2-7C60-4B66-6B76-FEFC3109D222}"/>
                    </a:ext>
                  </a:extLst>
                </p:cNvPr>
                <p:cNvSpPr/>
                <p:nvPr/>
              </p:nvSpPr>
              <p:spPr>
                <a:xfrm>
                  <a:off x="5544414" y="449561"/>
                  <a:ext cx="6353" cy="16420"/>
                </a:xfrm>
                <a:custGeom>
                  <a:avLst/>
                  <a:gdLst/>
                  <a:ahLst/>
                  <a:cxnLst/>
                  <a:rect l="l" t="t" r="r" b="b"/>
                  <a:pathLst>
                    <a:path w="6353" h="16420" extrusionOk="0">
                      <a:moveTo>
                        <a:pt x="1341" y="15709"/>
                      </a:moveTo>
                      <a:cubicBezTo>
                        <a:pt x="3864" y="12487"/>
                        <a:pt x="7966" y="4011"/>
                        <a:pt x="5688" y="0"/>
                      </a:cubicBezTo>
                      <a:cubicBezTo>
                        <a:pt x="2570" y="2653"/>
                        <a:pt x="-1894" y="12344"/>
                        <a:pt x="862" y="16420"/>
                      </a:cubicBezTo>
                      <a:cubicBezTo>
                        <a:pt x="1250" y="16110"/>
                        <a:pt x="1069" y="15890"/>
                        <a:pt x="1341"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393;p27">
                  <a:extLst>
                    <a:ext uri="{FF2B5EF4-FFF2-40B4-BE49-F238E27FC236}">
                      <a16:creationId xmlns:a16="http://schemas.microsoft.com/office/drawing/2014/main" id="{C41F023D-A535-0E15-6358-171692D7B162}"/>
                    </a:ext>
                  </a:extLst>
                </p:cNvPr>
                <p:cNvSpPr/>
                <p:nvPr/>
              </p:nvSpPr>
              <p:spPr>
                <a:xfrm>
                  <a:off x="5535817" y="468223"/>
                  <a:ext cx="15035" cy="8197"/>
                </a:xfrm>
                <a:custGeom>
                  <a:avLst/>
                  <a:gdLst/>
                  <a:ahLst/>
                  <a:cxnLst/>
                  <a:rect l="l" t="t" r="r" b="b"/>
                  <a:pathLst>
                    <a:path w="15035" h="8197" extrusionOk="0">
                      <a:moveTo>
                        <a:pt x="828" y="178"/>
                      </a:moveTo>
                      <a:cubicBezTo>
                        <a:pt x="4891" y="657"/>
                        <a:pt x="13794" y="3736"/>
                        <a:pt x="15036" y="8175"/>
                      </a:cubicBezTo>
                      <a:cubicBezTo>
                        <a:pt x="10960" y="8524"/>
                        <a:pt x="945" y="4836"/>
                        <a:pt x="0" y="10"/>
                      </a:cubicBezTo>
                      <a:cubicBezTo>
                        <a:pt x="492" y="-55"/>
                        <a:pt x="531" y="230"/>
                        <a:pt x="82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394;p27">
                  <a:extLst>
                    <a:ext uri="{FF2B5EF4-FFF2-40B4-BE49-F238E27FC236}">
                      <a16:creationId xmlns:a16="http://schemas.microsoft.com/office/drawing/2014/main" id="{4EABFA98-0825-0B3D-1924-C0078EC7327B}"/>
                    </a:ext>
                  </a:extLst>
                </p:cNvPr>
                <p:cNvSpPr/>
                <p:nvPr/>
              </p:nvSpPr>
              <p:spPr>
                <a:xfrm>
                  <a:off x="5535201" y="451528"/>
                  <a:ext cx="6353" cy="16420"/>
                </a:xfrm>
                <a:custGeom>
                  <a:avLst/>
                  <a:gdLst/>
                  <a:ahLst/>
                  <a:cxnLst/>
                  <a:rect l="l" t="t" r="r" b="b"/>
                  <a:pathLst>
                    <a:path w="6353" h="16420" extrusionOk="0">
                      <a:moveTo>
                        <a:pt x="1341" y="15709"/>
                      </a:moveTo>
                      <a:cubicBezTo>
                        <a:pt x="3864" y="12487"/>
                        <a:pt x="7966" y="4011"/>
                        <a:pt x="5688" y="0"/>
                      </a:cubicBezTo>
                      <a:cubicBezTo>
                        <a:pt x="2570" y="2653"/>
                        <a:pt x="-1894" y="12344"/>
                        <a:pt x="862" y="16420"/>
                      </a:cubicBezTo>
                      <a:cubicBezTo>
                        <a:pt x="1250" y="16110"/>
                        <a:pt x="1069" y="15890"/>
                        <a:pt x="1341"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4" name="Google Shape;395;p27">
                <a:extLst>
                  <a:ext uri="{FF2B5EF4-FFF2-40B4-BE49-F238E27FC236}">
                    <a16:creationId xmlns:a16="http://schemas.microsoft.com/office/drawing/2014/main" id="{72F934FB-E9A7-496A-67A9-FCA1E1C286F4}"/>
                  </a:ext>
                </a:extLst>
              </p:cNvPr>
              <p:cNvSpPr/>
              <p:nvPr/>
            </p:nvSpPr>
            <p:spPr>
              <a:xfrm>
                <a:off x="6383260" y="-936725"/>
                <a:ext cx="418924" cy="229939"/>
              </a:xfrm>
              <a:custGeom>
                <a:avLst/>
                <a:gdLst/>
                <a:ahLst/>
                <a:cxnLst/>
                <a:rect l="l" t="t" r="r" b="b"/>
                <a:pathLst>
                  <a:path w="55267" h="30335" extrusionOk="0">
                    <a:moveTo>
                      <a:pt x="295" y="30322"/>
                    </a:moveTo>
                    <a:cubicBezTo>
                      <a:pt x="386" y="30322"/>
                      <a:pt x="476" y="30283"/>
                      <a:pt x="528" y="30193"/>
                    </a:cubicBezTo>
                    <a:cubicBezTo>
                      <a:pt x="6377" y="21743"/>
                      <a:pt x="12614" y="20385"/>
                      <a:pt x="19226" y="18961"/>
                    </a:cubicBezTo>
                    <a:cubicBezTo>
                      <a:pt x="22526" y="18249"/>
                      <a:pt x="25929" y="17512"/>
                      <a:pt x="29474" y="15882"/>
                    </a:cubicBezTo>
                    <a:cubicBezTo>
                      <a:pt x="31454" y="14976"/>
                      <a:pt x="33589" y="14186"/>
                      <a:pt x="35659" y="13436"/>
                    </a:cubicBezTo>
                    <a:cubicBezTo>
                      <a:pt x="39593" y="11987"/>
                      <a:pt x="43656" y="10499"/>
                      <a:pt x="47033" y="8066"/>
                    </a:cubicBezTo>
                    <a:lnTo>
                      <a:pt x="47486" y="7743"/>
                    </a:lnTo>
                    <a:cubicBezTo>
                      <a:pt x="49867" y="6034"/>
                      <a:pt x="54292" y="2864"/>
                      <a:pt x="55250" y="393"/>
                    </a:cubicBezTo>
                    <a:cubicBezTo>
                      <a:pt x="55302" y="238"/>
                      <a:pt x="55237" y="69"/>
                      <a:pt x="55082" y="18"/>
                    </a:cubicBezTo>
                    <a:cubicBezTo>
                      <a:pt x="54926" y="-34"/>
                      <a:pt x="54758" y="31"/>
                      <a:pt x="54706" y="186"/>
                    </a:cubicBezTo>
                    <a:cubicBezTo>
                      <a:pt x="53814" y="2489"/>
                      <a:pt x="49479" y="5607"/>
                      <a:pt x="47150" y="7277"/>
                    </a:cubicBezTo>
                    <a:lnTo>
                      <a:pt x="46697" y="7600"/>
                    </a:lnTo>
                    <a:cubicBezTo>
                      <a:pt x="43397" y="9981"/>
                      <a:pt x="39360" y="11469"/>
                      <a:pt x="35465" y="12892"/>
                    </a:cubicBezTo>
                    <a:cubicBezTo>
                      <a:pt x="33382" y="13656"/>
                      <a:pt x="31234" y="14445"/>
                      <a:pt x="29241" y="15364"/>
                    </a:cubicBezTo>
                    <a:cubicBezTo>
                      <a:pt x="25748" y="16956"/>
                      <a:pt x="22370" y="17693"/>
                      <a:pt x="19110" y="18405"/>
                    </a:cubicBezTo>
                    <a:cubicBezTo>
                      <a:pt x="12381" y="19854"/>
                      <a:pt x="6028" y="21239"/>
                      <a:pt x="49" y="29882"/>
                    </a:cubicBezTo>
                    <a:cubicBezTo>
                      <a:pt x="-41" y="30012"/>
                      <a:pt x="-2" y="30193"/>
                      <a:pt x="127" y="30283"/>
                    </a:cubicBezTo>
                    <a:cubicBezTo>
                      <a:pt x="179" y="30322"/>
                      <a:pt x="230" y="30335"/>
                      <a:pt x="295" y="303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396;p27">
                <a:extLst>
                  <a:ext uri="{FF2B5EF4-FFF2-40B4-BE49-F238E27FC236}">
                    <a16:creationId xmlns:a16="http://schemas.microsoft.com/office/drawing/2014/main" id="{AB4A00A4-9D15-2EE6-B94C-058EEDD2EA74}"/>
                  </a:ext>
                </a:extLst>
              </p:cNvPr>
              <p:cNvSpPr/>
              <p:nvPr/>
            </p:nvSpPr>
            <p:spPr>
              <a:xfrm>
                <a:off x="5798277" y="-1176263"/>
                <a:ext cx="372913" cy="400595"/>
              </a:xfrm>
              <a:custGeom>
                <a:avLst/>
                <a:gdLst/>
                <a:ahLst/>
                <a:cxnLst/>
                <a:rect l="l" t="t" r="r" b="b"/>
                <a:pathLst>
                  <a:path w="49197" h="52849" extrusionOk="0">
                    <a:moveTo>
                      <a:pt x="24782" y="41208"/>
                    </a:moveTo>
                    <a:cubicBezTo>
                      <a:pt x="17652" y="42192"/>
                      <a:pt x="22362" y="32254"/>
                      <a:pt x="17923" y="30287"/>
                    </a:cubicBezTo>
                    <a:cubicBezTo>
                      <a:pt x="13537" y="28333"/>
                      <a:pt x="5722" y="30119"/>
                      <a:pt x="7196" y="22549"/>
                    </a:cubicBezTo>
                    <a:cubicBezTo>
                      <a:pt x="7675" y="20104"/>
                      <a:pt x="9409" y="18758"/>
                      <a:pt x="8465" y="16209"/>
                    </a:cubicBezTo>
                    <a:cubicBezTo>
                      <a:pt x="7326" y="13142"/>
                      <a:pt x="3302" y="12055"/>
                      <a:pt x="1387" y="9558"/>
                    </a:cubicBezTo>
                    <a:cubicBezTo>
                      <a:pt x="-2638" y="4304"/>
                      <a:pt x="2810" y="-1596"/>
                      <a:pt x="8620" y="397"/>
                    </a:cubicBezTo>
                    <a:cubicBezTo>
                      <a:pt x="10794" y="1147"/>
                      <a:pt x="13252" y="3269"/>
                      <a:pt x="14210" y="5391"/>
                    </a:cubicBezTo>
                    <a:cubicBezTo>
                      <a:pt x="15206" y="7604"/>
                      <a:pt x="14068" y="10088"/>
                      <a:pt x="16216" y="11913"/>
                    </a:cubicBezTo>
                    <a:cubicBezTo>
                      <a:pt x="19593" y="14760"/>
                      <a:pt x="24691" y="10088"/>
                      <a:pt x="28573" y="13103"/>
                    </a:cubicBezTo>
                    <a:cubicBezTo>
                      <a:pt x="33024" y="16545"/>
                      <a:pt x="26955" y="21721"/>
                      <a:pt x="29996" y="25331"/>
                    </a:cubicBezTo>
                    <a:cubicBezTo>
                      <a:pt x="31821" y="27505"/>
                      <a:pt x="36595" y="26845"/>
                      <a:pt x="39132" y="27583"/>
                    </a:cubicBezTo>
                    <a:cubicBezTo>
                      <a:pt x="42159" y="28450"/>
                      <a:pt x="44877" y="30313"/>
                      <a:pt x="46753" y="32810"/>
                    </a:cubicBezTo>
                    <a:cubicBezTo>
                      <a:pt x="52071" y="39901"/>
                      <a:pt x="48358" y="51197"/>
                      <a:pt x="39054" y="52698"/>
                    </a:cubicBezTo>
                    <a:cubicBezTo>
                      <a:pt x="35418" y="53281"/>
                      <a:pt x="31756" y="52155"/>
                      <a:pt x="28974" y="49800"/>
                    </a:cubicBezTo>
                    <a:cubicBezTo>
                      <a:pt x="25972" y="47264"/>
                      <a:pt x="25597" y="43628"/>
                      <a:pt x="24795" y="41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397;p27">
                <a:extLst>
                  <a:ext uri="{FF2B5EF4-FFF2-40B4-BE49-F238E27FC236}">
                    <a16:creationId xmlns:a16="http://schemas.microsoft.com/office/drawing/2014/main" id="{422FF53F-D998-00F9-4902-A38E0FFC66FA}"/>
                  </a:ext>
                </a:extLst>
              </p:cNvPr>
              <p:cNvSpPr/>
              <p:nvPr/>
            </p:nvSpPr>
            <p:spPr>
              <a:xfrm>
                <a:off x="6125196" y="-919329"/>
                <a:ext cx="224997" cy="375847"/>
              </a:xfrm>
              <a:custGeom>
                <a:avLst/>
                <a:gdLst/>
                <a:ahLst/>
                <a:cxnLst/>
                <a:rect l="l" t="t" r="r" b="b"/>
                <a:pathLst>
                  <a:path w="29683" h="49584" extrusionOk="0">
                    <a:moveTo>
                      <a:pt x="14842" y="49585"/>
                    </a:moveTo>
                    <a:lnTo>
                      <a:pt x="14842" y="49585"/>
                    </a:lnTo>
                    <a:cubicBezTo>
                      <a:pt x="6677" y="49585"/>
                      <a:pt x="0" y="42908"/>
                      <a:pt x="0" y="34743"/>
                    </a:cubicBezTo>
                    <a:lnTo>
                      <a:pt x="0" y="14842"/>
                    </a:lnTo>
                    <a:cubicBezTo>
                      <a:pt x="0" y="6677"/>
                      <a:pt x="6677" y="0"/>
                      <a:pt x="14842" y="0"/>
                    </a:cubicBezTo>
                    <a:lnTo>
                      <a:pt x="14842" y="0"/>
                    </a:lnTo>
                    <a:cubicBezTo>
                      <a:pt x="23007" y="0"/>
                      <a:pt x="29684" y="6677"/>
                      <a:pt x="29684" y="14842"/>
                    </a:cubicBezTo>
                    <a:lnTo>
                      <a:pt x="29684" y="34743"/>
                    </a:lnTo>
                    <a:cubicBezTo>
                      <a:pt x="29684" y="42908"/>
                      <a:pt x="23007" y="49585"/>
                      <a:pt x="14842" y="495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398;p27">
                <a:extLst>
                  <a:ext uri="{FF2B5EF4-FFF2-40B4-BE49-F238E27FC236}">
                    <a16:creationId xmlns:a16="http://schemas.microsoft.com/office/drawing/2014/main" id="{5ACB74F0-CF33-70F4-98F9-552F480BD083}"/>
                  </a:ext>
                </a:extLst>
              </p:cNvPr>
              <p:cNvSpPr/>
              <p:nvPr/>
            </p:nvSpPr>
            <p:spPr>
              <a:xfrm>
                <a:off x="6311744" y="-919428"/>
                <a:ext cx="225096" cy="375945"/>
              </a:xfrm>
              <a:custGeom>
                <a:avLst/>
                <a:gdLst/>
                <a:ahLst/>
                <a:cxnLst/>
                <a:rect l="l" t="t" r="r" b="b"/>
                <a:pathLst>
                  <a:path w="29696" h="49597" extrusionOk="0">
                    <a:moveTo>
                      <a:pt x="14855" y="0"/>
                    </a:moveTo>
                    <a:cubicBezTo>
                      <a:pt x="23052" y="0"/>
                      <a:pt x="29696" y="6645"/>
                      <a:pt x="29696" y="14842"/>
                    </a:cubicBezTo>
                    <a:lnTo>
                      <a:pt x="29696" y="34756"/>
                    </a:lnTo>
                    <a:cubicBezTo>
                      <a:pt x="29696" y="42953"/>
                      <a:pt x="23052" y="49598"/>
                      <a:pt x="14855" y="49598"/>
                    </a:cubicBezTo>
                    <a:lnTo>
                      <a:pt x="14842" y="49598"/>
                    </a:lnTo>
                    <a:cubicBezTo>
                      <a:pt x="6645" y="49598"/>
                      <a:pt x="0" y="42953"/>
                      <a:pt x="0" y="34756"/>
                    </a:cubicBezTo>
                    <a:lnTo>
                      <a:pt x="0" y="14842"/>
                    </a:lnTo>
                    <a:cubicBezTo>
                      <a:pt x="0" y="6645"/>
                      <a:pt x="6645" y="0"/>
                      <a:pt x="1484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399;p27">
                <a:extLst>
                  <a:ext uri="{FF2B5EF4-FFF2-40B4-BE49-F238E27FC236}">
                    <a16:creationId xmlns:a16="http://schemas.microsoft.com/office/drawing/2014/main" id="{EB1FEF41-C439-F71F-4EE8-372B87216BCD}"/>
                  </a:ext>
                </a:extLst>
              </p:cNvPr>
              <p:cNvSpPr/>
              <p:nvPr/>
            </p:nvSpPr>
            <p:spPr>
              <a:xfrm>
                <a:off x="6179286" y="-822565"/>
                <a:ext cx="113730" cy="73503"/>
              </a:xfrm>
              <a:custGeom>
                <a:avLst/>
                <a:gdLst/>
                <a:ahLst/>
                <a:cxnLst/>
                <a:rect l="l" t="t" r="r" b="b"/>
                <a:pathLst>
                  <a:path w="15004" h="9697" extrusionOk="0">
                    <a:moveTo>
                      <a:pt x="14629" y="9697"/>
                    </a:moveTo>
                    <a:cubicBezTo>
                      <a:pt x="14473" y="9697"/>
                      <a:pt x="14318" y="9594"/>
                      <a:pt x="14279" y="9425"/>
                    </a:cubicBezTo>
                    <a:cubicBezTo>
                      <a:pt x="12636" y="3680"/>
                      <a:pt x="6296" y="-202"/>
                      <a:pt x="434" y="924"/>
                    </a:cubicBezTo>
                    <a:cubicBezTo>
                      <a:pt x="240" y="963"/>
                      <a:pt x="46" y="833"/>
                      <a:pt x="7" y="639"/>
                    </a:cubicBezTo>
                    <a:cubicBezTo>
                      <a:pt x="-32" y="445"/>
                      <a:pt x="98" y="251"/>
                      <a:pt x="292" y="212"/>
                    </a:cubicBezTo>
                    <a:cubicBezTo>
                      <a:pt x="6503" y="-1004"/>
                      <a:pt x="13244" y="3137"/>
                      <a:pt x="14991" y="9231"/>
                    </a:cubicBezTo>
                    <a:cubicBezTo>
                      <a:pt x="15043" y="9425"/>
                      <a:pt x="14939" y="9632"/>
                      <a:pt x="14732" y="9684"/>
                    </a:cubicBezTo>
                    <a:cubicBezTo>
                      <a:pt x="14693" y="9684"/>
                      <a:pt x="14667" y="9697"/>
                      <a:pt x="14629" y="9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00;p27">
                <a:extLst>
                  <a:ext uri="{FF2B5EF4-FFF2-40B4-BE49-F238E27FC236}">
                    <a16:creationId xmlns:a16="http://schemas.microsoft.com/office/drawing/2014/main" id="{7F3A98FE-FCF5-274C-2BA4-D1DC474F5BB2}"/>
                  </a:ext>
                </a:extLst>
              </p:cNvPr>
              <p:cNvSpPr/>
              <p:nvPr/>
            </p:nvSpPr>
            <p:spPr>
              <a:xfrm>
                <a:off x="5453193" y="-706785"/>
                <a:ext cx="1540616" cy="1321052"/>
              </a:xfrm>
              <a:custGeom>
                <a:avLst/>
                <a:gdLst/>
                <a:ahLst/>
                <a:cxnLst/>
                <a:rect l="l" t="t" r="r" b="b"/>
                <a:pathLst>
                  <a:path w="254332" h="171900" extrusionOk="0">
                    <a:moveTo>
                      <a:pt x="201206" y="3802"/>
                    </a:moveTo>
                    <a:cubicBezTo>
                      <a:pt x="194813" y="6856"/>
                      <a:pt x="189379" y="11696"/>
                      <a:pt x="186170" y="18101"/>
                    </a:cubicBezTo>
                    <a:cubicBezTo>
                      <a:pt x="181149" y="28129"/>
                      <a:pt x="181343" y="40370"/>
                      <a:pt x="173981" y="49285"/>
                    </a:cubicBezTo>
                    <a:cubicBezTo>
                      <a:pt x="162503" y="63182"/>
                      <a:pt x="143288" y="68384"/>
                      <a:pt x="125263" y="68306"/>
                    </a:cubicBezTo>
                    <a:cubicBezTo>
                      <a:pt x="107238" y="68229"/>
                      <a:pt x="89550" y="63726"/>
                      <a:pt x="71641" y="61785"/>
                    </a:cubicBezTo>
                    <a:cubicBezTo>
                      <a:pt x="53720" y="59844"/>
                      <a:pt x="34517" y="60801"/>
                      <a:pt x="19352" y="70519"/>
                    </a:cubicBezTo>
                    <a:cubicBezTo>
                      <a:pt x="4174" y="80250"/>
                      <a:pt x="-5039" y="100927"/>
                      <a:pt x="2932" y="117089"/>
                    </a:cubicBezTo>
                    <a:cubicBezTo>
                      <a:pt x="8677" y="128734"/>
                      <a:pt x="21151" y="135101"/>
                      <a:pt x="32149" y="141998"/>
                    </a:cubicBezTo>
                    <a:cubicBezTo>
                      <a:pt x="43148" y="148894"/>
                      <a:pt x="54341" y="158923"/>
                      <a:pt x="54393" y="171901"/>
                    </a:cubicBezTo>
                    <a:cubicBezTo>
                      <a:pt x="54975" y="168679"/>
                      <a:pt x="57770" y="166350"/>
                      <a:pt x="61044" y="166350"/>
                    </a:cubicBezTo>
                    <a:lnTo>
                      <a:pt x="205903" y="166350"/>
                    </a:lnTo>
                    <a:cubicBezTo>
                      <a:pt x="207973" y="166350"/>
                      <a:pt x="209953" y="165405"/>
                      <a:pt x="211221" y="163775"/>
                    </a:cubicBezTo>
                    <a:cubicBezTo>
                      <a:pt x="232002" y="136848"/>
                      <a:pt x="244734" y="104343"/>
                      <a:pt x="251476" y="70972"/>
                    </a:cubicBezTo>
                    <a:cubicBezTo>
                      <a:pt x="254375" y="56622"/>
                      <a:pt x="255824" y="41599"/>
                      <a:pt x="252110" y="27443"/>
                    </a:cubicBezTo>
                    <a:cubicBezTo>
                      <a:pt x="248836" y="14982"/>
                      <a:pt x="238226" y="3298"/>
                      <a:pt x="225312" y="710"/>
                    </a:cubicBezTo>
                    <a:cubicBezTo>
                      <a:pt x="217341" y="-895"/>
                      <a:pt x="208633" y="257"/>
                      <a:pt x="201218" y="38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401;p27">
                <a:extLst>
                  <a:ext uri="{FF2B5EF4-FFF2-40B4-BE49-F238E27FC236}">
                    <a16:creationId xmlns:a16="http://schemas.microsoft.com/office/drawing/2014/main" id="{F7DBA7E0-8B9C-C461-6E8E-D4E63C1EB5D1}"/>
                  </a:ext>
                </a:extLst>
              </p:cNvPr>
              <p:cNvSpPr/>
              <p:nvPr/>
            </p:nvSpPr>
            <p:spPr>
              <a:xfrm rot="-4199271">
                <a:off x="5565412" y="-794584"/>
                <a:ext cx="293373" cy="376382"/>
              </a:xfrm>
              <a:custGeom>
                <a:avLst/>
                <a:gdLst/>
                <a:ahLst/>
                <a:cxnLst/>
                <a:rect l="l" t="t" r="r" b="b"/>
                <a:pathLst>
                  <a:path w="38689" h="49636" extrusionOk="0">
                    <a:moveTo>
                      <a:pt x="38689" y="24818"/>
                    </a:moveTo>
                    <a:cubicBezTo>
                      <a:pt x="38689" y="38525"/>
                      <a:pt x="30029" y="49636"/>
                      <a:pt x="19345" y="49636"/>
                    </a:cubicBezTo>
                    <a:cubicBezTo>
                      <a:pt x="8661" y="49636"/>
                      <a:pt x="0" y="38525"/>
                      <a:pt x="0" y="24818"/>
                    </a:cubicBezTo>
                    <a:cubicBezTo>
                      <a:pt x="0" y="11111"/>
                      <a:pt x="8661" y="0"/>
                      <a:pt x="19345" y="0"/>
                    </a:cubicBezTo>
                    <a:cubicBezTo>
                      <a:pt x="30029" y="0"/>
                      <a:pt x="38689" y="11112"/>
                      <a:pt x="38689" y="24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402;p27">
                <a:extLst>
                  <a:ext uri="{FF2B5EF4-FFF2-40B4-BE49-F238E27FC236}">
                    <a16:creationId xmlns:a16="http://schemas.microsoft.com/office/drawing/2014/main" id="{1133431B-E753-E187-4161-348781FA80ED}"/>
                  </a:ext>
                </a:extLst>
              </p:cNvPr>
              <p:cNvSpPr/>
              <p:nvPr/>
            </p:nvSpPr>
            <p:spPr>
              <a:xfrm>
                <a:off x="6221013" y="-878292"/>
                <a:ext cx="72730" cy="81167"/>
              </a:xfrm>
              <a:custGeom>
                <a:avLst/>
                <a:gdLst/>
                <a:ahLst/>
                <a:cxnLst/>
                <a:rect l="l" t="t" r="r" b="b"/>
                <a:pathLst>
                  <a:path w="9595" h="10708" extrusionOk="0">
                    <a:moveTo>
                      <a:pt x="7803" y="10709"/>
                    </a:moveTo>
                    <a:cubicBezTo>
                      <a:pt x="5552" y="10709"/>
                      <a:pt x="3326" y="9725"/>
                      <a:pt x="1851" y="7992"/>
                    </a:cubicBezTo>
                    <a:cubicBezTo>
                      <a:pt x="52" y="5882"/>
                      <a:pt x="-491" y="2842"/>
                      <a:pt x="466" y="241"/>
                    </a:cubicBezTo>
                    <a:cubicBezTo>
                      <a:pt x="531" y="47"/>
                      <a:pt x="738" y="-44"/>
                      <a:pt x="945" y="21"/>
                    </a:cubicBezTo>
                    <a:cubicBezTo>
                      <a:pt x="1139" y="85"/>
                      <a:pt x="1230" y="305"/>
                      <a:pt x="1165" y="500"/>
                    </a:cubicBezTo>
                    <a:cubicBezTo>
                      <a:pt x="311" y="2816"/>
                      <a:pt x="816" y="5636"/>
                      <a:pt x="2420" y="7513"/>
                    </a:cubicBezTo>
                    <a:cubicBezTo>
                      <a:pt x="4025" y="9389"/>
                      <a:pt x="6729" y="10321"/>
                      <a:pt x="9162" y="9829"/>
                    </a:cubicBezTo>
                    <a:cubicBezTo>
                      <a:pt x="9356" y="9790"/>
                      <a:pt x="9550" y="9920"/>
                      <a:pt x="9589" y="10114"/>
                    </a:cubicBezTo>
                    <a:cubicBezTo>
                      <a:pt x="9628" y="10308"/>
                      <a:pt x="9498" y="10502"/>
                      <a:pt x="9304" y="10541"/>
                    </a:cubicBezTo>
                    <a:cubicBezTo>
                      <a:pt x="8813" y="10644"/>
                      <a:pt x="8321" y="10683"/>
                      <a:pt x="7816" y="10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403;p27">
                <a:extLst>
                  <a:ext uri="{FF2B5EF4-FFF2-40B4-BE49-F238E27FC236}">
                    <a16:creationId xmlns:a16="http://schemas.microsoft.com/office/drawing/2014/main" id="{1C1D8453-D5B0-2F4E-5134-9414D670AA31}"/>
                  </a:ext>
                </a:extLst>
              </p:cNvPr>
              <p:cNvSpPr/>
              <p:nvPr/>
            </p:nvSpPr>
            <p:spPr>
              <a:xfrm>
                <a:off x="6354062" y="-872994"/>
                <a:ext cx="72730" cy="81167"/>
              </a:xfrm>
              <a:custGeom>
                <a:avLst/>
                <a:gdLst/>
                <a:ahLst/>
                <a:cxnLst/>
                <a:rect l="l" t="t" r="r" b="b"/>
                <a:pathLst>
                  <a:path w="9595" h="10708" extrusionOk="0">
                    <a:moveTo>
                      <a:pt x="1780" y="10683"/>
                    </a:moveTo>
                    <a:cubicBezTo>
                      <a:pt x="1288" y="10683"/>
                      <a:pt x="783" y="10631"/>
                      <a:pt x="292" y="10541"/>
                    </a:cubicBezTo>
                    <a:cubicBezTo>
                      <a:pt x="97" y="10502"/>
                      <a:pt x="-32" y="10308"/>
                      <a:pt x="7" y="10114"/>
                    </a:cubicBezTo>
                    <a:cubicBezTo>
                      <a:pt x="46" y="9920"/>
                      <a:pt x="240" y="9777"/>
                      <a:pt x="434" y="9829"/>
                    </a:cubicBezTo>
                    <a:cubicBezTo>
                      <a:pt x="2854" y="10321"/>
                      <a:pt x="5558" y="9389"/>
                      <a:pt x="7175" y="7513"/>
                    </a:cubicBezTo>
                    <a:cubicBezTo>
                      <a:pt x="8780" y="5636"/>
                      <a:pt x="9285" y="2816"/>
                      <a:pt x="8430" y="499"/>
                    </a:cubicBezTo>
                    <a:cubicBezTo>
                      <a:pt x="8366" y="305"/>
                      <a:pt x="8456" y="98"/>
                      <a:pt x="8650" y="21"/>
                    </a:cubicBezTo>
                    <a:cubicBezTo>
                      <a:pt x="8832" y="-44"/>
                      <a:pt x="9052" y="47"/>
                      <a:pt x="9129" y="241"/>
                    </a:cubicBezTo>
                    <a:cubicBezTo>
                      <a:pt x="10087" y="2842"/>
                      <a:pt x="9543" y="5882"/>
                      <a:pt x="7745" y="7992"/>
                    </a:cubicBezTo>
                    <a:cubicBezTo>
                      <a:pt x="6270" y="9712"/>
                      <a:pt x="4044" y="10709"/>
                      <a:pt x="1793" y="107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404;p27">
                <a:extLst>
                  <a:ext uri="{FF2B5EF4-FFF2-40B4-BE49-F238E27FC236}">
                    <a16:creationId xmlns:a16="http://schemas.microsoft.com/office/drawing/2014/main" id="{9C93A4CD-87F1-0EC3-CDE8-452D063BA1B8}"/>
                  </a:ext>
                </a:extLst>
              </p:cNvPr>
              <p:cNvSpPr/>
              <p:nvPr/>
            </p:nvSpPr>
            <p:spPr>
              <a:xfrm>
                <a:off x="6360103" y="-819207"/>
                <a:ext cx="113723" cy="73473"/>
              </a:xfrm>
              <a:custGeom>
                <a:avLst/>
                <a:gdLst/>
                <a:ahLst/>
                <a:cxnLst/>
                <a:rect l="l" t="t" r="r" b="b"/>
                <a:pathLst>
                  <a:path w="15003" h="9693" extrusionOk="0">
                    <a:moveTo>
                      <a:pt x="375" y="9694"/>
                    </a:moveTo>
                    <a:cubicBezTo>
                      <a:pt x="375" y="9694"/>
                      <a:pt x="310" y="9694"/>
                      <a:pt x="271" y="9681"/>
                    </a:cubicBezTo>
                    <a:cubicBezTo>
                      <a:pt x="77" y="9629"/>
                      <a:pt x="-39" y="9422"/>
                      <a:pt x="12" y="9228"/>
                    </a:cubicBezTo>
                    <a:cubicBezTo>
                      <a:pt x="1759" y="3133"/>
                      <a:pt x="8475" y="-995"/>
                      <a:pt x="14712" y="209"/>
                    </a:cubicBezTo>
                    <a:cubicBezTo>
                      <a:pt x="14906" y="248"/>
                      <a:pt x="15035" y="442"/>
                      <a:pt x="14996" y="636"/>
                    </a:cubicBezTo>
                    <a:cubicBezTo>
                      <a:pt x="14957" y="830"/>
                      <a:pt x="14763" y="972"/>
                      <a:pt x="14569" y="921"/>
                    </a:cubicBezTo>
                    <a:cubicBezTo>
                      <a:pt x="8695" y="-218"/>
                      <a:pt x="2354" y="3677"/>
                      <a:pt x="724" y="9422"/>
                    </a:cubicBezTo>
                    <a:cubicBezTo>
                      <a:pt x="672" y="9577"/>
                      <a:pt x="530" y="9694"/>
                      <a:pt x="375" y="96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405;p27">
                <a:extLst>
                  <a:ext uri="{FF2B5EF4-FFF2-40B4-BE49-F238E27FC236}">
                    <a16:creationId xmlns:a16="http://schemas.microsoft.com/office/drawing/2014/main" id="{4052430C-2E0A-70E9-5E53-0CA23F85B1DD}"/>
                  </a:ext>
                </a:extLst>
              </p:cNvPr>
              <p:cNvSpPr/>
              <p:nvPr/>
            </p:nvSpPr>
            <p:spPr>
              <a:xfrm>
                <a:off x="5874485" y="-724133"/>
                <a:ext cx="222678" cy="151403"/>
              </a:xfrm>
              <a:custGeom>
                <a:avLst/>
                <a:gdLst/>
                <a:ahLst/>
                <a:cxnLst/>
                <a:rect l="l" t="t" r="r" b="b"/>
                <a:pathLst>
                  <a:path w="29377" h="19974" extrusionOk="0">
                    <a:moveTo>
                      <a:pt x="18972" y="24"/>
                    </a:moveTo>
                    <a:cubicBezTo>
                      <a:pt x="16565" y="127"/>
                      <a:pt x="14119" y="968"/>
                      <a:pt x="11635" y="1835"/>
                    </a:cubicBezTo>
                    <a:cubicBezTo>
                      <a:pt x="8167" y="3065"/>
                      <a:pt x="4712" y="4294"/>
                      <a:pt x="1245" y="5523"/>
                    </a:cubicBezTo>
                    <a:cubicBezTo>
                      <a:pt x="1154" y="5549"/>
                      <a:pt x="1063" y="5588"/>
                      <a:pt x="986" y="5614"/>
                    </a:cubicBezTo>
                    <a:cubicBezTo>
                      <a:pt x="-153" y="6015"/>
                      <a:pt x="-347" y="7490"/>
                      <a:pt x="623" y="8227"/>
                    </a:cubicBezTo>
                    <a:cubicBezTo>
                      <a:pt x="3250" y="10207"/>
                      <a:pt x="5890" y="12161"/>
                      <a:pt x="8530" y="14115"/>
                    </a:cubicBezTo>
                    <a:cubicBezTo>
                      <a:pt x="11622" y="16405"/>
                      <a:pt x="14184" y="19446"/>
                      <a:pt x="18234" y="19912"/>
                    </a:cubicBezTo>
                    <a:cubicBezTo>
                      <a:pt x="21780" y="20313"/>
                      <a:pt x="25377" y="18760"/>
                      <a:pt x="27486" y="15862"/>
                    </a:cubicBezTo>
                    <a:cubicBezTo>
                      <a:pt x="30708" y="11411"/>
                      <a:pt x="29712" y="5135"/>
                      <a:pt x="25274" y="1900"/>
                    </a:cubicBezTo>
                    <a:cubicBezTo>
                      <a:pt x="23190" y="386"/>
                      <a:pt x="21094" y="-80"/>
                      <a:pt x="18972" y="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406;p27">
                <a:extLst>
                  <a:ext uri="{FF2B5EF4-FFF2-40B4-BE49-F238E27FC236}">
                    <a16:creationId xmlns:a16="http://schemas.microsoft.com/office/drawing/2014/main" id="{1DB9E49E-A572-3C45-1A99-C8582E687C5C}"/>
                  </a:ext>
                </a:extLst>
              </p:cNvPr>
              <p:cNvSpPr/>
              <p:nvPr/>
            </p:nvSpPr>
            <p:spPr>
              <a:xfrm>
                <a:off x="5896466" y="-672265"/>
                <a:ext cx="270060" cy="66590"/>
              </a:xfrm>
              <a:custGeom>
                <a:avLst/>
                <a:gdLst/>
                <a:ahLst/>
                <a:cxnLst/>
                <a:rect l="l" t="t" r="r" b="b"/>
                <a:pathLst>
                  <a:path w="35628" h="8785" extrusionOk="0">
                    <a:moveTo>
                      <a:pt x="35352" y="8786"/>
                    </a:moveTo>
                    <a:cubicBezTo>
                      <a:pt x="35352" y="8786"/>
                      <a:pt x="35287" y="8786"/>
                      <a:pt x="35249" y="8760"/>
                    </a:cubicBezTo>
                    <a:cubicBezTo>
                      <a:pt x="32583" y="7686"/>
                      <a:pt x="29736" y="6780"/>
                      <a:pt x="26993" y="5913"/>
                    </a:cubicBezTo>
                    <a:lnTo>
                      <a:pt x="26281" y="5719"/>
                    </a:lnTo>
                    <a:cubicBezTo>
                      <a:pt x="22723" y="4736"/>
                      <a:pt x="19372" y="3804"/>
                      <a:pt x="15684" y="3144"/>
                    </a:cubicBezTo>
                    <a:cubicBezTo>
                      <a:pt x="15490" y="3118"/>
                      <a:pt x="15386" y="3028"/>
                      <a:pt x="15309" y="2976"/>
                    </a:cubicBezTo>
                    <a:cubicBezTo>
                      <a:pt x="15244" y="2937"/>
                      <a:pt x="15218" y="2911"/>
                      <a:pt x="15153" y="2898"/>
                    </a:cubicBezTo>
                    <a:cubicBezTo>
                      <a:pt x="9809" y="1786"/>
                      <a:pt x="4944" y="1022"/>
                      <a:pt x="247" y="543"/>
                    </a:cubicBezTo>
                    <a:cubicBezTo>
                      <a:pt x="92" y="531"/>
                      <a:pt x="-12" y="388"/>
                      <a:pt x="1" y="246"/>
                    </a:cubicBezTo>
                    <a:cubicBezTo>
                      <a:pt x="14" y="91"/>
                      <a:pt x="130" y="0"/>
                      <a:pt x="299" y="0"/>
                    </a:cubicBezTo>
                    <a:cubicBezTo>
                      <a:pt x="5009" y="479"/>
                      <a:pt x="9900" y="1255"/>
                      <a:pt x="15244" y="2368"/>
                    </a:cubicBezTo>
                    <a:cubicBezTo>
                      <a:pt x="15425" y="2394"/>
                      <a:pt x="15542" y="2484"/>
                      <a:pt x="15619" y="2536"/>
                    </a:cubicBezTo>
                    <a:cubicBezTo>
                      <a:pt x="15684" y="2575"/>
                      <a:pt x="15710" y="2601"/>
                      <a:pt x="15774" y="2614"/>
                    </a:cubicBezTo>
                    <a:cubicBezTo>
                      <a:pt x="19475" y="3274"/>
                      <a:pt x="22853" y="4205"/>
                      <a:pt x="26424" y="5202"/>
                    </a:cubicBezTo>
                    <a:lnTo>
                      <a:pt x="27148" y="5396"/>
                    </a:lnTo>
                    <a:cubicBezTo>
                      <a:pt x="29917" y="6276"/>
                      <a:pt x="32764" y="7169"/>
                      <a:pt x="35456" y="8255"/>
                    </a:cubicBezTo>
                    <a:cubicBezTo>
                      <a:pt x="35598" y="8307"/>
                      <a:pt x="35663" y="8475"/>
                      <a:pt x="35611" y="8605"/>
                    </a:cubicBezTo>
                    <a:cubicBezTo>
                      <a:pt x="35572" y="8708"/>
                      <a:pt x="35469" y="8773"/>
                      <a:pt x="35352" y="87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407;p27">
                <a:extLst>
                  <a:ext uri="{FF2B5EF4-FFF2-40B4-BE49-F238E27FC236}">
                    <a16:creationId xmlns:a16="http://schemas.microsoft.com/office/drawing/2014/main" id="{31957784-DAB1-0017-D258-C60140777D20}"/>
                  </a:ext>
                </a:extLst>
              </p:cNvPr>
              <p:cNvSpPr/>
              <p:nvPr/>
            </p:nvSpPr>
            <p:spPr>
              <a:xfrm>
                <a:off x="5951693" y="-685302"/>
                <a:ext cx="36695" cy="45889"/>
              </a:xfrm>
              <a:custGeom>
                <a:avLst/>
                <a:gdLst/>
                <a:ahLst/>
                <a:cxnLst/>
                <a:rect l="l" t="t" r="r" b="b"/>
                <a:pathLst>
                  <a:path w="4841" h="6054" extrusionOk="0">
                    <a:moveTo>
                      <a:pt x="271" y="6054"/>
                    </a:moveTo>
                    <a:cubicBezTo>
                      <a:pt x="168" y="6054"/>
                      <a:pt x="77" y="6002"/>
                      <a:pt x="25" y="5899"/>
                    </a:cubicBezTo>
                    <a:cubicBezTo>
                      <a:pt x="-39" y="5770"/>
                      <a:pt x="25" y="5601"/>
                      <a:pt x="155" y="5537"/>
                    </a:cubicBezTo>
                    <a:lnTo>
                      <a:pt x="4076" y="3596"/>
                    </a:lnTo>
                    <a:lnTo>
                      <a:pt x="646" y="477"/>
                    </a:lnTo>
                    <a:cubicBezTo>
                      <a:pt x="530" y="374"/>
                      <a:pt x="530" y="205"/>
                      <a:pt x="634" y="89"/>
                    </a:cubicBezTo>
                    <a:cubicBezTo>
                      <a:pt x="737" y="-27"/>
                      <a:pt x="905" y="-27"/>
                      <a:pt x="1022" y="76"/>
                    </a:cubicBezTo>
                    <a:lnTo>
                      <a:pt x="4748" y="3466"/>
                    </a:lnTo>
                    <a:cubicBezTo>
                      <a:pt x="4813" y="3531"/>
                      <a:pt x="4852" y="3622"/>
                      <a:pt x="4839" y="3699"/>
                    </a:cubicBezTo>
                    <a:cubicBezTo>
                      <a:pt x="4839" y="3790"/>
                      <a:pt x="4774" y="3867"/>
                      <a:pt x="4684" y="3906"/>
                    </a:cubicBezTo>
                    <a:lnTo>
                      <a:pt x="401" y="6015"/>
                    </a:lnTo>
                    <a:cubicBezTo>
                      <a:pt x="401" y="6015"/>
                      <a:pt x="323" y="6041"/>
                      <a:pt x="284" y="60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408;p27">
                <a:extLst>
                  <a:ext uri="{FF2B5EF4-FFF2-40B4-BE49-F238E27FC236}">
                    <a16:creationId xmlns:a16="http://schemas.microsoft.com/office/drawing/2014/main" id="{25D943E8-2397-4A5C-8590-720C7C4B9A25}"/>
                  </a:ext>
                </a:extLst>
              </p:cNvPr>
              <p:cNvSpPr/>
              <p:nvPr/>
            </p:nvSpPr>
            <p:spPr>
              <a:xfrm>
                <a:off x="5925520" y="-683270"/>
                <a:ext cx="31775" cy="38469"/>
              </a:xfrm>
              <a:custGeom>
                <a:avLst/>
                <a:gdLst/>
                <a:ahLst/>
                <a:cxnLst/>
                <a:rect l="l" t="t" r="r" b="b"/>
                <a:pathLst>
                  <a:path w="4192" h="5075" extrusionOk="0">
                    <a:moveTo>
                      <a:pt x="269" y="5062"/>
                    </a:moveTo>
                    <a:cubicBezTo>
                      <a:pt x="179" y="5062"/>
                      <a:pt x="75" y="5010"/>
                      <a:pt x="37" y="4920"/>
                    </a:cubicBezTo>
                    <a:cubicBezTo>
                      <a:pt x="-41" y="4790"/>
                      <a:pt x="11" y="4622"/>
                      <a:pt x="140" y="4545"/>
                    </a:cubicBezTo>
                    <a:lnTo>
                      <a:pt x="3427" y="2733"/>
                    </a:lnTo>
                    <a:lnTo>
                      <a:pt x="502" y="481"/>
                    </a:lnTo>
                    <a:cubicBezTo>
                      <a:pt x="386" y="391"/>
                      <a:pt x="360" y="223"/>
                      <a:pt x="451" y="106"/>
                    </a:cubicBezTo>
                    <a:cubicBezTo>
                      <a:pt x="541" y="-10"/>
                      <a:pt x="709" y="-36"/>
                      <a:pt x="826" y="54"/>
                    </a:cubicBezTo>
                    <a:lnTo>
                      <a:pt x="4087" y="2565"/>
                    </a:lnTo>
                    <a:cubicBezTo>
                      <a:pt x="4164" y="2617"/>
                      <a:pt x="4203" y="2707"/>
                      <a:pt x="4190" y="2798"/>
                    </a:cubicBezTo>
                    <a:cubicBezTo>
                      <a:pt x="4190" y="2888"/>
                      <a:pt x="4125" y="2966"/>
                      <a:pt x="4048" y="3018"/>
                    </a:cubicBezTo>
                    <a:lnTo>
                      <a:pt x="386" y="5036"/>
                    </a:lnTo>
                    <a:cubicBezTo>
                      <a:pt x="386" y="5036"/>
                      <a:pt x="295" y="5075"/>
                      <a:pt x="257" y="50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409;p27">
                <a:extLst>
                  <a:ext uri="{FF2B5EF4-FFF2-40B4-BE49-F238E27FC236}">
                    <a16:creationId xmlns:a16="http://schemas.microsoft.com/office/drawing/2014/main" id="{36F904A9-3B0F-935F-C0C1-D06B1946200C}"/>
                  </a:ext>
                </a:extLst>
              </p:cNvPr>
              <p:cNvSpPr/>
              <p:nvPr/>
            </p:nvSpPr>
            <p:spPr>
              <a:xfrm>
                <a:off x="5973356" y="-691100"/>
                <a:ext cx="48656" cy="70517"/>
              </a:xfrm>
              <a:custGeom>
                <a:avLst/>
                <a:gdLst/>
                <a:ahLst/>
                <a:cxnLst/>
                <a:rect l="l" t="t" r="r" b="b"/>
                <a:pathLst>
                  <a:path w="6419" h="9303" extrusionOk="0">
                    <a:moveTo>
                      <a:pt x="273" y="9304"/>
                    </a:moveTo>
                    <a:cubicBezTo>
                      <a:pt x="182" y="9304"/>
                      <a:pt x="92" y="9252"/>
                      <a:pt x="40" y="9174"/>
                    </a:cubicBezTo>
                    <a:cubicBezTo>
                      <a:pt x="-38" y="9045"/>
                      <a:pt x="1" y="8877"/>
                      <a:pt x="130" y="8799"/>
                    </a:cubicBezTo>
                    <a:lnTo>
                      <a:pt x="5720" y="5409"/>
                    </a:lnTo>
                    <a:lnTo>
                      <a:pt x="1075" y="466"/>
                    </a:lnTo>
                    <a:cubicBezTo>
                      <a:pt x="971" y="362"/>
                      <a:pt x="971" y="181"/>
                      <a:pt x="1075" y="78"/>
                    </a:cubicBezTo>
                    <a:cubicBezTo>
                      <a:pt x="1192" y="-26"/>
                      <a:pt x="1360" y="-26"/>
                      <a:pt x="1463" y="78"/>
                    </a:cubicBezTo>
                    <a:lnTo>
                      <a:pt x="6341" y="5266"/>
                    </a:lnTo>
                    <a:cubicBezTo>
                      <a:pt x="6341" y="5266"/>
                      <a:pt x="6419" y="5409"/>
                      <a:pt x="6419" y="5486"/>
                    </a:cubicBezTo>
                    <a:cubicBezTo>
                      <a:pt x="6419" y="5564"/>
                      <a:pt x="6354" y="5642"/>
                      <a:pt x="6290" y="5681"/>
                    </a:cubicBezTo>
                    <a:lnTo>
                      <a:pt x="415" y="9239"/>
                    </a:lnTo>
                    <a:cubicBezTo>
                      <a:pt x="415" y="9239"/>
                      <a:pt x="325" y="9278"/>
                      <a:pt x="273" y="92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410;p27">
                <a:extLst>
                  <a:ext uri="{FF2B5EF4-FFF2-40B4-BE49-F238E27FC236}">
                    <a16:creationId xmlns:a16="http://schemas.microsoft.com/office/drawing/2014/main" id="{424D5AA1-8296-B375-F5F6-D435C33FE6C4}"/>
                  </a:ext>
                </a:extLst>
              </p:cNvPr>
              <p:cNvSpPr/>
              <p:nvPr/>
            </p:nvSpPr>
            <p:spPr>
              <a:xfrm>
                <a:off x="6000947" y="-699355"/>
                <a:ext cx="57464" cy="96728"/>
              </a:xfrm>
              <a:custGeom>
                <a:avLst/>
                <a:gdLst/>
                <a:ahLst/>
                <a:cxnLst/>
                <a:rect l="l" t="t" r="r" b="b"/>
                <a:pathLst>
                  <a:path w="7581" h="12761" extrusionOk="0">
                    <a:moveTo>
                      <a:pt x="269" y="12761"/>
                    </a:moveTo>
                    <a:cubicBezTo>
                      <a:pt x="179" y="12761"/>
                      <a:pt x="101" y="12722"/>
                      <a:pt x="49" y="12645"/>
                    </a:cubicBezTo>
                    <a:cubicBezTo>
                      <a:pt x="-41" y="12515"/>
                      <a:pt x="-2" y="12347"/>
                      <a:pt x="127" y="12269"/>
                    </a:cubicBezTo>
                    <a:lnTo>
                      <a:pt x="6920" y="7650"/>
                    </a:lnTo>
                    <a:lnTo>
                      <a:pt x="1382" y="430"/>
                    </a:lnTo>
                    <a:cubicBezTo>
                      <a:pt x="1292" y="313"/>
                      <a:pt x="1317" y="145"/>
                      <a:pt x="1434" y="54"/>
                    </a:cubicBezTo>
                    <a:cubicBezTo>
                      <a:pt x="1550" y="-36"/>
                      <a:pt x="1719" y="-10"/>
                      <a:pt x="1809" y="106"/>
                    </a:cubicBezTo>
                    <a:lnTo>
                      <a:pt x="7528" y="7546"/>
                    </a:lnTo>
                    <a:cubicBezTo>
                      <a:pt x="7528" y="7546"/>
                      <a:pt x="7593" y="7676"/>
                      <a:pt x="7580" y="7754"/>
                    </a:cubicBezTo>
                    <a:cubicBezTo>
                      <a:pt x="7580" y="7831"/>
                      <a:pt x="7528" y="7896"/>
                      <a:pt x="7464" y="7935"/>
                    </a:cubicBezTo>
                    <a:lnTo>
                      <a:pt x="425" y="12709"/>
                    </a:lnTo>
                    <a:cubicBezTo>
                      <a:pt x="425" y="12709"/>
                      <a:pt x="321" y="12761"/>
                      <a:pt x="269" y="127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411;p27">
                <a:extLst>
                  <a:ext uri="{FF2B5EF4-FFF2-40B4-BE49-F238E27FC236}">
                    <a16:creationId xmlns:a16="http://schemas.microsoft.com/office/drawing/2014/main" id="{652DF15E-AD9A-AD24-4A8F-5AB89AFACBCD}"/>
                  </a:ext>
                </a:extLst>
              </p:cNvPr>
              <p:cNvSpPr/>
              <p:nvPr/>
            </p:nvSpPr>
            <p:spPr>
              <a:xfrm>
                <a:off x="6544104" y="-780588"/>
                <a:ext cx="252141" cy="175053"/>
              </a:xfrm>
              <a:custGeom>
                <a:avLst/>
                <a:gdLst/>
                <a:ahLst/>
                <a:cxnLst/>
                <a:rect l="l" t="t" r="r" b="b"/>
                <a:pathLst>
                  <a:path w="33264" h="23094" extrusionOk="0">
                    <a:moveTo>
                      <a:pt x="11502" y="32"/>
                    </a:moveTo>
                    <a:cubicBezTo>
                      <a:pt x="14246" y="226"/>
                      <a:pt x="17041" y="1274"/>
                      <a:pt x="19887" y="2361"/>
                    </a:cubicBezTo>
                    <a:cubicBezTo>
                      <a:pt x="23860" y="3888"/>
                      <a:pt x="27832" y="5415"/>
                      <a:pt x="31805" y="6954"/>
                    </a:cubicBezTo>
                    <a:cubicBezTo>
                      <a:pt x="31908" y="6993"/>
                      <a:pt x="32012" y="7032"/>
                      <a:pt x="32102" y="7071"/>
                    </a:cubicBezTo>
                    <a:cubicBezTo>
                      <a:pt x="33396" y="7575"/>
                      <a:pt x="33681" y="9284"/>
                      <a:pt x="32594" y="10099"/>
                    </a:cubicBezTo>
                    <a:cubicBezTo>
                      <a:pt x="29683" y="12298"/>
                      <a:pt x="26745" y="14485"/>
                      <a:pt x="23808" y="16659"/>
                    </a:cubicBezTo>
                    <a:cubicBezTo>
                      <a:pt x="20366" y="19208"/>
                      <a:pt x="17558" y="22650"/>
                      <a:pt x="12964" y="23051"/>
                    </a:cubicBezTo>
                    <a:cubicBezTo>
                      <a:pt x="8953" y="23414"/>
                      <a:pt x="4813" y="21499"/>
                      <a:pt x="2341" y="18082"/>
                    </a:cubicBezTo>
                    <a:cubicBezTo>
                      <a:pt x="-1463" y="12842"/>
                      <a:pt x="-531" y="5609"/>
                      <a:pt x="4411" y="2024"/>
                    </a:cubicBezTo>
                    <a:cubicBezTo>
                      <a:pt x="6728" y="342"/>
                      <a:pt x="9096" y="-137"/>
                      <a:pt x="11502" y="3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412;p27">
                <a:extLst>
                  <a:ext uri="{FF2B5EF4-FFF2-40B4-BE49-F238E27FC236}">
                    <a16:creationId xmlns:a16="http://schemas.microsoft.com/office/drawing/2014/main" id="{EEE927E2-6D34-9558-D525-A678AB646C1B}"/>
                  </a:ext>
                </a:extLst>
              </p:cNvPr>
              <p:cNvSpPr/>
              <p:nvPr/>
            </p:nvSpPr>
            <p:spPr>
              <a:xfrm>
                <a:off x="6467070" y="-716303"/>
                <a:ext cx="304094" cy="67871"/>
              </a:xfrm>
              <a:custGeom>
                <a:avLst/>
                <a:gdLst/>
                <a:ahLst/>
                <a:cxnLst/>
                <a:rect l="l" t="t" r="r" b="b"/>
                <a:pathLst>
                  <a:path w="40118" h="8954" extrusionOk="0">
                    <a:moveTo>
                      <a:pt x="277" y="8941"/>
                    </a:moveTo>
                    <a:cubicBezTo>
                      <a:pt x="173" y="8941"/>
                      <a:pt x="69" y="8877"/>
                      <a:pt x="18" y="8773"/>
                    </a:cubicBezTo>
                    <a:cubicBezTo>
                      <a:pt x="-34" y="8631"/>
                      <a:pt x="31" y="8475"/>
                      <a:pt x="173" y="8424"/>
                    </a:cubicBezTo>
                    <a:cubicBezTo>
                      <a:pt x="3188" y="7259"/>
                      <a:pt x="6397" y="6302"/>
                      <a:pt x="9503" y="5383"/>
                    </a:cubicBezTo>
                    <a:lnTo>
                      <a:pt x="10369" y="5163"/>
                    </a:lnTo>
                    <a:cubicBezTo>
                      <a:pt x="14381" y="4141"/>
                      <a:pt x="18159" y="3170"/>
                      <a:pt x="22326" y="2523"/>
                    </a:cubicBezTo>
                    <a:cubicBezTo>
                      <a:pt x="22403" y="2523"/>
                      <a:pt x="22442" y="2484"/>
                      <a:pt x="22507" y="2433"/>
                    </a:cubicBezTo>
                    <a:cubicBezTo>
                      <a:pt x="22597" y="2368"/>
                      <a:pt x="22714" y="2277"/>
                      <a:pt x="22934" y="2252"/>
                    </a:cubicBezTo>
                    <a:cubicBezTo>
                      <a:pt x="28951" y="1139"/>
                      <a:pt x="34476" y="401"/>
                      <a:pt x="39820" y="0"/>
                    </a:cubicBezTo>
                    <a:cubicBezTo>
                      <a:pt x="39975" y="0"/>
                      <a:pt x="40105" y="104"/>
                      <a:pt x="40118" y="246"/>
                    </a:cubicBezTo>
                    <a:cubicBezTo>
                      <a:pt x="40130" y="388"/>
                      <a:pt x="40014" y="531"/>
                      <a:pt x="39872" y="543"/>
                    </a:cubicBezTo>
                    <a:cubicBezTo>
                      <a:pt x="34554" y="945"/>
                      <a:pt x="29054" y="1682"/>
                      <a:pt x="23037" y="2795"/>
                    </a:cubicBezTo>
                    <a:cubicBezTo>
                      <a:pt x="22947" y="2795"/>
                      <a:pt x="22921" y="2834"/>
                      <a:pt x="22843" y="2886"/>
                    </a:cubicBezTo>
                    <a:cubicBezTo>
                      <a:pt x="22753" y="2950"/>
                      <a:pt x="22636" y="3041"/>
                      <a:pt x="22416" y="3067"/>
                    </a:cubicBezTo>
                    <a:cubicBezTo>
                      <a:pt x="18275" y="3714"/>
                      <a:pt x="14510" y="4671"/>
                      <a:pt x="10512" y="5693"/>
                    </a:cubicBezTo>
                    <a:lnTo>
                      <a:pt x="9658" y="5913"/>
                    </a:lnTo>
                    <a:cubicBezTo>
                      <a:pt x="6578" y="6832"/>
                      <a:pt x="3382" y="7777"/>
                      <a:pt x="380" y="8941"/>
                    </a:cubicBezTo>
                    <a:cubicBezTo>
                      <a:pt x="341" y="8941"/>
                      <a:pt x="315" y="8954"/>
                      <a:pt x="277" y="8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413;p27">
                <a:extLst>
                  <a:ext uri="{FF2B5EF4-FFF2-40B4-BE49-F238E27FC236}">
                    <a16:creationId xmlns:a16="http://schemas.microsoft.com/office/drawing/2014/main" id="{080A371C-BCA8-65A1-09C3-91D7DEE27D63}"/>
                  </a:ext>
                </a:extLst>
              </p:cNvPr>
              <p:cNvSpPr/>
              <p:nvPr/>
            </p:nvSpPr>
            <p:spPr>
              <a:xfrm>
                <a:off x="6667876" y="-733222"/>
                <a:ext cx="41501" cy="52325"/>
              </a:xfrm>
              <a:custGeom>
                <a:avLst/>
                <a:gdLst/>
                <a:ahLst/>
                <a:cxnLst/>
                <a:rect l="l" t="t" r="r" b="b"/>
                <a:pathLst>
                  <a:path w="5475" h="6903" extrusionOk="0">
                    <a:moveTo>
                      <a:pt x="5189" y="6904"/>
                    </a:moveTo>
                    <a:cubicBezTo>
                      <a:pt x="5189" y="6904"/>
                      <a:pt x="5098" y="6904"/>
                      <a:pt x="5059" y="6878"/>
                    </a:cubicBezTo>
                    <a:lnTo>
                      <a:pt x="142" y="4303"/>
                    </a:lnTo>
                    <a:cubicBezTo>
                      <a:pt x="65" y="4264"/>
                      <a:pt x="13" y="4186"/>
                      <a:pt x="0" y="4096"/>
                    </a:cubicBezTo>
                    <a:cubicBezTo>
                      <a:pt x="0" y="4005"/>
                      <a:pt x="26" y="3915"/>
                      <a:pt x="91" y="3863"/>
                    </a:cubicBezTo>
                    <a:lnTo>
                      <a:pt x="4205" y="71"/>
                    </a:lnTo>
                    <a:cubicBezTo>
                      <a:pt x="4309" y="-32"/>
                      <a:pt x="4490" y="-19"/>
                      <a:pt x="4593" y="84"/>
                    </a:cubicBezTo>
                    <a:cubicBezTo>
                      <a:pt x="4697" y="188"/>
                      <a:pt x="4684" y="369"/>
                      <a:pt x="4581" y="473"/>
                    </a:cubicBezTo>
                    <a:lnTo>
                      <a:pt x="750" y="4005"/>
                    </a:lnTo>
                    <a:lnTo>
                      <a:pt x="5331" y="6399"/>
                    </a:lnTo>
                    <a:cubicBezTo>
                      <a:pt x="5460" y="6464"/>
                      <a:pt x="5512" y="6632"/>
                      <a:pt x="5448" y="6761"/>
                    </a:cubicBezTo>
                    <a:cubicBezTo>
                      <a:pt x="5396" y="6852"/>
                      <a:pt x="5305" y="6904"/>
                      <a:pt x="5202" y="69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414;p27">
                <a:extLst>
                  <a:ext uri="{FF2B5EF4-FFF2-40B4-BE49-F238E27FC236}">
                    <a16:creationId xmlns:a16="http://schemas.microsoft.com/office/drawing/2014/main" id="{C6751836-5449-0E6A-D5FA-B5A48A7D3B44}"/>
                  </a:ext>
                </a:extLst>
              </p:cNvPr>
              <p:cNvSpPr/>
              <p:nvPr/>
            </p:nvSpPr>
            <p:spPr>
              <a:xfrm>
                <a:off x="6702788" y="-730250"/>
                <a:ext cx="36126" cy="43956"/>
              </a:xfrm>
              <a:custGeom>
                <a:avLst/>
                <a:gdLst/>
                <a:ahLst/>
                <a:cxnLst/>
                <a:rect l="l" t="t" r="r" b="b"/>
                <a:pathLst>
                  <a:path w="4766" h="5799" extrusionOk="0">
                    <a:moveTo>
                      <a:pt x="4490" y="5787"/>
                    </a:moveTo>
                    <a:cubicBezTo>
                      <a:pt x="4490" y="5787"/>
                      <a:pt x="4400" y="5787"/>
                      <a:pt x="4348" y="5748"/>
                    </a:cubicBezTo>
                    <a:lnTo>
                      <a:pt x="129" y="3302"/>
                    </a:lnTo>
                    <a:cubicBezTo>
                      <a:pt x="52" y="3251"/>
                      <a:pt x="0" y="3173"/>
                      <a:pt x="0" y="3082"/>
                    </a:cubicBezTo>
                    <a:cubicBezTo>
                      <a:pt x="0" y="2992"/>
                      <a:pt x="39" y="2901"/>
                      <a:pt x="104" y="2849"/>
                    </a:cubicBezTo>
                    <a:lnTo>
                      <a:pt x="3727" y="54"/>
                    </a:lnTo>
                    <a:cubicBezTo>
                      <a:pt x="3843" y="-36"/>
                      <a:pt x="4011" y="-10"/>
                      <a:pt x="4115" y="106"/>
                    </a:cubicBezTo>
                    <a:cubicBezTo>
                      <a:pt x="4205" y="223"/>
                      <a:pt x="4179" y="391"/>
                      <a:pt x="4063" y="494"/>
                    </a:cubicBezTo>
                    <a:lnTo>
                      <a:pt x="763" y="3044"/>
                    </a:lnTo>
                    <a:lnTo>
                      <a:pt x="4632" y="5282"/>
                    </a:lnTo>
                    <a:cubicBezTo>
                      <a:pt x="4762" y="5360"/>
                      <a:pt x="4801" y="5528"/>
                      <a:pt x="4736" y="5657"/>
                    </a:cubicBezTo>
                    <a:cubicBezTo>
                      <a:pt x="4684" y="5748"/>
                      <a:pt x="4594" y="5800"/>
                      <a:pt x="4503" y="58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415;p27">
                <a:extLst>
                  <a:ext uri="{FF2B5EF4-FFF2-40B4-BE49-F238E27FC236}">
                    <a16:creationId xmlns:a16="http://schemas.microsoft.com/office/drawing/2014/main" id="{3257A480-4700-47C5-BCB8-A82F4AC49D2E}"/>
                  </a:ext>
                </a:extLst>
              </p:cNvPr>
              <p:cNvSpPr/>
              <p:nvPr/>
            </p:nvSpPr>
            <p:spPr>
              <a:xfrm>
                <a:off x="6629719" y="-740809"/>
                <a:ext cx="55516" cy="81098"/>
              </a:xfrm>
              <a:custGeom>
                <a:avLst/>
                <a:gdLst/>
                <a:ahLst/>
                <a:cxnLst/>
                <a:rect l="l" t="t" r="r" b="b"/>
                <a:pathLst>
                  <a:path w="7324" h="10699" extrusionOk="0">
                    <a:moveTo>
                      <a:pt x="7052" y="10687"/>
                    </a:moveTo>
                    <a:cubicBezTo>
                      <a:pt x="7052" y="10687"/>
                      <a:pt x="6949" y="10674"/>
                      <a:pt x="6910" y="10648"/>
                    </a:cubicBezTo>
                    <a:lnTo>
                      <a:pt x="129" y="6352"/>
                    </a:lnTo>
                    <a:cubicBezTo>
                      <a:pt x="65" y="6313"/>
                      <a:pt x="13" y="6235"/>
                      <a:pt x="0" y="6158"/>
                    </a:cubicBezTo>
                    <a:cubicBezTo>
                      <a:pt x="0" y="6080"/>
                      <a:pt x="13" y="6002"/>
                      <a:pt x="65" y="5938"/>
                    </a:cubicBezTo>
                    <a:lnTo>
                      <a:pt x="5435" y="89"/>
                    </a:lnTo>
                    <a:cubicBezTo>
                      <a:pt x="5538" y="-27"/>
                      <a:pt x="5706" y="-27"/>
                      <a:pt x="5823" y="76"/>
                    </a:cubicBezTo>
                    <a:cubicBezTo>
                      <a:pt x="5939" y="180"/>
                      <a:pt x="5939" y="348"/>
                      <a:pt x="5836" y="464"/>
                    </a:cubicBezTo>
                    <a:lnTo>
                      <a:pt x="686" y="6067"/>
                    </a:lnTo>
                    <a:lnTo>
                      <a:pt x="7194" y="10195"/>
                    </a:lnTo>
                    <a:cubicBezTo>
                      <a:pt x="7324" y="10273"/>
                      <a:pt x="7363" y="10441"/>
                      <a:pt x="7285" y="10570"/>
                    </a:cubicBezTo>
                    <a:cubicBezTo>
                      <a:pt x="7233" y="10648"/>
                      <a:pt x="7143" y="10700"/>
                      <a:pt x="7052" y="107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416;p27">
                <a:extLst>
                  <a:ext uri="{FF2B5EF4-FFF2-40B4-BE49-F238E27FC236}">
                    <a16:creationId xmlns:a16="http://schemas.microsoft.com/office/drawing/2014/main" id="{EE68A504-2AD3-4918-DA6F-A1FAE28340AA}"/>
                  </a:ext>
                </a:extLst>
              </p:cNvPr>
              <p:cNvSpPr/>
              <p:nvPr/>
            </p:nvSpPr>
            <p:spPr>
              <a:xfrm>
                <a:off x="6588689" y="-751436"/>
                <a:ext cx="65764" cy="111540"/>
              </a:xfrm>
              <a:custGeom>
                <a:avLst/>
                <a:gdLst/>
                <a:ahLst/>
                <a:cxnLst/>
                <a:rect l="l" t="t" r="r" b="b"/>
                <a:pathLst>
                  <a:path w="8676" h="14715" extrusionOk="0">
                    <a:moveTo>
                      <a:pt x="8415" y="14715"/>
                    </a:moveTo>
                    <a:cubicBezTo>
                      <a:pt x="8415" y="14715"/>
                      <a:pt x="8312" y="14702"/>
                      <a:pt x="8260" y="14663"/>
                    </a:cubicBezTo>
                    <a:lnTo>
                      <a:pt x="121" y="8918"/>
                    </a:lnTo>
                    <a:cubicBezTo>
                      <a:pt x="121" y="8918"/>
                      <a:pt x="18" y="8815"/>
                      <a:pt x="5" y="8737"/>
                    </a:cubicBezTo>
                    <a:cubicBezTo>
                      <a:pt x="-8" y="8659"/>
                      <a:pt x="5" y="8595"/>
                      <a:pt x="56" y="8530"/>
                    </a:cubicBezTo>
                    <a:lnTo>
                      <a:pt x="6306" y="106"/>
                    </a:lnTo>
                    <a:cubicBezTo>
                      <a:pt x="6397" y="-10"/>
                      <a:pt x="6565" y="-36"/>
                      <a:pt x="6682" y="54"/>
                    </a:cubicBezTo>
                    <a:cubicBezTo>
                      <a:pt x="6798" y="145"/>
                      <a:pt x="6824" y="313"/>
                      <a:pt x="6733" y="430"/>
                    </a:cubicBezTo>
                    <a:lnTo>
                      <a:pt x="652" y="8621"/>
                    </a:lnTo>
                    <a:lnTo>
                      <a:pt x="8558" y="14210"/>
                    </a:lnTo>
                    <a:cubicBezTo>
                      <a:pt x="8687" y="14301"/>
                      <a:pt x="8713" y="14469"/>
                      <a:pt x="8623" y="14586"/>
                    </a:cubicBezTo>
                    <a:cubicBezTo>
                      <a:pt x="8571" y="14663"/>
                      <a:pt x="8480" y="14702"/>
                      <a:pt x="8402" y="147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417;p27">
                <a:extLst>
                  <a:ext uri="{FF2B5EF4-FFF2-40B4-BE49-F238E27FC236}">
                    <a16:creationId xmlns:a16="http://schemas.microsoft.com/office/drawing/2014/main" id="{73EF3633-9278-A8FB-5C3D-58EA3070465B}"/>
                  </a:ext>
                </a:extLst>
              </p:cNvPr>
              <p:cNvSpPr/>
              <p:nvPr/>
            </p:nvSpPr>
            <p:spPr>
              <a:xfrm>
                <a:off x="5503557" y="-260528"/>
                <a:ext cx="1639054" cy="910494"/>
              </a:xfrm>
              <a:custGeom>
                <a:avLst/>
                <a:gdLst/>
                <a:ahLst/>
                <a:cxnLst/>
                <a:rect l="l" t="t" r="r" b="b"/>
                <a:pathLst>
                  <a:path w="216234" h="120118" extrusionOk="0">
                    <a:moveTo>
                      <a:pt x="210709" y="64323"/>
                    </a:moveTo>
                    <a:cubicBezTo>
                      <a:pt x="207578" y="54178"/>
                      <a:pt x="202233" y="44875"/>
                      <a:pt x="194237" y="37810"/>
                    </a:cubicBezTo>
                    <a:cubicBezTo>
                      <a:pt x="187845" y="32181"/>
                      <a:pt x="180223" y="28260"/>
                      <a:pt x="172576" y="24637"/>
                    </a:cubicBezTo>
                    <a:cubicBezTo>
                      <a:pt x="165278" y="21182"/>
                      <a:pt x="157320" y="19215"/>
                      <a:pt x="150320" y="15114"/>
                    </a:cubicBezTo>
                    <a:cubicBezTo>
                      <a:pt x="143772" y="11283"/>
                      <a:pt x="137781" y="5888"/>
                      <a:pt x="133058" y="0"/>
                    </a:cubicBezTo>
                    <a:lnTo>
                      <a:pt x="87692" y="4011"/>
                    </a:lnTo>
                    <a:cubicBezTo>
                      <a:pt x="87627" y="4218"/>
                      <a:pt x="87575" y="4425"/>
                      <a:pt x="87511" y="4632"/>
                    </a:cubicBezTo>
                    <a:cubicBezTo>
                      <a:pt x="85932" y="9446"/>
                      <a:pt x="81985" y="11037"/>
                      <a:pt x="78168" y="14130"/>
                    </a:cubicBezTo>
                    <a:cubicBezTo>
                      <a:pt x="70638" y="20225"/>
                      <a:pt x="62071" y="24521"/>
                      <a:pt x="53052" y="26940"/>
                    </a:cubicBezTo>
                    <a:cubicBezTo>
                      <a:pt x="43438" y="29515"/>
                      <a:pt x="33708" y="32233"/>
                      <a:pt x="24870" y="37072"/>
                    </a:cubicBezTo>
                    <a:cubicBezTo>
                      <a:pt x="20535" y="39453"/>
                      <a:pt x="16472" y="42338"/>
                      <a:pt x="12978" y="45936"/>
                    </a:cubicBezTo>
                    <a:cubicBezTo>
                      <a:pt x="9084" y="49947"/>
                      <a:pt x="6108" y="54812"/>
                      <a:pt x="3701" y="59923"/>
                    </a:cubicBezTo>
                    <a:cubicBezTo>
                      <a:pt x="1488" y="64633"/>
                      <a:pt x="388" y="104449"/>
                      <a:pt x="0" y="120119"/>
                    </a:cubicBezTo>
                    <a:lnTo>
                      <a:pt x="216234" y="120119"/>
                    </a:lnTo>
                    <a:cubicBezTo>
                      <a:pt x="215574" y="106894"/>
                      <a:pt x="212184" y="69098"/>
                      <a:pt x="210709" y="643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418;p27">
                <a:extLst>
                  <a:ext uri="{FF2B5EF4-FFF2-40B4-BE49-F238E27FC236}">
                    <a16:creationId xmlns:a16="http://schemas.microsoft.com/office/drawing/2014/main" id="{4ACC5EEA-50CE-69EB-5EDC-C847169F9D34}"/>
                  </a:ext>
                </a:extLst>
              </p:cNvPr>
              <p:cNvSpPr/>
              <p:nvPr/>
            </p:nvSpPr>
            <p:spPr>
              <a:xfrm>
                <a:off x="5960796" y="-598225"/>
                <a:ext cx="171566" cy="172051"/>
              </a:xfrm>
              <a:custGeom>
                <a:avLst/>
                <a:gdLst/>
                <a:ahLst/>
                <a:cxnLst/>
                <a:rect l="l" t="t" r="r" b="b"/>
                <a:pathLst>
                  <a:path w="22634" h="22698" extrusionOk="0">
                    <a:moveTo>
                      <a:pt x="22633" y="11517"/>
                    </a:moveTo>
                    <a:cubicBezTo>
                      <a:pt x="22542" y="17780"/>
                      <a:pt x="17393" y="22788"/>
                      <a:pt x="11143" y="22697"/>
                    </a:cubicBezTo>
                    <a:cubicBezTo>
                      <a:pt x="4893" y="22607"/>
                      <a:pt x="-102" y="17444"/>
                      <a:pt x="2" y="11181"/>
                    </a:cubicBezTo>
                    <a:cubicBezTo>
                      <a:pt x="92" y="4918"/>
                      <a:pt x="5242" y="-89"/>
                      <a:pt x="11492" y="1"/>
                    </a:cubicBezTo>
                    <a:cubicBezTo>
                      <a:pt x="17742" y="92"/>
                      <a:pt x="22737" y="5255"/>
                      <a:pt x="22633" y="11517"/>
                    </a:cubicBez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419;p27">
                <a:extLst>
                  <a:ext uri="{FF2B5EF4-FFF2-40B4-BE49-F238E27FC236}">
                    <a16:creationId xmlns:a16="http://schemas.microsoft.com/office/drawing/2014/main" id="{6F0B3B56-6865-1ADF-5980-C813A00350C2}"/>
                  </a:ext>
                </a:extLst>
              </p:cNvPr>
              <p:cNvSpPr/>
              <p:nvPr/>
            </p:nvSpPr>
            <p:spPr>
              <a:xfrm>
                <a:off x="6104404" y="-602234"/>
                <a:ext cx="475600" cy="523263"/>
              </a:xfrm>
              <a:custGeom>
                <a:avLst/>
                <a:gdLst/>
                <a:ahLst/>
                <a:cxnLst/>
                <a:rect l="l" t="t" r="r" b="b"/>
                <a:pathLst>
                  <a:path w="62744" h="69032" extrusionOk="0">
                    <a:moveTo>
                      <a:pt x="53402" y="4904"/>
                    </a:moveTo>
                    <a:cubicBezTo>
                      <a:pt x="53402" y="3183"/>
                      <a:pt x="53570" y="1553"/>
                      <a:pt x="53868" y="0"/>
                    </a:cubicBezTo>
                    <a:lnTo>
                      <a:pt x="4192" y="0"/>
                    </a:lnTo>
                    <a:cubicBezTo>
                      <a:pt x="6897" y="19397"/>
                      <a:pt x="8230" y="42869"/>
                      <a:pt x="0" y="58241"/>
                    </a:cubicBezTo>
                    <a:cubicBezTo>
                      <a:pt x="2472" y="59613"/>
                      <a:pt x="4956" y="60971"/>
                      <a:pt x="7440" y="62343"/>
                    </a:cubicBezTo>
                    <a:cubicBezTo>
                      <a:pt x="9459" y="63456"/>
                      <a:pt x="11490" y="64582"/>
                      <a:pt x="13600" y="65500"/>
                    </a:cubicBezTo>
                    <a:cubicBezTo>
                      <a:pt x="21350" y="68865"/>
                      <a:pt x="29955" y="69783"/>
                      <a:pt x="38314" y="68438"/>
                    </a:cubicBezTo>
                    <a:cubicBezTo>
                      <a:pt x="46971" y="67053"/>
                      <a:pt x="58008" y="61295"/>
                      <a:pt x="62744" y="54269"/>
                    </a:cubicBezTo>
                    <a:cubicBezTo>
                      <a:pt x="49300" y="46583"/>
                      <a:pt x="53480" y="16433"/>
                      <a:pt x="53402" y="4904"/>
                    </a:cubicBez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420;p27">
                <a:extLst>
                  <a:ext uri="{FF2B5EF4-FFF2-40B4-BE49-F238E27FC236}">
                    <a16:creationId xmlns:a16="http://schemas.microsoft.com/office/drawing/2014/main" id="{B7354FD6-D24A-EDE0-A8E2-7485A1C7379F}"/>
                  </a:ext>
                </a:extLst>
              </p:cNvPr>
              <p:cNvSpPr/>
              <p:nvPr/>
            </p:nvSpPr>
            <p:spPr>
              <a:xfrm>
                <a:off x="6359360" y="-702963"/>
                <a:ext cx="166881" cy="203023"/>
              </a:xfrm>
              <a:custGeom>
                <a:avLst/>
                <a:gdLst/>
                <a:ahLst/>
                <a:cxnLst/>
                <a:rect l="l" t="t" r="r" b="b"/>
                <a:pathLst>
                  <a:path w="22016" h="26784" extrusionOk="0">
                    <a:moveTo>
                      <a:pt x="161" y="0"/>
                    </a:moveTo>
                    <a:cubicBezTo>
                      <a:pt x="-227" y="2924"/>
                      <a:pt x="84" y="5939"/>
                      <a:pt x="1106" y="8695"/>
                    </a:cubicBezTo>
                    <a:cubicBezTo>
                      <a:pt x="4043" y="16550"/>
                      <a:pt x="11419" y="22424"/>
                      <a:pt x="19286" y="26785"/>
                    </a:cubicBezTo>
                    <a:cubicBezTo>
                      <a:pt x="20425" y="17417"/>
                      <a:pt x="21007" y="9122"/>
                      <a:pt x="22016" y="0"/>
                    </a:cubicBezTo>
                    <a:lnTo>
                      <a:pt x="17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421;p27">
                <a:extLst>
                  <a:ext uri="{FF2B5EF4-FFF2-40B4-BE49-F238E27FC236}">
                    <a16:creationId xmlns:a16="http://schemas.microsoft.com/office/drawing/2014/main" id="{FD930249-2DA3-B681-E489-7F948C546EDB}"/>
                  </a:ext>
                </a:extLst>
              </p:cNvPr>
              <p:cNvSpPr/>
              <p:nvPr/>
            </p:nvSpPr>
            <p:spPr>
              <a:xfrm>
                <a:off x="6096749" y="-702963"/>
                <a:ext cx="450191" cy="542880"/>
              </a:xfrm>
              <a:custGeom>
                <a:avLst/>
                <a:gdLst/>
                <a:ahLst/>
                <a:cxnLst/>
                <a:rect l="l" t="t" r="r" b="b"/>
                <a:pathLst>
                  <a:path w="59392" h="71620" extrusionOk="0">
                    <a:moveTo>
                      <a:pt x="634" y="0"/>
                    </a:moveTo>
                    <a:lnTo>
                      <a:pt x="65" y="37473"/>
                    </a:lnTo>
                    <a:lnTo>
                      <a:pt x="0" y="41704"/>
                    </a:lnTo>
                    <a:cubicBezTo>
                      <a:pt x="0" y="42196"/>
                      <a:pt x="0" y="42688"/>
                      <a:pt x="13" y="43180"/>
                    </a:cubicBezTo>
                    <a:cubicBezTo>
                      <a:pt x="13" y="43503"/>
                      <a:pt x="39" y="43826"/>
                      <a:pt x="65" y="44137"/>
                    </a:cubicBezTo>
                    <a:cubicBezTo>
                      <a:pt x="65" y="44305"/>
                      <a:pt x="91" y="44461"/>
                      <a:pt x="104" y="44629"/>
                    </a:cubicBezTo>
                    <a:cubicBezTo>
                      <a:pt x="104" y="44732"/>
                      <a:pt x="117" y="44836"/>
                      <a:pt x="130" y="44926"/>
                    </a:cubicBezTo>
                    <a:cubicBezTo>
                      <a:pt x="155" y="45237"/>
                      <a:pt x="194" y="45535"/>
                      <a:pt x="233" y="45845"/>
                    </a:cubicBezTo>
                    <a:cubicBezTo>
                      <a:pt x="233" y="45936"/>
                      <a:pt x="259" y="46026"/>
                      <a:pt x="272" y="46117"/>
                    </a:cubicBezTo>
                    <a:cubicBezTo>
                      <a:pt x="336" y="46557"/>
                      <a:pt x="401" y="46997"/>
                      <a:pt x="479" y="47437"/>
                    </a:cubicBezTo>
                    <a:cubicBezTo>
                      <a:pt x="569" y="47902"/>
                      <a:pt x="660" y="48368"/>
                      <a:pt x="764" y="48821"/>
                    </a:cubicBezTo>
                    <a:cubicBezTo>
                      <a:pt x="802" y="48989"/>
                      <a:pt x="841" y="49145"/>
                      <a:pt x="880" y="49313"/>
                    </a:cubicBezTo>
                    <a:cubicBezTo>
                      <a:pt x="906" y="49416"/>
                      <a:pt x="932" y="49507"/>
                      <a:pt x="958" y="49611"/>
                    </a:cubicBezTo>
                    <a:cubicBezTo>
                      <a:pt x="1061" y="49999"/>
                      <a:pt x="1165" y="50387"/>
                      <a:pt x="1294" y="50762"/>
                    </a:cubicBezTo>
                    <a:cubicBezTo>
                      <a:pt x="1579" y="51681"/>
                      <a:pt x="1902" y="52600"/>
                      <a:pt x="2277" y="53492"/>
                    </a:cubicBezTo>
                    <a:cubicBezTo>
                      <a:pt x="2368" y="53712"/>
                      <a:pt x="2459" y="53919"/>
                      <a:pt x="2549" y="54126"/>
                    </a:cubicBezTo>
                    <a:cubicBezTo>
                      <a:pt x="3403" y="56029"/>
                      <a:pt x="4451" y="57840"/>
                      <a:pt x="5668" y="59509"/>
                    </a:cubicBezTo>
                    <a:cubicBezTo>
                      <a:pt x="5939" y="59872"/>
                      <a:pt x="6211" y="60234"/>
                      <a:pt x="6483" y="60570"/>
                    </a:cubicBezTo>
                    <a:cubicBezTo>
                      <a:pt x="6638" y="60764"/>
                      <a:pt x="6781" y="60946"/>
                      <a:pt x="6936" y="61127"/>
                    </a:cubicBezTo>
                    <a:cubicBezTo>
                      <a:pt x="7195" y="61424"/>
                      <a:pt x="7453" y="61735"/>
                      <a:pt x="7725" y="62020"/>
                    </a:cubicBezTo>
                    <a:cubicBezTo>
                      <a:pt x="8385" y="62744"/>
                      <a:pt x="9071" y="63417"/>
                      <a:pt x="9795" y="64077"/>
                    </a:cubicBezTo>
                    <a:cubicBezTo>
                      <a:pt x="10132" y="64375"/>
                      <a:pt x="10481" y="64672"/>
                      <a:pt x="10831" y="64970"/>
                    </a:cubicBezTo>
                    <a:cubicBezTo>
                      <a:pt x="12267" y="66147"/>
                      <a:pt x="13807" y="67195"/>
                      <a:pt x="15450" y="68075"/>
                    </a:cubicBezTo>
                    <a:cubicBezTo>
                      <a:pt x="16679" y="68748"/>
                      <a:pt x="17973" y="69330"/>
                      <a:pt x="19306" y="69822"/>
                    </a:cubicBezTo>
                    <a:cubicBezTo>
                      <a:pt x="19604" y="69926"/>
                      <a:pt x="19901" y="70029"/>
                      <a:pt x="20186" y="70133"/>
                    </a:cubicBezTo>
                    <a:cubicBezTo>
                      <a:pt x="20393" y="70197"/>
                      <a:pt x="20600" y="70275"/>
                      <a:pt x="20820" y="70340"/>
                    </a:cubicBezTo>
                    <a:cubicBezTo>
                      <a:pt x="20936" y="70379"/>
                      <a:pt x="21053" y="70417"/>
                      <a:pt x="21169" y="70443"/>
                    </a:cubicBezTo>
                    <a:cubicBezTo>
                      <a:pt x="21273" y="70482"/>
                      <a:pt x="21389" y="70508"/>
                      <a:pt x="21493" y="70534"/>
                    </a:cubicBezTo>
                    <a:cubicBezTo>
                      <a:pt x="21842" y="70637"/>
                      <a:pt x="22179" y="70728"/>
                      <a:pt x="22528" y="70806"/>
                    </a:cubicBezTo>
                    <a:cubicBezTo>
                      <a:pt x="24598" y="71297"/>
                      <a:pt x="26733" y="71582"/>
                      <a:pt x="28933" y="71621"/>
                    </a:cubicBezTo>
                    <a:cubicBezTo>
                      <a:pt x="29412" y="71621"/>
                      <a:pt x="29904" y="71621"/>
                      <a:pt x="30382" y="71621"/>
                    </a:cubicBezTo>
                    <a:cubicBezTo>
                      <a:pt x="35765" y="71440"/>
                      <a:pt x="40799" y="69783"/>
                      <a:pt x="45082" y="67040"/>
                    </a:cubicBezTo>
                    <a:cubicBezTo>
                      <a:pt x="53156" y="61877"/>
                      <a:pt x="58604" y="52871"/>
                      <a:pt x="58759" y="42597"/>
                    </a:cubicBezTo>
                    <a:lnTo>
                      <a:pt x="58798" y="40242"/>
                    </a:lnTo>
                    <a:lnTo>
                      <a:pt x="58862" y="35623"/>
                    </a:lnTo>
                    <a:lnTo>
                      <a:pt x="59173" y="15126"/>
                    </a:lnTo>
                    <a:lnTo>
                      <a:pt x="59264" y="8708"/>
                    </a:lnTo>
                    <a:lnTo>
                      <a:pt x="59393" y="0"/>
                    </a:lnTo>
                    <a:lnTo>
                      <a:pt x="608" y="0"/>
                    </a:ln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422;p27">
                <a:extLst>
                  <a:ext uri="{FF2B5EF4-FFF2-40B4-BE49-F238E27FC236}">
                    <a16:creationId xmlns:a16="http://schemas.microsoft.com/office/drawing/2014/main" id="{8D941C84-0462-F582-277E-FD3C3CB57A7E}"/>
                  </a:ext>
                </a:extLst>
              </p:cNvPr>
              <p:cNvSpPr/>
              <p:nvPr/>
            </p:nvSpPr>
            <p:spPr>
              <a:xfrm>
                <a:off x="6495335" y="-596163"/>
                <a:ext cx="171566" cy="172051"/>
              </a:xfrm>
              <a:custGeom>
                <a:avLst/>
                <a:gdLst/>
                <a:ahLst/>
                <a:cxnLst/>
                <a:rect l="l" t="t" r="r" b="b"/>
                <a:pathLst>
                  <a:path w="22634" h="22698" extrusionOk="0">
                    <a:moveTo>
                      <a:pt x="22633" y="11518"/>
                    </a:moveTo>
                    <a:cubicBezTo>
                      <a:pt x="22542" y="17780"/>
                      <a:pt x="17393" y="22788"/>
                      <a:pt x="11143" y="22697"/>
                    </a:cubicBezTo>
                    <a:cubicBezTo>
                      <a:pt x="4893" y="22607"/>
                      <a:pt x="-102" y="17444"/>
                      <a:pt x="2" y="11181"/>
                    </a:cubicBezTo>
                    <a:cubicBezTo>
                      <a:pt x="92" y="4918"/>
                      <a:pt x="5242" y="-89"/>
                      <a:pt x="11492" y="1"/>
                    </a:cubicBezTo>
                    <a:cubicBezTo>
                      <a:pt x="17742" y="92"/>
                      <a:pt x="22737" y="5255"/>
                      <a:pt x="22633" y="11518"/>
                    </a:cubicBez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423;p27">
                <a:extLst>
                  <a:ext uri="{FF2B5EF4-FFF2-40B4-BE49-F238E27FC236}">
                    <a16:creationId xmlns:a16="http://schemas.microsoft.com/office/drawing/2014/main" id="{ACDEA662-D73D-5923-3AA7-A0DBEA1041A5}"/>
                  </a:ext>
                </a:extLst>
              </p:cNvPr>
              <p:cNvSpPr/>
              <p:nvPr/>
            </p:nvSpPr>
            <p:spPr>
              <a:xfrm>
                <a:off x="6384760" y="-633456"/>
                <a:ext cx="105248" cy="78817"/>
              </a:xfrm>
              <a:custGeom>
                <a:avLst/>
                <a:gdLst/>
                <a:ahLst/>
                <a:cxnLst/>
                <a:rect l="l" t="t" r="r" b="b"/>
                <a:pathLst>
                  <a:path w="13885" h="10398" extrusionOk="0">
                    <a:moveTo>
                      <a:pt x="9945" y="10032"/>
                    </a:moveTo>
                    <a:lnTo>
                      <a:pt x="1263" y="4843"/>
                    </a:lnTo>
                    <a:cubicBezTo>
                      <a:pt x="33" y="4106"/>
                      <a:pt x="-368" y="2501"/>
                      <a:pt x="370" y="1272"/>
                    </a:cubicBezTo>
                    <a:lnTo>
                      <a:pt x="370" y="1272"/>
                    </a:lnTo>
                    <a:cubicBezTo>
                      <a:pt x="1107" y="43"/>
                      <a:pt x="2712" y="-371"/>
                      <a:pt x="3941" y="366"/>
                    </a:cubicBezTo>
                    <a:lnTo>
                      <a:pt x="12624" y="5555"/>
                    </a:lnTo>
                    <a:cubicBezTo>
                      <a:pt x="13853" y="6293"/>
                      <a:pt x="14254" y="7897"/>
                      <a:pt x="13516" y="9126"/>
                    </a:cubicBezTo>
                    <a:lnTo>
                      <a:pt x="13516" y="9126"/>
                    </a:lnTo>
                    <a:cubicBezTo>
                      <a:pt x="12779" y="10356"/>
                      <a:pt x="11174" y="10770"/>
                      <a:pt x="9945" y="1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424;p27">
                <a:extLst>
                  <a:ext uri="{FF2B5EF4-FFF2-40B4-BE49-F238E27FC236}">
                    <a16:creationId xmlns:a16="http://schemas.microsoft.com/office/drawing/2014/main" id="{F51B806C-EA91-7FA5-6FE1-FFF297C157E3}"/>
                  </a:ext>
                </a:extLst>
              </p:cNvPr>
              <p:cNvSpPr/>
              <p:nvPr/>
            </p:nvSpPr>
            <p:spPr>
              <a:xfrm>
                <a:off x="6146715" y="-643363"/>
                <a:ext cx="105248" cy="78817"/>
              </a:xfrm>
              <a:custGeom>
                <a:avLst/>
                <a:gdLst/>
                <a:ahLst/>
                <a:cxnLst/>
                <a:rect l="l" t="t" r="r" b="b"/>
                <a:pathLst>
                  <a:path w="13885" h="10398" extrusionOk="0">
                    <a:moveTo>
                      <a:pt x="3941" y="10032"/>
                    </a:moveTo>
                    <a:lnTo>
                      <a:pt x="12623" y="4843"/>
                    </a:lnTo>
                    <a:cubicBezTo>
                      <a:pt x="13853" y="4106"/>
                      <a:pt x="14254" y="2501"/>
                      <a:pt x="13516" y="1272"/>
                    </a:cubicBezTo>
                    <a:lnTo>
                      <a:pt x="13516" y="1272"/>
                    </a:lnTo>
                    <a:cubicBezTo>
                      <a:pt x="12779" y="43"/>
                      <a:pt x="11174" y="-371"/>
                      <a:pt x="9945" y="366"/>
                    </a:cubicBezTo>
                    <a:lnTo>
                      <a:pt x="1262" y="5555"/>
                    </a:lnTo>
                    <a:cubicBezTo>
                      <a:pt x="33" y="6293"/>
                      <a:pt x="-368" y="7897"/>
                      <a:pt x="370" y="9126"/>
                    </a:cubicBezTo>
                    <a:lnTo>
                      <a:pt x="370" y="9126"/>
                    </a:lnTo>
                    <a:cubicBezTo>
                      <a:pt x="1107" y="10356"/>
                      <a:pt x="2712" y="10770"/>
                      <a:pt x="3941" y="1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425;p27">
                <a:extLst>
                  <a:ext uri="{FF2B5EF4-FFF2-40B4-BE49-F238E27FC236}">
                    <a16:creationId xmlns:a16="http://schemas.microsoft.com/office/drawing/2014/main" id="{7A61DDCB-BFB9-4077-5638-7CBE02ACAADB}"/>
                  </a:ext>
                </a:extLst>
              </p:cNvPr>
              <p:cNvSpPr/>
              <p:nvPr/>
            </p:nvSpPr>
            <p:spPr>
              <a:xfrm>
                <a:off x="6092239" y="-704630"/>
                <a:ext cx="67742" cy="251186"/>
              </a:xfrm>
              <a:custGeom>
                <a:avLst/>
                <a:gdLst/>
                <a:ahLst/>
                <a:cxnLst/>
                <a:rect l="l" t="t" r="r" b="b"/>
                <a:pathLst>
                  <a:path w="8937" h="33138" extrusionOk="0">
                    <a:moveTo>
                      <a:pt x="8113" y="116"/>
                    </a:moveTo>
                    <a:cubicBezTo>
                      <a:pt x="10158" y="4684"/>
                      <a:pt x="8100" y="10067"/>
                      <a:pt x="5202" y="14143"/>
                    </a:cubicBezTo>
                    <a:cubicBezTo>
                      <a:pt x="3636" y="16356"/>
                      <a:pt x="1747" y="18555"/>
                      <a:pt x="1436" y="21247"/>
                    </a:cubicBezTo>
                    <a:cubicBezTo>
                      <a:pt x="3610" y="22528"/>
                      <a:pt x="4982" y="25232"/>
                      <a:pt x="4658" y="27730"/>
                    </a:cubicBezTo>
                    <a:cubicBezTo>
                      <a:pt x="4335" y="30227"/>
                      <a:pt x="2420" y="32453"/>
                      <a:pt x="0" y="33138"/>
                    </a:cubicBezTo>
                    <a:cubicBezTo>
                      <a:pt x="39" y="33112"/>
                      <a:pt x="78" y="33087"/>
                      <a:pt x="116" y="33061"/>
                    </a:cubicBezTo>
                    <a:lnTo>
                      <a:pt x="116" y="0"/>
                    </a:lnTo>
                    <a:lnTo>
                      <a:pt x="8113" y="1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426;p27">
                <a:extLst>
                  <a:ext uri="{FF2B5EF4-FFF2-40B4-BE49-F238E27FC236}">
                    <a16:creationId xmlns:a16="http://schemas.microsoft.com/office/drawing/2014/main" id="{EFEBCE4B-274A-68AB-B1EE-66F321DC0E1F}"/>
                  </a:ext>
                </a:extLst>
              </p:cNvPr>
              <p:cNvSpPr/>
              <p:nvPr/>
            </p:nvSpPr>
            <p:spPr>
              <a:xfrm>
                <a:off x="6480767" y="-704630"/>
                <a:ext cx="67742" cy="251186"/>
              </a:xfrm>
              <a:custGeom>
                <a:avLst/>
                <a:gdLst/>
                <a:ahLst/>
                <a:cxnLst/>
                <a:rect l="l" t="t" r="r" b="b"/>
                <a:pathLst>
                  <a:path w="8937" h="33138" extrusionOk="0">
                    <a:moveTo>
                      <a:pt x="824" y="116"/>
                    </a:moveTo>
                    <a:cubicBezTo>
                      <a:pt x="-1220" y="4684"/>
                      <a:pt x="837" y="10067"/>
                      <a:pt x="3736" y="14143"/>
                    </a:cubicBezTo>
                    <a:cubicBezTo>
                      <a:pt x="5301" y="16356"/>
                      <a:pt x="7190" y="18555"/>
                      <a:pt x="7501" y="21247"/>
                    </a:cubicBezTo>
                    <a:cubicBezTo>
                      <a:pt x="5327" y="22528"/>
                      <a:pt x="3956" y="25232"/>
                      <a:pt x="4279" y="27730"/>
                    </a:cubicBezTo>
                    <a:cubicBezTo>
                      <a:pt x="4603" y="30227"/>
                      <a:pt x="6518" y="32453"/>
                      <a:pt x="8937" y="33138"/>
                    </a:cubicBezTo>
                    <a:cubicBezTo>
                      <a:pt x="8898" y="33112"/>
                      <a:pt x="8860" y="33087"/>
                      <a:pt x="8821" y="33061"/>
                    </a:cubicBezTo>
                    <a:lnTo>
                      <a:pt x="8821" y="0"/>
                    </a:lnTo>
                    <a:lnTo>
                      <a:pt x="824" y="1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427;p27">
                <a:extLst>
                  <a:ext uri="{FF2B5EF4-FFF2-40B4-BE49-F238E27FC236}">
                    <a16:creationId xmlns:a16="http://schemas.microsoft.com/office/drawing/2014/main" id="{AA7E609C-1F0A-538D-85C8-D792B57EB757}"/>
                  </a:ext>
                </a:extLst>
              </p:cNvPr>
              <p:cNvSpPr/>
              <p:nvPr/>
            </p:nvSpPr>
            <p:spPr>
              <a:xfrm>
                <a:off x="6287283" y="-417984"/>
                <a:ext cx="71479" cy="55645"/>
              </a:xfrm>
              <a:custGeom>
                <a:avLst/>
                <a:gdLst/>
                <a:ahLst/>
                <a:cxnLst/>
                <a:rect l="l" t="t" r="r" b="b"/>
                <a:pathLst>
                  <a:path w="9430" h="7341" extrusionOk="0">
                    <a:moveTo>
                      <a:pt x="5323" y="7342"/>
                    </a:moveTo>
                    <a:cubicBezTo>
                      <a:pt x="5207" y="7342"/>
                      <a:pt x="5104" y="7290"/>
                      <a:pt x="5039" y="7199"/>
                    </a:cubicBezTo>
                    <a:lnTo>
                      <a:pt x="83" y="1053"/>
                    </a:lnTo>
                    <a:cubicBezTo>
                      <a:pt x="-47" y="898"/>
                      <a:pt x="-21" y="665"/>
                      <a:pt x="135" y="535"/>
                    </a:cubicBezTo>
                    <a:cubicBezTo>
                      <a:pt x="290" y="406"/>
                      <a:pt x="523" y="432"/>
                      <a:pt x="652" y="587"/>
                    </a:cubicBezTo>
                    <a:lnTo>
                      <a:pt x="5259" y="6319"/>
                    </a:lnTo>
                    <a:lnTo>
                      <a:pt x="8739" y="186"/>
                    </a:lnTo>
                    <a:cubicBezTo>
                      <a:pt x="8843" y="5"/>
                      <a:pt x="9063" y="-47"/>
                      <a:pt x="9244" y="44"/>
                    </a:cubicBezTo>
                    <a:cubicBezTo>
                      <a:pt x="9425" y="147"/>
                      <a:pt x="9477" y="367"/>
                      <a:pt x="9386" y="548"/>
                    </a:cubicBezTo>
                    <a:lnTo>
                      <a:pt x="5634" y="7148"/>
                    </a:lnTo>
                    <a:cubicBezTo>
                      <a:pt x="5569" y="7251"/>
                      <a:pt x="5466" y="7316"/>
                      <a:pt x="5349" y="7329"/>
                    </a:cubicBezTo>
                    <a:cubicBezTo>
                      <a:pt x="5349" y="7329"/>
                      <a:pt x="5336" y="7329"/>
                      <a:pt x="5323" y="73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428;p27">
                <a:extLst>
                  <a:ext uri="{FF2B5EF4-FFF2-40B4-BE49-F238E27FC236}">
                    <a16:creationId xmlns:a16="http://schemas.microsoft.com/office/drawing/2014/main" id="{0521B153-698F-92E4-91CF-D3BD20715FD5}"/>
                  </a:ext>
                </a:extLst>
              </p:cNvPr>
              <p:cNvSpPr/>
              <p:nvPr/>
            </p:nvSpPr>
            <p:spPr>
              <a:xfrm>
                <a:off x="6285601" y="-370913"/>
                <a:ext cx="87640" cy="29767"/>
              </a:xfrm>
              <a:custGeom>
                <a:avLst/>
                <a:gdLst/>
                <a:ahLst/>
                <a:cxnLst/>
                <a:rect l="l" t="t" r="r" b="b"/>
                <a:pathLst>
                  <a:path w="11562" h="3927" extrusionOk="0">
                    <a:moveTo>
                      <a:pt x="6244" y="3927"/>
                    </a:moveTo>
                    <a:cubicBezTo>
                      <a:pt x="6062" y="3927"/>
                      <a:pt x="5881" y="3927"/>
                      <a:pt x="5700" y="3902"/>
                    </a:cubicBezTo>
                    <a:cubicBezTo>
                      <a:pt x="3591" y="3720"/>
                      <a:pt x="1482" y="2478"/>
                      <a:pt x="71" y="589"/>
                    </a:cubicBezTo>
                    <a:cubicBezTo>
                      <a:pt x="-45" y="421"/>
                      <a:pt x="-19" y="201"/>
                      <a:pt x="149" y="71"/>
                    </a:cubicBezTo>
                    <a:cubicBezTo>
                      <a:pt x="304" y="-45"/>
                      <a:pt x="537" y="-19"/>
                      <a:pt x="667" y="149"/>
                    </a:cubicBezTo>
                    <a:cubicBezTo>
                      <a:pt x="1948" y="1870"/>
                      <a:pt x="3863" y="2996"/>
                      <a:pt x="5765" y="3164"/>
                    </a:cubicBezTo>
                    <a:cubicBezTo>
                      <a:pt x="7861" y="3332"/>
                      <a:pt x="9905" y="2349"/>
                      <a:pt x="10876" y="680"/>
                    </a:cubicBezTo>
                    <a:cubicBezTo>
                      <a:pt x="10980" y="498"/>
                      <a:pt x="11199" y="447"/>
                      <a:pt x="11381" y="550"/>
                    </a:cubicBezTo>
                    <a:cubicBezTo>
                      <a:pt x="11562" y="654"/>
                      <a:pt x="11614" y="874"/>
                      <a:pt x="11510" y="1055"/>
                    </a:cubicBezTo>
                    <a:cubicBezTo>
                      <a:pt x="10488" y="2815"/>
                      <a:pt x="8417" y="3927"/>
                      <a:pt x="6244" y="39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429;p27">
                <a:extLst>
                  <a:ext uri="{FF2B5EF4-FFF2-40B4-BE49-F238E27FC236}">
                    <a16:creationId xmlns:a16="http://schemas.microsoft.com/office/drawing/2014/main" id="{1D96ED0F-5BF4-CD78-B57B-153132978DB1}"/>
                  </a:ext>
                </a:extLst>
              </p:cNvPr>
              <p:cNvSpPr/>
              <p:nvPr/>
            </p:nvSpPr>
            <p:spPr>
              <a:xfrm>
                <a:off x="6369608" y="-521630"/>
                <a:ext cx="90429" cy="66530"/>
              </a:xfrm>
              <a:custGeom>
                <a:avLst/>
                <a:gdLst/>
                <a:ahLst/>
                <a:cxnLst/>
                <a:rect l="l" t="t" r="r" b="b"/>
                <a:pathLst>
                  <a:path w="11930" h="8777" extrusionOk="0">
                    <a:moveTo>
                      <a:pt x="13" y="8762"/>
                    </a:moveTo>
                    <a:cubicBezTo>
                      <a:pt x="608" y="6136"/>
                      <a:pt x="2174" y="3755"/>
                      <a:pt x="4335" y="2163"/>
                    </a:cubicBezTo>
                    <a:cubicBezTo>
                      <a:pt x="6509" y="572"/>
                      <a:pt x="9252" y="-192"/>
                      <a:pt x="11930" y="41"/>
                    </a:cubicBezTo>
                    <a:cubicBezTo>
                      <a:pt x="10326" y="5088"/>
                      <a:pt x="5292" y="8879"/>
                      <a:pt x="0" y="87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430;p27">
                <a:extLst>
                  <a:ext uri="{FF2B5EF4-FFF2-40B4-BE49-F238E27FC236}">
                    <a16:creationId xmlns:a16="http://schemas.microsoft.com/office/drawing/2014/main" id="{4BE1A05A-B7C8-1CBE-DE09-85986D61C3DC}"/>
                  </a:ext>
                </a:extLst>
              </p:cNvPr>
              <p:cNvSpPr/>
              <p:nvPr/>
            </p:nvSpPr>
            <p:spPr>
              <a:xfrm>
                <a:off x="6377946" y="-521517"/>
                <a:ext cx="71593" cy="62671"/>
              </a:xfrm>
              <a:custGeom>
                <a:avLst/>
                <a:gdLst/>
                <a:ahLst/>
                <a:cxnLst/>
                <a:rect l="l" t="t" r="r" b="b"/>
                <a:pathLst>
                  <a:path w="9445" h="8268" extrusionOk="0">
                    <a:moveTo>
                      <a:pt x="9381" y="1617"/>
                    </a:moveTo>
                    <a:cubicBezTo>
                      <a:pt x="9342" y="1074"/>
                      <a:pt x="9291" y="543"/>
                      <a:pt x="9252" y="0"/>
                    </a:cubicBezTo>
                    <a:cubicBezTo>
                      <a:pt x="7104" y="129"/>
                      <a:pt x="4982" y="867"/>
                      <a:pt x="3235" y="2135"/>
                    </a:cubicBezTo>
                    <a:cubicBezTo>
                      <a:pt x="1889" y="3118"/>
                      <a:pt x="789" y="4399"/>
                      <a:pt x="0" y="5862"/>
                    </a:cubicBezTo>
                    <a:cubicBezTo>
                      <a:pt x="0" y="5875"/>
                      <a:pt x="13" y="5900"/>
                      <a:pt x="26" y="5913"/>
                    </a:cubicBezTo>
                    <a:cubicBezTo>
                      <a:pt x="194" y="6198"/>
                      <a:pt x="375" y="6470"/>
                      <a:pt x="569" y="6742"/>
                    </a:cubicBezTo>
                    <a:cubicBezTo>
                      <a:pt x="582" y="6754"/>
                      <a:pt x="595" y="6780"/>
                      <a:pt x="608" y="6793"/>
                    </a:cubicBezTo>
                    <a:cubicBezTo>
                      <a:pt x="634" y="6819"/>
                      <a:pt x="647" y="6845"/>
                      <a:pt x="673" y="6871"/>
                    </a:cubicBezTo>
                    <a:cubicBezTo>
                      <a:pt x="776" y="7000"/>
                      <a:pt x="893" y="7130"/>
                      <a:pt x="1009" y="7246"/>
                    </a:cubicBezTo>
                    <a:cubicBezTo>
                      <a:pt x="1242" y="7505"/>
                      <a:pt x="1501" y="7751"/>
                      <a:pt x="1773" y="7971"/>
                    </a:cubicBezTo>
                    <a:cubicBezTo>
                      <a:pt x="1825" y="8010"/>
                      <a:pt x="1876" y="8048"/>
                      <a:pt x="1928" y="8100"/>
                    </a:cubicBezTo>
                    <a:cubicBezTo>
                      <a:pt x="1902" y="8087"/>
                      <a:pt x="1889" y="8074"/>
                      <a:pt x="1876" y="8048"/>
                    </a:cubicBezTo>
                    <a:cubicBezTo>
                      <a:pt x="1773" y="7971"/>
                      <a:pt x="1592" y="7790"/>
                      <a:pt x="1876" y="8048"/>
                    </a:cubicBezTo>
                    <a:cubicBezTo>
                      <a:pt x="1876" y="8048"/>
                      <a:pt x="1876" y="8048"/>
                      <a:pt x="1876" y="8048"/>
                    </a:cubicBezTo>
                    <a:cubicBezTo>
                      <a:pt x="1980" y="8126"/>
                      <a:pt x="2096" y="8204"/>
                      <a:pt x="2213" y="8268"/>
                    </a:cubicBezTo>
                    <a:cubicBezTo>
                      <a:pt x="5150" y="7427"/>
                      <a:pt x="7777" y="5461"/>
                      <a:pt x="9446" y="2886"/>
                    </a:cubicBezTo>
                    <a:cubicBezTo>
                      <a:pt x="9433" y="2459"/>
                      <a:pt x="9407" y="2032"/>
                      <a:pt x="9368" y="16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431;p27">
                <a:extLst>
                  <a:ext uri="{FF2B5EF4-FFF2-40B4-BE49-F238E27FC236}">
                    <a16:creationId xmlns:a16="http://schemas.microsoft.com/office/drawing/2014/main" id="{43D64594-93C4-37BA-EA92-72490EE8405A}"/>
                  </a:ext>
                </a:extLst>
              </p:cNvPr>
              <p:cNvSpPr/>
              <p:nvPr/>
            </p:nvSpPr>
            <p:spPr>
              <a:xfrm>
                <a:off x="6364757" y="-526557"/>
                <a:ext cx="104695" cy="80265"/>
              </a:xfrm>
              <a:custGeom>
                <a:avLst/>
                <a:gdLst/>
                <a:ahLst/>
                <a:cxnLst/>
                <a:rect l="l" t="t" r="r" b="b"/>
                <a:pathLst>
                  <a:path w="13812" h="10589" extrusionOk="0">
                    <a:moveTo>
                      <a:pt x="369" y="10577"/>
                    </a:moveTo>
                    <a:cubicBezTo>
                      <a:pt x="369" y="10577"/>
                      <a:pt x="330" y="10577"/>
                      <a:pt x="304" y="10577"/>
                    </a:cubicBezTo>
                    <a:cubicBezTo>
                      <a:pt x="110" y="10538"/>
                      <a:pt x="-32" y="10344"/>
                      <a:pt x="6" y="10150"/>
                    </a:cubicBezTo>
                    <a:cubicBezTo>
                      <a:pt x="511" y="7446"/>
                      <a:pt x="2141" y="4819"/>
                      <a:pt x="4729" y="2541"/>
                    </a:cubicBezTo>
                    <a:cubicBezTo>
                      <a:pt x="7020" y="523"/>
                      <a:pt x="10280" y="174"/>
                      <a:pt x="13425" y="5"/>
                    </a:cubicBezTo>
                    <a:cubicBezTo>
                      <a:pt x="13619" y="-34"/>
                      <a:pt x="13800" y="148"/>
                      <a:pt x="13813" y="355"/>
                    </a:cubicBezTo>
                    <a:cubicBezTo>
                      <a:pt x="13813" y="562"/>
                      <a:pt x="13671" y="730"/>
                      <a:pt x="13464" y="743"/>
                    </a:cubicBezTo>
                    <a:cubicBezTo>
                      <a:pt x="10449" y="911"/>
                      <a:pt x="7330" y="1235"/>
                      <a:pt x="5208" y="3098"/>
                    </a:cubicBezTo>
                    <a:cubicBezTo>
                      <a:pt x="3487" y="4612"/>
                      <a:pt x="1313" y="7083"/>
                      <a:pt x="731" y="10292"/>
                    </a:cubicBezTo>
                    <a:cubicBezTo>
                      <a:pt x="692" y="10473"/>
                      <a:pt x="550" y="10590"/>
                      <a:pt x="369" y="105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432;p27">
                <a:extLst>
                  <a:ext uri="{FF2B5EF4-FFF2-40B4-BE49-F238E27FC236}">
                    <a16:creationId xmlns:a16="http://schemas.microsoft.com/office/drawing/2014/main" id="{47D54B3F-D576-FBCE-5158-9FC8861A8BE6}"/>
                  </a:ext>
                </a:extLst>
              </p:cNvPr>
              <p:cNvSpPr/>
              <p:nvPr/>
            </p:nvSpPr>
            <p:spPr>
              <a:xfrm>
                <a:off x="6183159" y="-525822"/>
                <a:ext cx="90429" cy="66499"/>
              </a:xfrm>
              <a:custGeom>
                <a:avLst/>
                <a:gdLst/>
                <a:ahLst/>
                <a:cxnLst/>
                <a:rect l="l" t="t" r="r" b="b"/>
                <a:pathLst>
                  <a:path w="11930" h="8773" extrusionOk="0">
                    <a:moveTo>
                      <a:pt x="11917" y="8771"/>
                    </a:moveTo>
                    <a:cubicBezTo>
                      <a:pt x="11322" y="6145"/>
                      <a:pt x="9757" y="3764"/>
                      <a:pt x="7596" y="2172"/>
                    </a:cubicBezTo>
                    <a:cubicBezTo>
                      <a:pt x="5422" y="581"/>
                      <a:pt x="2678" y="-183"/>
                      <a:pt x="0" y="37"/>
                    </a:cubicBezTo>
                    <a:cubicBezTo>
                      <a:pt x="1605" y="5084"/>
                      <a:pt x="6638" y="8875"/>
                      <a:pt x="11930" y="87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433;p27">
                <a:extLst>
                  <a:ext uri="{FF2B5EF4-FFF2-40B4-BE49-F238E27FC236}">
                    <a16:creationId xmlns:a16="http://schemas.microsoft.com/office/drawing/2014/main" id="{5889E325-84A8-0610-B170-2109E9DB01CF}"/>
                  </a:ext>
                </a:extLst>
              </p:cNvPr>
              <p:cNvSpPr/>
              <p:nvPr/>
            </p:nvSpPr>
            <p:spPr>
              <a:xfrm>
                <a:off x="6193559" y="-525542"/>
                <a:ext cx="71593" cy="62671"/>
              </a:xfrm>
              <a:custGeom>
                <a:avLst/>
                <a:gdLst/>
                <a:ahLst/>
                <a:cxnLst/>
                <a:rect l="l" t="t" r="r" b="b"/>
                <a:pathLst>
                  <a:path w="9445" h="8268" extrusionOk="0">
                    <a:moveTo>
                      <a:pt x="65" y="1617"/>
                    </a:moveTo>
                    <a:cubicBezTo>
                      <a:pt x="103" y="1074"/>
                      <a:pt x="155" y="543"/>
                      <a:pt x="194" y="0"/>
                    </a:cubicBezTo>
                    <a:cubicBezTo>
                      <a:pt x="2342" y="129"/>
                      <a:pt x="4464" y="867"/>
                      <a:pt x="6211" y="2135"/>
                    </a:cubicBezTo>
                    <a:cubicBezTo>
                      <a:pt x="7557" y="3118"/>
                      <a:pt x="8657" y="4399"/>
                      <a:pt x="9446" y="5862"/>
                    </a:cubicBezTo>
                    <a:cubicBezTo>
                      <a:pt x="9446" y="5875"/>
                      <a:pt x="9433" y="5900"/>
                      <a:pt x="9420" y="5913"/>
                    </a:cubicBezTo>
                    <a:cubicBezTo>
                      <a:pt x="9252" y="6198"/>
                      <a:pt x="9071" y="6470"/>
                      <a:pt x="8877" y="6742"/>
                    </a:cubicBezTo>
                    <a:cubicBezTo>
                      <a:pt x="8864" y="6754"/>
                      <a:pt x="8851" y="6780"/>
                      <a:pt x="8838" y="6793"/>
                    </a:cubicBezTo>
                    <a:cubicBezTo>
                      <a:pt x="8812" y="6819"/>
                      <a:pt x="8799" y="6845"/>
                      <a:pt x="8773" y="6871"/>
                    </a:cubicBezTo>
                    <a:cubicBezTo>
                      <a:pt x="8669" y="7000"/>
                      <a:pt x="8553" y="7130"/>
                      <a:pt x="8437" y="7246"/>
                    </a:cubicBezTo>
                    <a:cubicBezTo>
                      <a:pt x="8204" y="7505"/>
                      <a:pt x="7945" y="7751"/>
                      <a:pt x="7673" y="7971"/>
                    </a:cubicBezTo>
                    <a:cubicBezTo>
                      <a:pt x="7621" y="8010"/>
                      <a:pt x="7570" y="8048"/>
                      <a:pt x="7518" y="8100"/>
                    </a:cubicBezTo>
                    <a:cubicBezTo>
                      <a:pt x="7544" y="8074"/>
                      <a:pt x="7557" y="8074"/>
                      <a:pt x="7570" y="8048"/>
                    </a:cubicBezTo>
                    <a:cubicBezTo>
                      <a:pt x="7673" y="7971"/>
                      <a:pt x="7854" y="7790"/>
                      <a:pt x="7570" y="8048"/>
                    </a:cubicBezTo>
                    <a:cubicBezTo>
                      <a:pt x="7570" y="8048"/>
                      <a:pt x="7570" y="8048"/>
                      <a:pt x="7570" y="8048"/>
                    </a:cubicBezTo>
                    <a:cubicBezTo>
                      <a:pt x="7466" y="8126"/>
                      <a:pt x="7350" y="8204"/>
                      <a:pt x="7233" y="8268"/>
                    </a:cubicBezTo>
                    <a:cubicBezTo>
                      <a:pt x="4296" y="7427"/>
                      <a:pt x="1669" y="5461"/>
                      <a:pt x="0" y="2886"/>
                    </a:cubicBezTo>
                    <a:cubicBezTo>
                      <a:pt x="13" y="2459"/>
                      <a:pt x="39" y="2032"/>
                      <a:pt x="78" y="16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434;p27">
                <a:extLst>
                  <a:ext uri="{FF2B5EF4-FFF2-40B4-BE49-F238E27FC236}">
                    <a16:creationId xmlns:a16="http://schemas.microsoft.com/office/drawing/2014/main" id="{8A6A990D-F7D2-F3C3-2120-838045D6736C}"/>
                  </a:ext>
                </a:extLst>
              </p:cNvPr>
              <p:cNvSpPr/>
              <p:nvPr/>
            </p:nvSpPr>
            <p:spPr>
              <a:xfrm>
                <a:off x="6173639" y="-530658"/>
                <a:ext cx="104710" cy="80249"/>
              </a:xfrm>
              <a:custGeom>
                <a:avLst/>
                <a:gdLst/>
                <a:ahLst/>
                <a:cxnLst/>
                <a:rect l="l" t="t" r="r" b="b"/>
                <a:pathLst>
                  <a:path w="13814" h="10587" extrusionOk="0">
                    <a:moveTo>
                      <a:pt x="13445" y="10587"/>
                    </a:moveTo>
                    <a:cubicBezTo>
                      <a:pt x="13277" y="10587"/>
                      <a:pt x="13122" y="10458"/>
                      <a:pt x="13083" y="10290"/>
                    </a:cubicBezTo>
                    <a:cubicBezTo>
                      <a:pt x="12488" y="7081"/>
                      <a:pt x="10314" y="4609"/>
                      <a:pt x="8606" y="3095"/>
                    </a:cubicBezTo>
                    <a:cubicBezTo>
                      <a:pt x="6484" y="1232"/>
                      <a:pt x="3365" y="908"/>
                      <a:pt x="350" y="740"/>
                    </a:cubicBezTo>
                    <a:cubicBezTo>
                      <a:pt x="143" y="740"/>
                      <a:pt x="-12" y="559"/>
                      <a:pt x="1" y="352"/>
                    </a:cubicBezTo>
                    <a:cubicBezTo>
                      <a:pt x="1" y="145"/>
                      <a:pt x="182" y="-23"/>
                      <a:pt x="389" y="3"/>
                    </a:cubicBezTo>
                    <a:cubicBezTo>
                      <a:pt x="3533" y="184"/>
                      <a:pt x="6794" y="520"/>
                      <a:pt x="9084" y="2539"/>
                    </a:cubicBezTo>
                    <a:cubicBezTo>
                      <a:pt x="11672" y="4816"/>
                      <a:pt x="13303" y="7456"/>
                      <a:pt x="13807" y="10147"/>
                    </a:cubicBezTo>
                    <a:cubicBezTo>
                      <a:pt x="13846" y="10341"/>
                      <a:pt x="13717" y="10535"/>
                      <a:pt x="13510" y="10574"/>
                    </a:cubicBezTo>
                    <a:cubicBezTo>
                      <a:pt x="13484" y="10574"/>
                      <a:pt x="13458" y="10574"/>
                      <a:pt x="13445" y="10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435;p27">
                <a:extLst>
                  <a:ext uri="{FF2B5EF4-FFF2-40B4-BE49-F238E27FC236}">
                    <a16:creationId xmlns:a16="http://schemas.microsoft.com/office/drawing/2014/main" id="{EC5771FF-9BEF-4114-28B0-6D14D2DC3F97}"/>
                  </a:ext>
                </a:extLst>
              </p:cNvPr>
              <p:cNvSpPr/>
              <p:nvPr/>
            </p:nvSpPr>
            <p:spPr>
              <a:xfrm>
                <a:off x="5998021" y="-554186"/>
                <a:ext cx="79787" cy="83865"/>
              </a:xfrm>
              <a:custGeom>
                <a:avLst/>
                <a:gdLst/>
                <a:ahLst/>
                <a:cxnLst/>
                <a:rect l="l" t="t" r="r" b="b"/>
                <a:pathLst>
                  <a:path w="10526" h="11064" extrusionOk="0">
                    <a:moveTo>
                      <a:pt x="6620" y="11064"/>
                    </a:moveTo>
                    <a:cubicBezTo>
                      <a:pt x="6504" y="11064"/>
                      <a:pt x="6400" y="11013"/>
                      <a:pt x="6323" y="10909"/>
                    </a:cubicBezTo>
                    <a:cubicBezTo>
                      <a:pt x="5158" y="9305"/>
                      <a:pt x="4886" y="7066"/>
                      <a:pt x="5637" y="5229"/>
                    </a:cubicBezTo>
                    <a:cubicBezTo>
                      <a:pt x="6271" y="3650"/>
                      <a:pt x="7630" y="2395"/>
                      <a:pt x="9234" y="1838"/>
                    </a:cubicBezTo>
                    <a:cubicBezTo>
                      <a:pt x="8458" y="1360"/>
                      <a:pt x="7604" y="907"/>
                      <a:pt x="6711" y="777"/>
                    </a:cubicBezTo>
                    <a:cubicBezTo>
                      <a:pt x="5715" y="622"/>
                      <a:pt x="4589" y="842"/>
                      <a:pt x="3385" y="1424"/>
                    </a:cubicBezTo>
                    <a:cubicBezTo>
                      <a:pt x="2350" y="1929"/>
                      <a:pt x="1419" y="2602"/>
                      <a:pt x="629" y="3430"/>
                    </a:cubicBezTo>
                    <a:cubicBezTo>
                      <a:pt x="487" y="3572"/>
                      <a:pt x="254" y="3585"/>
                      <a:pt x="112" y="3430"/>
                    </a:cubicBezTo>
                    <a:cubicBezTo>
                      <a:pt x="-31" y="3288"/>
                      <a:pt x="-44" y="3055"/>
                      <a:pt x="112" y="2912"/>
                    </a:cubicBezTo>
                    <a:cubicBezTo>
                      <a:pt x="966" y="2020"/>
                      <a:pt x="1975" y="1295"/>
                      <a:pt x="3075" y="764"/>
                    </a:cubicBezTo>
                    <a:cubicBezTo>
                      <a:pt x="4421" y="118"/>
                      <a:pt x="5689" y="-115"/>
                      <a:pt x="6840" y="53"/>
                    </a:cubicBezTo>
                    <a:cubicBezTo>
                      <a:pt x="8173" y="260"/>
                      <a:pt x="9338" y="1010"/>
                      <a:pt x="10360" y="1670"/>
                    </a:cubicBezTo>
                    <a:cubicBezTo>
                      <a:pt x="10489" y="1748"/>
                      <a:pt x="10554" y="1903"/>
                      <a:pt x="10515" y="2046"/>
                    </a:cubicBezTo>
                    <a:cubicBezTo>
                      <a:pt x="10489" y="2188"/>
                      <a:pt x="10373" y="2304"/>
                      <a:pt x="10218" y="2330"/>
                    </a:cubicBezTo>
                    <a:cubicBezTo>
                      <a:pt x="8509" y="2641"/>
                      <a:pt x="6983" y="3883"/>
                      <a:pt x="6336" y="5500"/>
                    </a:cubicBezTo>
                    <a:cubicBezTo>
                      <a:pt x="5689" y="7118"/>
                      <a:pt x="5922" y="9059"/>
                      <a:pt x="6944" y="10469"/>
                    </a:cubicBezTo>
                    <a:cubicBezTo>
                      <a:pt x="7060" y="10637"/>
                      <a:pt x="7022" y="10857"/>
                      <a:pt x="6866" y="10987"/>
                    </a:cubicBezTo>
                    <a:cubicBezTo>
                      <a:pt x="6801" y="11039"/>
                      <a:pt x="6724" y="11051"/>
                      <a:pt x="6646" y="11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436;p27">
                <a:extLst>
                  <a:ext uri="{FF2B5EF4-FFF2-40B4-BE49-F238E27FC236}">
                    <a16:creationId xmlns:a16="http://schemas.microsoft.com/office/drawing/2014/main" id="{4F3C8377-0F0E-467A-8327-3C6D5529B591}"/>
                  </a:ext>
                </a:extLst>
              </p:cNvPr>
              <p:cNvSpPr/>
              <p:nvPr/>
            </p:nvSpPr>
            <p:spPr>
              <a:xfrm>
                <a:off x="6559741" y="-547220"/>
                <a:ext cx="69145" cy="70327"/>
              </a:xfrm>
              <a:custGeom>
                <a:avLst/>
                <a:gdLst/>
                <a:ahLst/>
                <a:cxnLst/>
                <a:rect l="l" t="t" r="r" b="b"/>
                <a:pathLst>
                  <a:path w="9122" h="9278" extrusionOk="0">
                    <a:moveTo>
                      <a:pt x="1805" y="9279"/>
                    </a:moveTo>
                    <a:cubicBezTo>
                      <a:pt x="1598" y="9279"/>
                      <a:pt x="1443" y="9124"/>
                      <a:pt x="1443" y="8917"/>
                    </a:cubicBezTo>
                    <a:cubicBezTo>
                      <a:pt x="1443" y="8710"/>
                      <a:pt x="1598" y="8541"/>
                      <a:pt x="1805" y="8541"/>
                    </a:cubicBezTo>
                    <a:cubicBezTo>
                      <a:pt x="2866" y="8541"/>
                      <a:pt x="3617" y="7390"/>
                      <a:pt x="3707" y="6329"/>
                    </a:cubicBezTo>
                    <a:cubicBezTo>
                      <a:pt x="3811" y="5151"/>
                      <a:pt x="3319" y="3948"/>
                      <a:pt x="2426" y="3171"/>
                    </a:cubicBezTo>
                    <a:cubicBezTo>
                      <a:pt x="2116" y="2900"/>
                      <a:pt x="1753" y="2680"/>
                      <a:pt x="1365" y="2447"/>
                    </a:cubicBezTo>
                    <a:cubicBezTo>
                      <a:pt x="951" y="2188"/>
                      <a:pt x="511" y="1929"/>
                      <a:pt x="123" y="1580"/>
                    </a:cubicBezTo>
                    <a:cubicBezTo>
                      <a:pt x="33" y="1502"/>
                      <a:pt x="-19" y="1373"/>
                      <a:pt x="7" y="1243"/>
                    </a:cubicBezTo>
                    <a:cubicBezTo>
                      <a:pt x="33" y="1127"/>
                      <a:pt x="110" y="1023"/>
                      <a:pt x="227" y="972"/>
                    </a:cubicBezTo>
                    <a:cubicBezTo>
                      <a:pt x="2155" y="118"/>
                      <a:pt x="4277" y="-180"/>
                      <a:pt x="6373" y="105"/>
                    </a:cubicBezTo>
                    <a:cubicBezTo>
                      <a:pt x="7654" y="273"/>
                      <a:pt x="8534" y="700"/>
                      <a:pt x="9051" y="1386"/>
                    </a:cubicBezTo>
                    <a:cubicBezTo>
                      <a:pt x="9168" y="1554"/>
                      <a:pt x="9142" y="1774"/>
                      <a:pt x="8974" y="1903"/>
                    </a:cubicBezTo>
                    <a:cubicBezTo>
                      <a:pt x="8806" y="2020"/>
                      <a:pt x="8586" y="1994"/>
                      <a:pt x="8456" y="1826"/>
                    </a:cubicBezTo>
                    <a:cubicBezTo>
                      <a:pt x="8068" y="1295"/>
                      <a:pt x="7343" y="972"/>
                      <a:pt x="6269" y="829"/>
                    </a:cubicBezTo>
                    <a:cubicBezTo>
                      <a:pt x="4523" y="596"/>
                      <a:pt x="2750" y="791"/>
                      <a:pt x="1094" y="1412"/>
                    </a:cubicBezTo>
                    <a:cubicBezTo>
                      <a:pt x="1301" y="1554"/>
                      <a:pt x="1521" y="1683"/>
                      <a:pt x="1741" y="1826"/>
                    </a:cubicBezTo>
                    <a:cubicBezTo>
                      <a:pt x="2129" y="2059"/>
                      <a:pt x="2530" y="2305"/>
                      <a:pt x="2892" y="2615"/>
                    </a:cubicBezTo>
                    <a:cubicBezTo>
                      <a:pt x="3966" y="3534"/>
                      <a:pt x="4561" y="4983"/>
                      <a:pt x="4432" y="6393"/>
                    </a:cubicBezTo>
                    <a:cubicBezTo>
                      <a:pt x="4316" y="7765"/>
                      <a:pt x="3280" y="9266"/>
                      <a:pt x="1805" y="9279"/>
                    </a:cubicBezTo>
                    <a:lnTo>
                      <a:pt x="1805" y="92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437;p27">
                <a:extLst>
                  <a:ext uri="{FF2B5EF4-FFF2-40B4-BE49-F238E27FC236}">
                    <a16:creationId xmlns:a16="http://schemas.microsoft.com/office/drawing/2014/main" id="{BB15E71A-336C-2012-E9E5-4E28DA8E9F88}"/>
                  </a:ext>
                </a:extLst>
              </p:cNvPr>
              <p:cNvSpPr/>
              <p:nvPr/>
            </p:nvSpPr>
            <p:spPr>
              <a:xfrm>
                <a:off x="6313108" y="-192180"/>
                <a:ext cx="116543" cy="35618"/>
              </a:xfrm>
              <a:custGeom>
                <a:avLst/>
                <a:gdLst/>
                <a:ahLst/>
                <a:cxnLst/>
                <a:rect l="l" t="t" r="r" b="b"/>
                <a:pathLst>
                  <a:path w="15375" h="4699" extrusionOk="0">
                    <a:moveTo>
                      <a:pt x="2330" y="4699"/>
                    </a:moveTo>
                    <a:cubicBezTo>
                      <a:pt x="1670" y="4699"/>
                      <a:pt x="997" y="4673"/>
                      <a:pt x="337" y="4609"/>
                    </a:cubicBezTo>
                    <a:cubicBezTo>
                      <a:pt x="130" y="4596"/>
                      <a:pt x="-12" y="4415"/>
                      <a:pt x="1" y="4208"/>
                    </a:cubicBezTo>
                    <a:cubicBezTo>
                      <a:pt x="14" y="4001"/>
                      <a:pt x="195" y="3871"/>
                      <a:pt x="402" y="3871"/>
                    </a:cubicBezTo>
                    <a:cubicBezTo>
                      <a:pt x="5410" y="4337"/>
                      <a:pt x="10663" y="2952"/>
                      <a:pt x="14791" y="67"/>
                    </a:cubicBezTo>
                    <a:cubicBezTo>
                      <a:pt x="14959" y="-50"/>
                      <a:pt x="15179" y="-11"/>
                      <a:pt x="15308" y="157"/>
                    </a:cubicBezTo>
                    <a:cubicBezTo>
                      <a:pt x="15425" y="326"/>
                      <a:pt x="15386" y="559"/>
                      <a:pt x="15218" y="675"/>
                    </a:cubicBezTo>
                    <a:cubicBezTo>
                      <a:pt x="11491" y="3276"/>
                      <a:pt x="6885" y="4699"/>
                      <a:pt x="2317" y="4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438;p27">
                <a:extLst>
                  <a:ext uri="{FF2B5EF4-FFF2-40B4-BE49-F238E27FC236}">
                    <a16:creationId xmlns:a16="http://schemas.microsoft.com/office/drawing/2014/main" id="{DA8DFF20-4245-FD16-54B8-8A651BA6352C}"/>
                  </a:ext>
                </a:extLst>
              </p:cNvPr>
              <p:cNvSpPr/>
              <p:nvPr/>
            </p:nvSpPr>
            <p:spPr>
              <a:xfrm>
                <a:off x="6179506" y="-211941"/>
                <a:ext cx="51294" cy="35664"/>
              </a:xfrm>
              <a:custGeom>
                <a:avLst/>
                <a:gdLst/>
                <a:ahLst/>
                <a:cxnLst/>
                <a:rect l="l" t="t" r="r" b="b"/>
                <a:pathLst>
                  <a:path w="6767" h="4705" extrusionOk="0">
                    <a:moveTo>
                      <a:pt x="6409" y="4693"/>
                    </a:moveTo>
                    <a:cubicBezTo>
                      <a:pt x="6409" y="4693"/>
                      <a:pt x="6305" y="4693"/>
                      <a:pt x="6253" y="4667"/>
                    </a:cubicBezTo>
                    <a:cubicBezTo>
                      <a:pt x="4002" y="3670"/>
                      <a:pt x="1944" y="2312"/>
                      <a:pt x="120" y="643"/>
                    </a:cubicBezTo>
                    <a:cubicBezTo>
                      <a:pt x="-35" y="500"/>
                      <a:pt x="-35" y="267"/>
                      <a:pt x="94" y="125"/>
                    </a:cubicBezTo>
                    <a:cubicBezTo>
                      <a:pt x="224" y="-30"/>
                      <a:pt x="469" y="-43"/>
                      <a:pt x="612" y="99"/>
                    </a:cubicBezTo>
                    <a:cubicBezTo>
                      <a:pt x="2371" y="1717"/>
                      <a:pt x="4377" y="3023"/>
                      <a:pt x="6551" y="3994"/>
                    </a:cubicBezTo>
                    <a:cubicBezTo>
                      <a:pt x="6732" y="4072"/>
                      <a:pt x="6823" y="4292"/>
                      <a:pt x="6732" y="4486"/>
                    </a:cubicBezTo>
                    <a:cubicBezTo>
                      <a:pt x="6667" y="4628"/>
                      <a:pt x="6538" y="4706"/>
                      <a:pt x="6396" y="47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439;p27">
                <a:extLst>
                  <a:ext uri="{FF2B5EF4-FFF2-40B4-BE49-F238E27FC236}">
                    <a16:creationId xmlns:a16="http://schemas.microsoft.com/office/drawing/2014/main" id="{A51C35CD-4A45-E4C5-1028-AC5893BAAD80}"/>
                  </a:ext>
                </a:extLst>
              </p:cNvPr>
              <p:cNvSpPr/>
              <p:nvPr/>
            </p:nvSpPr>
            <p:spPr>
              <a:xfrm>
                <a:off x="6260125" y="-574704"/>
                <a:ext cx="20671" cy="55637"/>
              </a:xfrm>
              <a:custGeom>
                <a:avLst/>
                <a:gdLst/>
                <a:ahLst/>
                <a:cxnLst/>
                <a:rect l="l" t="t" r="r" b="b"/>
                <a:pathLst>
                  <a:path w="2727" h="7340" extrusionOk="0">
                    <a:moveTo>
                      <a:pt x="2372" y="7341"/>
                    </a:moveTo>
                    <a:cubicBezTo>
                      <a:pt x="2204" y="7341"/>
                      <a:pt x="2048" y="7224"/>
                      <a:pt x="2010" y="7043"/>
                    </a:cubicBezTo>
                    <a:cubicBezTo>
                      <a:pt x="1582" y="4804"/>
                      <a:pt x="923" y="2605"/>
                      <a:pt x="30" y="509"/>
                    </a:cubicBezTo>
                    <a:cubicBezTo>
                      <a:pt x="-48" y="327"/>
                      <a:pt x="30" y="107"/>
                      <a:pt x="224" y="30"/>
                    </a:cubicBezTo>
                    <a:cubicBezTo>
                      <a:pt x="405" y="-48"/>
                      <a:pt x="625" y="30"/>
                      <a:pt x="703" y="224"/>
                    </a:cubicBezTo>
                    <a:cubicBezTo>
                      <a:pt x="1608" y="2372"/>
                      <a:pt x="2294" y="4610"/>
                      <a:pt x="2721" y="6901"/>
                    </a:cubicBezTo>
                    <a:cubicBezTo>
                      <a:pt x="2760" y="7095"/>
                      <a:pt x="2631" y="7289"/>
                      <a:pt x="2424" y="7328"/>
                    </a:cubicBezTo>
                    <a:cubicBezTo>
                      <a:pt x="2398" y="7328"/>
                      <a:pt x="2372" y="7328"/>
                      <a:pt x="2359" y="73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440;p27">
                <a:extLst>
                  <a:ext uri="{FF2B5EF4-FFF2-40B4-BE49-F238E27FC236}">
                    <a16:creationId xmlns:a16="http://schemas.microsoft.com/office/drawing/2014/main" id="{3239A5EE-8E46-ABA8-2E83-0F671A026C18}"/>
                  </a:ext>
                </a:extLst>
              </p:cNvPr>
              <p:cNvSpPr/>
              <p:nvPr/>
            </p:nvSpPr>
            <p:spPr>
              <a:xfrm>
                <a:off x="6161079" y="-768203"/>
                <a:ext cx="86177" cy="46011"/>
              </a:xfrm>
              <a:custGeom>
                <a:avLst/>
                <a:gdLst/>
                <a:ahLst/>
                <a:cxnLst/>
                <a:rect l="l" t="t" r="r" b="b"/>
                <a:pathLst>
                  <a:path w="11369" h="6070" extrusionOk="0">
                    <a:moveTo>
                      <a:pt x="8529" y="6071"/>
                    </a:moveTo>
                    <a:cubicBezTo>
                      <a:pt x="4958" y="6071"/>
                      <a:pt x="1361" y="3858"/>
                      <a:pt x="28" y="506"/>
                    </a:cubicBezTo>
                    <a:cubicBezTo>
                      <a:pt x="-50" y="312"/>
                      <a:pt x="41" y="105"/>
                      <a:pt x="235" y="28"/>
                    </a:cubicBezTo>
                    <a:cubicBezTo>
                      <a:pt x="416" y="-50"/>
                      <a:pt x="636" y="41"/>
                      <a:pt x="714" y="235"/>
                    </a:cubicBezTo>
                    <a:cubicBezTo>
                      <a:pt x="2227" y="4065"/>
                      <a:pt x="6976" y="6265"/>
                      <a:pt x="10884" y="4958"/>
                    </a:cubicBezTo>
                    <a:cubicBezTo>
                      <a:pt x="11078" y="4893"/>
                      <a:pt x="11285" y="4997"/>
                      <a:pt x="11350" y="5191"/>
                    </a:cubicBezTo>
                    <a:cubicBezTo>
                      <a:pt x="11415" y="5385"/>
                      <a:pt x="11311" y="5592"/>
                      <a:pt x="11117" y="5656"/>
                    </a:cubicBezTo>
                    <a:cubicBezTo>
                      <a:pt x="10276" y="5941"/>
                      <a:pt x="9409" y="6071"/>
                      <a:pt x="8529" y="60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441;p27">
                <a:extLst>
                  <a:ext uri="{FF2B5EF4-FFF2-40B4-BE49-F238E27FC236}">
                    <a16:creationId xmlns:a16="http://schemas.microsoft.com/office/drawing/2014/main" id="{D1D761EC-4A6B-6B8D-D021-4B97178946FF}"/>
                  </a:ext>
                </a:extLst>
              </p:cNvPr>
              <p:cNvSpPr/>
              <p:nvPr/>
            </p:nvSpPr>
            <p:spPr>
              <a:xfrm>
                <a:off x="6411616" y="-778807"/>
                <a:ext cx="89740" cy="56911"/>
              </a:xfrm>
              <a:custGeom>
                <a:avLst/>
                <a:gdLst/>
                <a:ahLst/>
                <a:cxnLst/>
                <a:rect l="l" t="t" r="r" b="b"/>
                <a:pathLst>
                  <a:path w="11839" h="7508" extrusionOk="0">
                    <a:moveTo>
                      <a:pt x="3620" y="7508"/>
                    </a:moveTo>
                    <a:cubicBezTo>
                      <a:pt x="2455" y="7508"/>
                      <a:pt x="1291" y="7275"/>
                      <a:pt x="217" y="6796"/>
                    </a:cubicBezTo>
                    <a:cubicBezTo>
                      <a:pt x="36" y="6719"/>
                      <a:pt x="-55" y="6499"/>
                      <a:pt x="36" y="6305"/>
                    </a:cubicBezTo>
                    <a:cubicBezTo>
                      <a:pt x="113" y="6123"/>
                      <a:pt x="333" y="6033"/>
                      <a:pt x="527" y="6123"/>
                    </a:cubicBezTo>
                    <a:cubicBezTo>
                      <a:pt x="2649" y="7081"/>
                      <a:pt x="5237" y="6978"/>
                      <a:pt x="7269" y="5865"/>
                    </a:cubicBezTo>
                    <a:cubicBezTo>
                      <a:pt x="9313" y="4739"/>
                      <a:pt x="10775" y="2617"/>
                      <a:pt x="11112" y="314"/>
                    </a:cubicBezTo>
                    <a:cubicBezTo>
                      <a:pt x="11138" y="119"/>
                      <a:pt x="11319" y="-23"/>
                      <a:pt x="11526" y="3"/>
                    </a:cubicBezTo>
                    <a:cubicBezTo>
                      <a:pt x="11733" y="29"/>
                      <a:pt x="11862" y="223"/>
                      <a:pt x="11836" y="417"/>
                    </a:cubicBezTo>
                    <a:cubicBezTo>
                      <a:pt x="11474" y="2940"/>
                      <a:pt x="9857" y="5269"/>
                      <a:pt x="7618" y="6499"/>
                    </a:cubicBezTo>
                    <a:cubicBezTo>
                      <a:pt x="6402" y="7172"/>
                      <a:pt x="5004" y="7508"/>
                      <a:pt x="3620" y="75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442;p27">
                <a:extLst>
                  <a:ext uri="{FF2B5EF4-FFF2-40B4-BE49-F238E27FC236}">
                    <a16:creationId xmlns:a16="http://schemas.microsoft.com/office/drawing/2014/main" id="{37C4C3DC-A7BB-0B33-F5D7-47CEC142DF4E}"/>
                  </a:ext>
                </a:extLst>
              </p:cNvPr>
              <p:cNvSpPr/>
              <p:nvPr/>
            </p:nvSpPr>
            <p:spPr>
              <a:xfrm>
                <a:off x="6281394" y="-875222"/>
                <a:ext cx="87549" cy="22687"/>
              </a:xfrm>
              <a:custGeom>
                <a:avLst/>
                <a:gdLst/>
                <a:ahLst/>
                <a:cxnLst/>
                <a:rect l="l" t="t" r="r" b="b"/>
                <a:pathLst>
                  <a:path w="11550" h="2993" extrusionOk="0">
                    <a:moveTo>
                      <a:pt x="11172" y="2993"/>
                    </a:moveTo>
                    <a:cubicBezTo>
                      <a:pt x="11081" y="2993"/>
                      <a:pt x="10978" y="2954"/>
                      <a:pt x="10913" y="2890"/>
                    </a:cubicBezTo>
                    <a:cubicBezTo>
                      <a:pt x="8235" y="198"/>
                      <a:pt x="3512" y="-9"/>
                      <a:pt x="600" y="2437"/>
                    </a:cubicBezTo>
                    <a:cubicBezTo>
                      <a:pt x="445" y="2566"/>
                      <a:pt x="212" y="2540"/>
                      <a:pt x="83" y="2385"/>
                    </a:cubicBezTo>
                    <a:cubicBezTo>
                      <a:pt x="-47" y="2230"/>
                      <a:pt x="-21" y="1997"/>
                      <a:pt x="135" y="1868"/>
                    </a:cubicBezTo>
                    <a:cubicBezTo>
                      <a:pt x="3331" y="-811"/>
                      <a:pt x="8507" y="-578"/>
                      <a:pt x="11444" y="2372"/>
                    </a:cubicBezTo>
                    <a:cubicBezTo>
                      <a:pt x="11586" y="2515"/>
                      <a:pt x="11586" y="2747"/>
                      <a:pt x="11444" y="2890"/>
                    </a:cubicBezTo>
                    <a:cubicBezTo>
                      <a:pt x="11366" y="2967"/>
                      <a:pt x="11276" y="2993"/>
                      <a:pt x="11185" y="29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443;p27">
                <a:extLst>
                  <a:ext uri="{FF2B5EF4-FFF2-40B4-BE49-F238E27FC236}">
                    <a16:creationId xmlns:a16="http://schemas.microsoft.com/office/drawing/2014/main" id="{D2DCB21D-7D37-AA78-3979-E19198FE0258}"/>
                  </a:ext>
                </a:extLst>
              </p:cNvPr>
              <p:cNvSpPr/>
              <p:nvPr/>
            </p:nvSpPr>
            <p:spPr>
              <a:xfrm>
                <a:off x="5847091" y="-1132793"/>
                <a:ext cx="275298" cy="307627"/>
              </a:xfrm>
              <a:custGeom>
                <a:avLst/>
                <a:gdLst/>
                <a:ahLst/>
                <a:cxnLst/>
                <a:rect l="l" t="t" r="r" b="b"/>
                <a:pathLst>
                  <a:path w="36319" h="40584" extrusionOk="0">
                    <a:moveTo>
                      <a:pt x="36042" y="40584"/>
                    </a:moveTo>
                    <a:cubicBezTo>
                      <a:pt x="35965" y="40584"/>
                      <a:pt x="35887" y="40558"/>
                      <a:pt x="35835" y="40494"/>
                    </a:cubicBezTo>
                    <a:lnTo>
                      <a:pt x="70" y="458"/>
                    </a:lnTo>
                    <a:cubicBezTo>
                      <a:pt x="-33" y="342"/>
                      <a:pt x="-20" y="174"/>
                      <a:pt x="96" y="70"/>
                    </a:cubicBezTo>
                    <a:cubicBezTo>
                      <a:pt x="213" y="-33"/>
                      <a:pt x="381" y="-20"/>
                      <a:pt x="484" y="96"/>
                    </a:cubicBezTo>
                    <a:lnTo>
                      <a:pt x="36249" y="40131"/>
                    </a:lnTo>
                    <a:cubicBezTo>
                      <a:pt x="36353" y="40248"/>
                      <a:pt x="36340" y="40416"/>
                      <a:pt x="36223" y="40519"/>
                    </a:cubicBezTo>
                    <a:cubicBezTo>
                      <a:pt x="36172" y="40571"/>
                      <a:pt x="36107" y="40584"/>
                      <a:pt x="36042" y="4058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444;p27">
                <a:extLst>
                  <a:ext uri="{FF2B5EF4-FFF2-40B4-BE49-F238E27FC236}">
                    <a16:creationId xmlns:a16="http://schemas.microsoft.com/office/drawing/2014/main" id="{300CD427-5B51-8B26-5864-4F6621035113}"/>
                  </a:ext>
                </a:extLst>
              </p:cNvPr>
              <p:cNvSpPr/>
              <p:nvPr/>
            </p:nvSpPr>
            <p:spPr>
              <a:xfrm>
                <a:off x="6021132" y="-922566"/>
                <a:ext cx="80917" cy="73071"/>
              </a:xfrm>
              <a:custGeom>
                <a:avLst/>
                <a:gdLst/>
                <a:ahLst/>
                <a:cxnLst/>
                <a:rect l="l" t="t" r="r" b="b"/>
                <a:pathLst>
                  <a:path w="10675" h="9640" extrusionOk="0">
                    <a:moveTo>
                      <a:pt x="10416" y="9640"/>
                    </a:moveTo>
                    <a:lnTo>
                      <a:pt x="10416" y="9640"/>
                    </a:lnTo>
                    <a:lnTo>
                      <a:pt x="272" y="9368"/>
                    </a:lnTo>
                    <a:cubicBezTo>
                      <a:pt x="116" y="9368"/>
                      <a:pt x="0" y="9239"/>
                      <a:pt x="0" y="9084"/>
                    </a:cubicBezTo>
                    <a:cubicBezTo>
                      <a:pt x="0" y="8941"/>
                      <a:pt x="129" y="8812"/>
                      <a:pt x="272" y="8812"/>
                    </a:cubicBezTo>
                    <a:lnTo>
                      <a:pt x="272" y="8812"/>
                    </a:lnTo>
                    <a:lnTo>
                      <a:pt x="10106" y="9071"/>
                    </a:lnTo>
                    <a:lnTo>
                      <a:pt x="9329" y="298"/>
                    </a:lnTo>
                    <a:cubicBezTo>
                      <a:pt x="9329" y="142"/>
                      <a:pt x="9433" y="13"/>
                      <a:pt x="9575" y="0"/>
                    </a:cubicBezTo>
                    <a:cubicBezTo>
                      <a:pt x="9718" y="0"/>
                      <a:pt x="9860" y="104"/>
                      <a:pt x="9873" y="246"/>
                    </a:cubicBezTo>
                    <a:lnTo>
                      <a:pt x="10675" y="9317"/>
                    </a:lnTo>
                    <a:cubicBezTo>
                      <a:pt x="10675" y="9394"/>
                      <a:pt x="10649" y="9472"/>
                      <a:pt x="10598" y="9524"/>
                    </a:cubicBezTo>
                    <a:cubicBezTo>
                      <a:pt x="10546" y="9575"/>
                      <a:pt x="10468" y="9614"/>
                      <a:pt x="10404" y="96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445;p27">
                <a:extLst>
                  <a:ext uri="{FF2B5EF4-FFF2-40B4-BE49-F238E27FC236}">
                    <a16:creationId xmlns:a16="http://schemas.microsoft.com/office/drawing/2014/main" id="{5A403F9E-5627-DC3E-57DC-542DA64FD85F}"/>
                  </a:ext>
                </a:extLst>
              </p:cNvPr>
              <p:cNvSpPr/>
              <p:nvPr/>
            </p:nvSpPr>
            <p:spPr>
              <a:xfrm>
                <a:off x="5921972" y="-1031731"/>
                <a:ext cx="80917" cy="73071"/>
              </a:xfrm>
              <a:custGeom>
                <a:avLst/>
                <a:gdLst/>
                <a:ahLst/>
                <a:cxnLst/>
                <a:rect l="l" t="t" r="r" b="b"/>
                <a:pathLst>
                  <a:path w="10675" h="9640" extrusionOk="0">
                    <a:moveTo>
                      <a:pt x="10416" y="9640"/>
                    </a:moveTo>
                    <a:lnTo>
                      <a:pt x="10416" y="9640"/>
                    </a:lnTo>
                    <a:lnTo>
                      <a:pt x="272" y="9368"/>
                    </a:lnTo>
                    <a:cubicBezTo>
                      <a:pt x="116" y="9368"/>
                      <a:pt x="0" y="9239"/>
                      <a:pt x="0" y="9084"/>
                    </a:cubicBezTo>
                    <a:cubicBezTo>
                      <a:pt x="0" y="8941"/>
                      <a:pt x="129" y="8812"/>
                      <a:pt x="272" y="8812"/>
                    </a:cubicBezTo>
                    <a:lnTo>
                      <a:pt x="272" y="8812"/>
                    </a:lnTo>
                    <a:lnTo>
                      <a:pt x="10106" y="9071"/>
                    </a:lnTo>
                    <a:lnTo>
                      <a:pt x="9329" y="298"/>
                    </a:lnTo>
                    <a:cubicBezTo>
                      <a:pt x="9329" y="142"/>
                      <a:pt x="9433" y="13"/>
                      <a:pt x="9575" y="0"/>
                    </a:cubicBezTo>
                    <a:cubicBezTo>
                      <a:pt x="9718" y="0"/>
                      <a:pt x="9860" y="104"/>
                      <a:pt x="9873" y="246"/>
                    </a:cubicBezTo>
                    <a:lnTo>
                      <a:pt x="10675" y="9317"/>
                    </a:lnTo>
                    <a:cubicBezTo>
                      <a:pt x="10675" y="9394"/>
                      <a:pt x="10649" y="9472"/>
                      <a:pt x="10598" y="9524"/>
                    </a:cubicBezTo>
                    <a:cubicBezTo>
                      <a:pt x="10546" y="9575"/>
                      <a:pt x="10468" y="9614"/>
                      <a:pt x="10404" y="96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446;p27">
                <a:extLst>
                  <a:ext uri="{FF2B5EF4-FFF2-40B4-BE49-F238E27FC236}">
                    <a16:creationId xmlns:a16="http://schemas.microsoft.com/office/drawing/2014/main" id="{CB60BD75-BAA7-BDF0-ED59-090F111DA111}"/>
                  </a:ext>
                </a:extLst>
              </p:cNvPr>
              <p:cNvSpPr/>
              <p:nvPr/>
            </p:nvSpPr>
            <p:spPr>
              <a:xfrm>
                <a:off x="5885779" y="-1072434"/>
                <a:ext cx="74542" cy="67182"/>
              </a:xfrm>
              <a:custGeom>
                <a:avLst/>
                <a:gdLst/>
                <a:ahLst/>
                <a:cxnLst/>
                <a:rect l="l" t="t" r="r" b="b"/>
                <a:pathLst>
                  <a:path w="9834" h="8863" extrusionOk="0">
                    <a:moveTo>
                      <a:pt x="9588" y="8851"/>
                    </a:moveTo>
                    <a:lnTo>
                      <a:pt x="9588" y="8851"/>
                    </a:lnTo>
                    <a:lnTo>
                      <a:pt x="246" y="8605"/>
                    </a:lnTo>
                    <a:cubicBezTo>
                      <a:pt x="103" y="8605"/>
                      <a:pt x="0" y="8488"/>
                      <a:pt x="0" y="8346"/>
                    </a:cubicBezTo>
                    <a:cubicBezTo>
                      <a:pt x="0" y="8204"/>
                      <a:pt x="116" y="8100"/>
                      <a:pt x="246" y="8100"/>
                    </a:cubicBezTo>
                    <a:lnTo>
                      <a:pt x="246" y="8100"/>
                    </a:lnTo>
                    <a:lnTo>
                      <a:pt x="9304" y="8346"/>
                    </a:lnTo>
                    <a:lnTo>
                      <a:pt x="8592" y="272"/>
                    </a:lnTo>
                    <a:cubicBezTo>
                      <a:pt x="8592" y="129"/>
                      <a:pt x="8682" y="13"/>
                      <a:pt x="8825" y="0"/>
                    </a:cubicBezTo>
                    <a:cubicBezTo>
                      <a:pt x="8954" y="0"/>
                      <a:pt x="9083" y="91"/>
                      <a:pt x="9096" y="233"/>
                    </a:cubicBezTo>
                    <a:lnTo>
                      <a:pt x="9834" y="8592"/>
                    </a:lnTo>
                    <a:cubicBezTo>
                      <a:pt x="9834" y="8657"/>
                      <a:pt x="9821" y="8734"/>
                      <a:pt x="9769" y="8786"/>
                    </a:cubicBezTo>
                    <a:cubicBezTo>
                      <a:pt x="9718" y="8838"/>
                      <a:pt x="9653" y="8864"/>
                      <a:pt x="9588" y="8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447;p27">
                <a:extLst>
                  <a:ext uri="{FF2B5EF4-FFF2-40B4-BE49-F238E27FC236}">
                    <a16:creationId xmlns:a16="http://schemas.microsoft.com/office/drawing/2014/main" id="{AD5EF275-641A-B6D1-97C7-7BB2C39EBAB0}"/>
                  </a:ext>
                </a:extLst>
              </p:cNvPr>
              <p:cNvSpPr/>
              <p:nvPr/>
            </p:nvSpPr>
            <p:spPr>
              <a:xfrm>
                <a:off x="5974546" y="-975140"/>
                <a:ext cx="81015" cy="73064"/>
              </a:xfrm>
              <a:custGeom>
                <a:avLst/>
                <a:gdLst/>
                <a:ahLst/>
                <a:cxnLst/>
                <a:rect l="l" t="t" r="r" b="b"/>
                <a:pathLst>
                  <a:path w="10688" h="9639" extrusionOk="0">
                    <a:moveTo>
                      <a:pt x="10416" y="9640"/>
                    </a:moveTo>
                    <a:lnTo>
                      <a:pt x="10416" y="9640"/>
                    </a:lnTo>
                    <a:lnTo>
                      <a:pt x="272" y="9368"/>
                    </a:lnTo>
                    <a:cubicBezTo>
                      <a:pt x="116" y="9368"/>
                      <a:pt x="0" y="9239"/>
                      <a:pt x="0" y="9084"/>
                    </a:cubicBezTo>
                    <a:cubicBezTo>
                      <a:pt x="0" y="8928"/>
                      <a:pt x="142" y="8838"/>
                      <a:pt x="285" y="8812"/>
                    </a:cubicBezTo>
                    <a:lnTo>
                      <a:pt x="10119" y="9071"/>
                    </a:lnTo>
                    <a:lnTo>
                      <a:pt x="9342" y="298"/>
                    </a:lnTo>
                    <a:cubicBezTo>
                      <a:pt x="9342" y="142"/>
                      <a:pt x="9446" y="13"/>
                      <a:pt x="9588" y="0"/>
                    </a:cubicBezTo>
                    <a:cubicBezTo>
                      <a:pt x="9731" y="0"/>
                      <a:pt x="9873" y="103"/>
                      <a:pt x="9886" y="246"/>
                    </a:cubicBezTo>
                    <a:lnTo>
                      <a:pt x="10688" y="9317"/>
                    </a:lnTo>
                    <a:cubicBezTo>
                      <a:pt x="10688" y="9394"/>
                      <a:pt x="10662" y="9472"/>
                      <a:pt x="10611" y="9524"/>
                    </a:cubicBezTo>
                    <a:cubicBezTo>
                      <a:pt x="10559" y="9575"/>
                      <a:pt x="10481" y="9614"/>
                      <a:pt x="10416" y="96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448;p27">
                <a:extLst>
                  <a:ext uri="{FF2B5EF4-FFF2-40B4-BE49-F238E27FC236}">
                    <a16:creationId xmlns:a16="http://schemas.microsoft.com/office/drawing/2014/main" id="{49AD7BBB-23FF-4F1F-9933-3B938ECDB7A7}"/>
                  </a:ext>
                </a:extLst>
              </p:cNvPr>
              <p:cNvSpPr/>
              <p:nvPr/>
            </p:nvSpPr>
            <p:spPr>
              <a:xfrm>
                <a:off x="5978169" y="158865"/>
                <a:ext cx="75914" cy="495414"/>
              </a:xfrm>
              <a:custGeom>
                <a:avLst/>
                <a:gdLst/>
                <a:ahLst/>
                <a:cxnLst/>
                <a:rect l="l" t="t" r="r" b="b"/>
                <a:pathLst>
                  <a:path w="10015" h="65358" extrusionOk="0">
                    <a:moveTo>
                      <a:pt x="9394" y="65345"/>
                    </a:moveTo>
                    <a:cubicBezTo>
                      <a:pt x="9226" y="65345"/>
                      <a:pt x="9110" y="65280"/>
                      <a:pt x="8967" y="64763"/>
                    </a:cubicBezTo>
                    <a:lnTo>
                      <a:pt x="8877" y="64763"/>
                    </a:lnTo>
                    <a:cubicBezTo>
                      <a:pt x="8877" y="64763"/>
                      <a:pt x="8877" y="64595"/>
                      <a:pt x="8877" y="64388"/>
                    </a:cubicBezTo>
                    <a:cubicBezTo>
                      <a:pt x="8631" y="63197"/>
                      <a:pt x="8281" y="60557"/>
                      <a:pt x="7531" y="54748"/>
                    </a:cubicBezTo>
                    <a:cubicBezTo>
                      <a:pt x="5642" y="40268"/>
                      <a:pt x="1242" y="6560"/>
                      <a:pt x="194" y="4192"/>
                    </a:cubicBezTo>
                    <a:cubicBezTo>
                      <a:pt x="78" y="4089"/>
                      <a:pt x="0" y="3934"/>
                      <a:pt x="0" y="3765"/>
                    </a:cubicBezTo>
                    <a:cubicBezTo>
                      <a:pt x="0" y="3455"/>
                      <a:pt x="259" y="3196"/>
                      <a:pt x="569" y="3196"/>
                    </a:cubicBezTo>
                    <a:cubicBezTo>
                      <a:pt x="1462" y="3196"/>
                      <a:pt x="1954" y="3196"/>
                      <a:pt x="8657" y="54592"/>
                    </a:cubicBezTo>
                    <a:cubicBezTo>
                      <a:pt x="8708" y="55006"/>
                      <a:pt x="8760" y="55420"/>
                      <a:pt x="8812" y="55822"/>
                    </a:cubicBezTo>
                    <a:cubicBezTo>
                      <a:pt x="8683" y="38275"/>
                      <a:pt x="8398" y="1048"/>
                      <a:pt x="8398" y="569"/>
                    </a:cubicBezTo>
                    <a:cubicBezTo>
                      <a:pt x="8398" y="259"/>
                      <a:pt x="8644" y="0"/>
                      <a:pt x="8967" y="0"/>
                    </a:cubicBezTo>
                    <a:lnTo>
                      <a:pt x="8967" y="0"/>
                    </a:lnTo>
                    <a:cubicBezTo>
                      <a:pt x="9278" y="0"/>
                      <a:pt x="9536" y="246"/>
                      <a:pt x="9536" y="569"/>
                    </a:cubicBezTo>
                    <a:cubicBezTo>
                      <a:pt x="9536" y="1203"/>
                      <a:pt x="10015" y="63585"/>
                      <a:pt x="10015" y="64776"/>
                    </a:cubicBezTo>
                    <a:cubicBezTo>
                      <a:pt x="10015" y="65073"/>
                      <a:pt x="9782" y="65345"/>
                      <a:pt x="9485" y="65358"/>
                    </a:cubicBezTo>
                    <a:cubicBezTo>
                      <a:pt x="9446" y="65358"/>
                      <a:pt x="9420" y="65358"/>
                      <a:pt x="9394" y="653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449;p27">
                <a:extLst>
                  <a:ext uri="{FF2B5EF4-FFF2-40B4-BE49-F238E27FC236}">
                    <a16:creationId xmlns:a16="http://schemas.microsoft.com/office/drawing/2014/main" id="{71887113-039B-63CA-FC08-45D6E37BFAD4}"/>
                  </a:ext>
                </a:extLst>
              </p:cNvPr>
              <p:cNvSpPr/>
              <p:nvPr/>
            </p:nvSpPr>
            <p:spPr>
              <a:xfrm>
                <a:off x="6109794" y="12096"/>
                <a:ext cx="761570" cy="637774"/>
              </a:xfrm>
              <a:custGeom>
                <a:avLst/>
                <a:gdLst/>
                <a:ahLst/>
                <a:cxnLst/>
                <a:rect l="l" t="t" r="r" b="b"/>
                <a:pathLst>
                  <a:path w="100471" h="84139" extrusionOk="0">
                    <a:moveTo>
                      <a:pt x="13" y="84139"/>
                    </a:moveTo>
                    <a:lnTo>
                      <a:pt x="51060" y="84139"/>
                    </a:lnTo>
                    <a:cubicBezTo>
                      <a:pt x="52716" y="80710"/>
                      <a:pt x="58811" y="72067"/>
                      <a:pt x="61968" y="70022"/>
                    </a:cubicBezTo>
                    <a:cubicBezTo>
                      <a:pt x="65022" y="68030"/>
                      <a:pt x="68800" y="67499"/>
                      <a:pt x="72035" y="65830"/>
                    </a:cubicBezTo>
                    <a:cubicBezTo>
                      <a:pt x="74998" y="64303"/>
                      <a:pt x="77418" y="61896"/>
                      <a:pt x="79721" y="59489"/>
                    </a:cubicBezTo>
                    <a:cubicBezTo>
                      <a:pt x="85505" y="53460"/>
                      <a:pt x="91004" y="47171"/>
                      <a:pt x="96219" y="40636"/>
                    </a:cubicBezTo>
                    <a:cubicBezTo>
                      <a:pt x="97215" y="39381"/>
                      <a:pt x="98225" y="38074"/>
                      <a:pt x="98561" y="36509"/>
                    </a:cubicBezTo>
                    <a:cubicBezTo>
                      <a:pt x="98897" y="34943"/>
                      <a:pt x="98665" y="32743"/>
                      <a:pt x="97215" y="32070"/>
                    </a:cubicBezTo>
                    <a:cubicBezTo>
                      <a:pt x="98548" y="30595"/>
                      <a:pt x="99752" y="28926"/>
                      <a:pt x="100243" y="27011"/>
                    </a:cubicBezTo>
                    <a:cubicBezTo>
                      <a:pt x="100748" y="25083"/>
                      <a:pt x="100437" y="22870"/>
                      <a:pt x="99079" y="21421"/>
                    </a:cubicBezTo>
                    <a:cubicBezTo>
                      <a:pt x="97720" y="19972"/>
                      <a:pt x="94847" y="19299"/>
                      <a:pt x="93359" y="20606"/>
                    </a:cubicBezTo>
                    <a:cubicBezTo>
                      <a:pt x="94226" y="17746"/>
                      <a:pt x="94032" y="14369"/>
                      <a:pt x="92040" y="12156"/>
                    </a:cubicBezTo>
                    <a:cubicBezTo>
                      <a:pt x="90047" y="9944"/>
                      <a:pt x="85958" y="9310"/>
                      <a:pt x="84211" y="11729"/>
                    </a:cubicBezTo>
                    <a:cubicBezTo>
                      <a:pt x="84379" y="9517"/>
                      <a:pt x="84470" y="7058"/>
                      <a:pt x="83085" y="5324"/>
                    </a:cubicBezTo>
                    <a:cubicBezTo>
                      <a:pt x="81364" y="3176"/>
                      <a:pt x="77974" y="3099"/>
                      <a:pt x="75554" y="4380"/>
                    </a:cubicBezTo>
                    <a:cubicBezTo>
                      <a:pt x="73135" y="5674"/>
                      <a:pt x="71453" y="7977"/>
                      <a:pt x="69848" y="10215"/>
                    </a:cubicBezTo>
                    <a:cubicBezTo>
                      <a:pt x="65332" y="16543"/>
                      <a:pt x="60803" y="22870"/>
                      <a:pt x="56287" y="29185"/>
                    </a:cubicBezTo>
                    <a:cubicBezTo>
                      <a:pt x="54308" y="31954"/>
                      <a:pt x="51642" y="35046"/>
                      <a:pt x="48265" y="34607"/>
                    </a:cubicBezTo>
                    <a:cubicBezTo>
                      <a:pt x="50141" y="24501"/>
                      <a:pt x="57762" y="15042"/>
                      <a:pt x="55356" y="5052"/>
                    </a:cubicBezTo>
                    <a:cubicBezTo>
                      <a:pt x="54657" y="2128"/>
                      <a:pt x="51797" y="-1042"/>
                      <a:pt x="49106" y="329"/>
                    </a:cubicBezTo>
                    <a:cubicBezTo>
                      <a:pt x="47514" y="1145"/>
                      <a:pt x="46997" y="3099"/>
                      <a:pt x="46505" y="4807"/>
                    </a:cubicBezTo>
                    <a:cubicBezTo>
                      <a:pt x="43606" y="14899"/>
                      <a:pt x="36386" y="23103"/>
                      <a:pt x="31353" y="32329"/>
                    </a:cubicBezTo>
                    <a:cubicBezTo>
                      <a:pt x="28635" y="37324"/>
                      <a:pt x="26345" y="43108"/>
                      <a:pt x="28920" y="48167"/>
                    </a:cubicBezTo>
                    <a:cubicBezTo>
                      <a:pt x="21661" y="55543"/>
                      <a:pt x="15036" y="63552"/>
                      <a:pt x="9148" y="72067"/>
                    </a:cubicBezTo>
                    <a:cubicBezTo>
                      <a:pt x="7544" y="74383"/>
                      <a:pt x="1656" y="81888"/>
                      <a:pt x="0" y="84139"/>
                    </a:cubicBez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450;p27">
                <a:extLst>
                  <a:ext uri="{FF2B5EF4-FFF2-40B4-BE49-F238E27FC236}">
                    <a16:creationId xmlns:a16="http://schemas.microsoft.com/office/drawing/2014/main" id="{1F20A31F-E598-78D4-B0DE-C5592D26A46E}"/>
                  </a:ext>
                </a:extLst>
              </p:cNvPr>
              <p:cNvSpPr/>
              <p:nvPr/>
            </p:nvSpPr>
            <p:spPr>
              <a:xfrm>
                <a:off x="6613816" y="96968"/>
                <a:ext cx="135773" cy="194798"/>
              </a:xfrm>
              <a:custGeom>
                <a:avLst/>
                <a:gdLst/>
                <a:ahLst/>
                <a:cxnLst/>
                <a:rect l="l" t="t" r="r" b="b"/>
                <a:pathLst>
                  <a:path w="17912" h="25699" extrusionOk="0">
                    <a:moveTo>
                      <a:pt x="364" y="25700"/>
                    </a:moveTo>
                    <a:cubicBezTo>
                      <a:pt x="287" y="25700"/>
                      <a:pt x="222" y="25674"/>
                      <a:pt x="158" y="25635"/>
                    </a:cubicBezTo>
                    <a:cubicBezTo>
                      <a:pt x="-11" y="25518"/>
                      <a:pt x="-50" y="25286"/>
                      <a:pt x="67" y="25117"/>
                    </a:cubicBezTo>
                    <a:cubicBezTo>
                      <a:pt x="1374" y="23254"/>
                      <a:pt x="2655" y="21443"/>
                      <a:pt x="3923" y="19644"/>
                    </a:cubicBezTo>
                    <a:cubicBezTo>
                      <a:pt x="8478" y="13187"/>
                      <a:pt x="12787" y="7080"/>
                      <a:pt x="17238" y="170"/>
                    </a:cubicBezTo>
                    <a:cubicBezTo>
                      <a:pt x="17341" y="2"/>
                      <a:pt x="17574" y="-50"/>
                      <a:pt x="17742" y="53"/>
                    </a:cubicBezTo>
                    <a:cubicBezTo>
                      <a:pt x="17911" y="157"/>
                      <a:pt x="17962" y="390"/>
                      <a:pt x="17859" y="558"/>
                    </a:cubicBezTo>
                    <a:cubicBezTo>
                      <a:pt x="13395" y="7494"/>
                      <a:pt x="9086" y="13601"/>
                      <a:pt x="4518" y="20071"/>
                    </a:cubicBezTo>
                    <a:cubicBezTo>
                      <a:pt x="3263" y="21857"/>
                      <a:pt x="1982" y="23668"/>
                      <a:pt x="662" y="25531"/>
                    </a:cubicBezTo>
                    <a:cubicBezTo>
                      <a:pt x="597" y="25635"/>
                      <a:pt x="481" y="25687"/>
                      <a:pt x="364" y="25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451;p27">
                <a:extLst>
                  <a:ext uri="{FF2B5EF4-FFF2-40B4-BE49-F238E27FC236}">
                    <a16:creationId xmlns:a16="http://schemas.microsoft.com/office/drawing/2014/main" id="{E309EFCF-C535-1DB3-2E84-8149F34C5EFC}"/>
                  </a:ext>
                </a:extLst>
              </p:cNvPr>
              <p:cNvSpPr/>
              <p:nvPr/>
            </p:nvSpPr>
            <p:spPr>
              <a:xfrm>
                <a:off x="6686113" y="169249"/>
                <a:ext cx="133105" cy="177046"/>
              </a:xfrm>
              <a:custGeom>
                <a:avLst/>
                <a:gdLst/>
                <a:ahLst/>
                <a:cxnLst/>
                <a:rect l="l" t="t" r="r" b="b"/>
                <a:pathLst>
                  <a:path w="17560" h="23357" extrusionOk="0">
                    <a:moveTo>
                      <a:pt x="363" y="23358"/>
                    </a:moveTo>
                    <a:cubicBezTo>
                      <a:pt x="285" y="23358"/>
                      <a:pt x="207" y="23332"/>
                      <a:pt x="143" y="23280"/>
                    </a:cubicBezTo>
                    <a:cubicBezTo>
                      <a:pt x="-13" y="23151"/>
                      <a:pt x="-52" y="22931"/>
                      <a:pt x="78" y="22762"/>
                    </a:cubicBezTo>
                    <a:cubicBezTo>
                      <a:pt x="1242" y="21248"/>
                      <a:pt x="2511" y="19631"/>
                      <a:pt x="3856" y="17923"/>
                    </a:cubicBezTo>
                    <a:cubicBezTo>
                      <a:pt x="7958" y="12708"/>
                      <a:pt x="12616" y="6808"/>
                      <a:pt x="16886" y="170"/>
                    </a:cubicBezTo>
                    <a:cubicBezTo>
                      <a:pt x="16990" y="2"/>
                      <a:pt x="17223" y="-50"/>
                      <a:pt x="17391" y="53"/>
                    </a:cubicBezTo>
                    <a:cubicBezTo>
                      <a:pt x="17559" y="157"/>
                      <a:pt x="17611" y="390"/>
                      <a:pt x="17508" y="558"/>
                    </a:cubicBezTo>
                    <a:cubicBezTo>
                      <a:pt x="13225" y="7222"/>
                      <a:pt x="8553" y="13148"/>
                      <a:pt x="4439" y="18376"/>
                    </a:cubicBezTo>
                    <a:cubicBezTo>
                      <a:pt x="3093" y="20084"/>
                      <a:pt x="1825" y="21688"/>
                      <a:pt x="660" y="23215"/>
                    </a:cubicBezTo>
                    <a:cubicBezTo>
                      <a:pt x="583" y="23306"/>
                      <a:pt x="479" y="23358"/>
                      <a:pt x="363" y="233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452;p27">
                <a:extLst>
                  <a:ext uri="{FF2B5EF4-FFF2-40B4-BE49-F238E27FC236}">
                    <a16:creationId xmlns:a16="http://schemas.microsoft.com/office/drawing/2014/main" id="{B0BB0518-909D-6487-398B-A0C2683BDF05}"/>
                  </a:ext>
                </a:extLst>
              </p:cNvPr>
              <p:cNvSpPr/>
              <p:nvPr/>
            </p:nvSpPr>
            <p:spPr>
              <a:xfrm>
                <a:off x="6731273" y="233094"/>
                <a:ext cx="132089" cy="158217"/>
              </a:xfrm>
              <a:custGeom>
                <a:avLst/>
                <a:gdLst/>
                <a:ahLst/>
                <a:cxnLst/>
                <a:rect l="l" t="t" r="r" b="b"/>
                <a:pathLst>
                  <a:path w="17426" h="20873" extrusionOk="0">
                    <a:moveTo>
                      <a:pt x="344" y="20848"/>
                    </a:moveTo>
                    <a:cubicBezTo>
                      <a:pt x="266" y="20848"/>
                      <a:pt x="202" y="20822"/>
                      <a:pt x="137" y="20783"/>
                    </a:cubicBezTo>
                    <a:cubicBezTo>
                      <a:pt x="-18" y="20667"/>
                      <a:pt x="-44" y="20460"/>
                      <a:pt x="72" y="20304"/>
                    </a:cubicBezTo>
                    <a:cubicBezTo>
                      <a:pt x="1302" y="18687"/>
                      <a:pt x="3100" y="16720"/>
                      <a:pt x="5184" y="14443"/>
                    </a:cubicBezTo>
                    <a:cubicBezTo>
                      <a:pt x="8845" y="10431"/>
                      <a:pt x="13400" y="5450"/>
                      <a:pt x="16790" y="157"/>
                    </a:cubicBezTo>
                    <a:cubicBezTo>
                      <a:pt x="16894" y="2"/>
                      <a:pt x="17101" y="-50"/>
                      <a:pt x="17269" y="54"/>
                    </a:cubicBezTo>
                    <a:cubicBezTo>
                      <a:pt x="17424" y="157"/>
                      <a:pt x="17476" y="364"/>
                      <a:pt x="17373" y="533"/>
                    </a:cubicBezTo>
                    <a:cubicBezTo>
                      <a:pt x="13944" y="5864"/>
                      <a:pt x="9363" y="10871"/>
                      <a:pt x="5688" y="14909"/>
                    </a:cubicBezTo>
                    <a:cubicBezTo>
                      <a:pt x="3618" y="17173"/>
                      <a:pt x="1832" y="19127"/>
                      <a:pt x="616" y="20731"/>
                    </a:cubicBezTo>
                    <a:cubicBezTo>
                      <a:pt x="551" y="20822"/>
                      <a:pt x="448" y="20874"/>
                      <a:pt x="344" y="208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453;p27">
                <a:extLst>
                  <a:ext uri="{FF2B5EF4-FFF2-40B4-BE49-F238E27FC236}">
                    <a16:creationId xmlns:a16="http://schemas.microsoft.com/office/drawing/2014/main" id="{5476A09F-DFA2-1B9C-6727-90290B041DA8}"/>
                  </a:ext>
                </a:extLst>
              </p:cNvPr>
              <p:cNvSpPr/>
              <p:nvPr/>
            </p:nvSpPr>
            <p:spPr>
              <a:xfrm>
                <a:off x="6653572" y="57272"/>
                <a:ext cx="80098" cy="91786"/>
              </a:xfrm>
              <a:custGeom>
                <a:avLst/>
                <a:gdLst/>
                <a:ahLst/>
                <a:cxnLst/>
                <a:rect l="l" t="t" r="r" b="b"/>
                <a:pathLst>
                  <a:path w="10567" h="12109" extrusionOk="0">
                    <a:moveTo>
                      <a:pt x="4061" y="12109"/>
                    </a:moveTo>
                    <a:cubicBezTo>
                      <a:pt x="3362" y="12109"/>
                      <a:pt x="2689" y="11941"/>
                      <a:pt x="2094" y="11591"/>
                    </a:cubicBezTo>
                    <a:cubicBezTo>
                      <a:pt x="-235" y="10246"/>
                      <a:pt x="-688" y="6674"/>
                      <a:pt x="1072" y="3621"/>
                    </a:cubicBezTo>
                    <a:cubicBezTo>
                      <a:pt x="1913" y="2158"/>
                      <a:pt x="3142" y="1020"/>
                      <a:pt x="4514" y="438"/>
                    </a:cubicBezTo>
                    <a:cubicBezTo>
                      <a:pt x="5924" y="-171"/>
                      <a:pt x="7335" y="-145"/>
                      <a:pt x="8473" y="515"/>
                    </a:cubicBezTo>
                    <a:cubicBezTo>
                      <a:pt x="10803" y="1861"/>
                      <a:pt x="11255" y="5432"/>
                      <a:pt x="9496" y="8486"/>
                    </a:cubicBezTo>
                    <a:lnTo>
                      <a:pt x="9496" y="8486"/>
                    </a:lnTo>
                    <a:cubicBezTo>
                      <a:pt x="8654" y="9948"/>
                      <a:pt x="7425" y="11087"/>
                      <a:pt x="6054" y="11669"/>
                    </a:cubicBezTo>
                    <a:cubicBezTo>
                      <a:pt x="5381" y="11967"/>
                      <a:pt x="4708" y="12109"/>
                      <a:pt x="4061" y="12109"/>
                    </a:cubicBezTo>
                    <a:close/>
                    <a:moveTo>
                      <a:pt x="6519" y="735"/>
                    </a:moveTo>
                    <a:cubicBezTo>
                      <a:pt x="5976" y="735"/>
                      <a:pt x="5394" y="865"/>
                      <a:pt x="4811" y="1110"/>
                    </a:cubicBezTo>
                    <a:cubicBezTo>
                      <a:pt x="3582" y="1641"/>
                      <a:pt x="2482" y="2663"/>
                      <a:pt x="1706" y="3983"/>
                    </a:cubicBezTo>
                    <a:cubicBezTo>
                      <a:pt x="140" y="6687"/>
                      <a:pt x="477" y="9806"/>
                      <a:pt x="2456" y="10957"/>
                    </a:cubicBezTo>
                    <a:cubicBezTo>
                      <a:pt x="3401" y="11501"/>
                      <a:pt x="4566" y="11514"/>
                      <a:pt x="5769" y="10996"/>
                    </a:cubicBezTo>
                    <a:cubicBezTo>
                      <a:pt x="6998" y="10466"/>
                      <a:pt x="8098" y="9443"/>
                      <a:pt x="8874" y="8124"/>
                    </a:cubicBezTo>
                    <a:lnTo>
                      <a:pt x="8874" y="8124"/>
                    </a:lnTo>
                    <a:cubicBezTo>
                      <a:pt x="10440" y="5419"/>
                      <a:pt x="10104" y="2301"/>
                      <a:pt x="8124" y="1149"/>
                    </a:cubicBezTo>
                    <a:cubicBezTo>
                      <a:pt x="7645" y="877"/>
                      <a:pt x="7102" y="735"/>
                      <a:pt x="6519" y="7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454;p27">
                <a:extLst>
                  <a:ext uri="{FF2B5EF4-FFF2-40B4-BE49-F238E27FC236}">
                    <a16:creationId xmlns:a16="http://schemas.microsoft.com/office/drawing/2014/main" id="{9AEA3BA7-506A-CCCD-3D25-686E57F57D1E}"/>
                  </a:ext>
                </a:extLst>
              </p:cNvPr>
              <p:cNvSpPr/>
              <p:nvPr/>
            </p:nvSpPr>
            <p:spPr>
              <a:xfrm>
                <a:off x="6721973" y="115046"/>
                <a:ext cx="80219" cy="91786"/>
              </a:xfrm>
              <a:custGeom>
                <a:avLst/>
                <a:gdLst/>
                <a:ahLst/>
                <a:cxnLst/>
                <a:rect l="l" t="t" r="r" b="b"/>
                <a:pathLst>
                  <a:path w="10583" h="12109" extrusionOk="0">
                    <a:moveTo>
                      <a:pt x="4069" y="12109"/>
                    </a:moveTo>
                    <a:cubicBezTo>
                      <a:pt x="3370" y="12109"/>
                      <a:pt x="2697" y="11941"/>
                      <a:pt x="2102" y="11591"/>
                    </a:cubicBezTo>
                    <a:cubicBezTo>
                      <a:pt x="963" y="10932"/>
                      <a:pt x="226" y="9728"/>
                      <a:pt x="45" y="8201"/>
                    </a:cubicBezTo>
                    <a:cubicBezTo>
                      <a:pt x="-137" y="6713"/>
                      <a:pt x="239" y="5083"/>
                      <a:pt x="1080" y="3621"/>
                    </a:cubicBezTo>
                    <a:cubicBezTo>
                      <a:pt x="1921" y="2158"/>
                      <a:pt x="3150" y="1020"/>
                      <a:pt x="4522" y="437"/>
                    </a:cubicBezTo>
                    <a:cubicBezTo>
                      <a:pt x="5932" y="-171"/>
                      <a:pt x="7343" y="-145"/>
                      <a:pt x="8481" y="515"/>
                    </a:cubicBezTo>
                    <a:cubicBezTo>
                      <a:pt x="9620" y="1175"/>
                      <a:pt x="10357" y="2378"/>
                      <a:pt x="10539" y="3905"/>
                    </a:cubicBezTo>
                    <a:cubicBezTo>
                      <a:pt x="10720" y="5393"/>
                      <a:pt x="10345" y="7024"/>
                      <a:pt x="9504" y="8486"/>
                    </a:cubicBezTo>
                    <a:lnTo>
                      <a:pt x="9504" y="8486"/>
                    </a:lnTo>
                    <a:cubicBezTo>
                      <a:pt x="8662" y="9948"/>
                      <a:pt x="7433" y="11074"/>
                      <a:pt x="6062" y="11669"/>
                    </a:cubicBezTo>
                    <a:cubicBezTo>
                      <a:pt x="5389" y="11954"/>
                      <a:pt x="4716" y="12109"/>
                      <a:pt x="4069" y="12109"/>
                    </a:cubicBezTo>
                    <a:close/>
                    <a:moveTo>
                      <a:pt x="6527" y="735"/>
                    </a:moveTo>
                    <a:cubicBezTo>
                      <a:pt x="5984" y="735"/>
                      <a:pt x="5402" y="865"/>
                      <a:pt x="4819" y="1110"/>
                    </a:cubicBezTo>
                    <a:cubicBezTo>
                      <a:pt x="3590" y="1641"/>
                      <a:pt x="2490" y="2663"/>
                      <a:pt x="1714" y="3983"/>
                    </a:cubicBezTo>
                    <a:cubicBezTo>
                      <a:pt x="951" y="5316"/>
                      <a:pt x="614" y="6778"/>
                      <a:pt x="769" y="8111"/>
                    </a:cubicBezTo>
                    <a:cubicBezTo>
                      <a:pt x="925" y="9405"/>
                      <a:pt x="1520" y="10414"/>
                      <a:pt x="2464" y="10957"/>
                    </a:cubicBezTo>
                    <a:cubicBezTo>
                      <a:pt x="3409" y="11501"/>
                      <a:pt x="4574" y="11514"/>
                      <a:pt x="5777" y="10996"/>
                    </a:cubicBezTo>
                    <a:cubicBezTo>
                      <a:pt x="7006" y="10466"/>
                      <a:pt x="8106" y="9443"/>
                      <a:pt x="8870" y="8124"/>
                    </a:cubicBezTo>
                    <a:lnTo>
                      <a:pt x="8870" y="8124"/>
                    </a:lnTo>
                    <a:cubicBezTo>
                      <a:pt x="9633" y="6791"/>
                      <a:pt x="9969" y="5329"/>
                      <a:pt x="9814" y="3996"/>
                    </a:cubicBezTo>
                    <a:cubicBezTo>
                      <a:pt x="9659" y="2702"/>
                      <a:pt x="9064" y="1693"/>
                      <a:pt x="8119" y="1149"/>
                    </a:cubicBezTo>
                    <a:cubicBezTo>
                      <a:pt x="7640" y="877"/>
                      <a:pt x="7097" y="735"/>
                      <a:pt x="6514" y="7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455;p27">
                <a:extLst>
                  <a:ext uri="{FF2B5EF4-FFF2-40B4-BE49-F238E27FC236}">
                    <a16:creationId xmlns:a16="http://schemas.microsoft.com/office/drawing/2014/main" id="{3D07501A-AEC1-063B-5DE5-D54FB4388702}"/>
                  </a:ext>
                </a:extLst>
              </p:cNvPr>
              <p:cNvSpPr/>
              <p:nvPr/>
            </p:nvSpPr>
            <p:spPr>
              <a:xfrm>
                <a:off x="6790760" y="189684"/>
                <a:ext cx="64256" cy="73344"/>
              </a:xfrm>
              <a:custGeom>
                <a:avLst/>
                <a:gdLst/>
                <a:ahLst/>
                <a:cxnLst/>
                <a:rect l="l" t="t" r="r" b="b"/>
                <a:pathLst>
                  <a:path w="8477" h="9676" extrusionOk="0">
                    <a:moveTo>
                      <a:pt x="3262" y="9676"/>
                    </a:moveTo>
                    <a:cubicBezTo>
                      <a:pt x="2705" y="9676"/>
                      <a:pt x="2175" y="9547"/>
                      <a:pt x="1683" y="9262"/>
                    </a:cubicBezTo>
                    <a:cubicBezTo>
                      <a:pt x="-180" y="8188"/>
                      <a:pt x="-556" y="5328"/>
                      <a:pt x="855" y="2883"/>
                    </a:cubicBezTo>
                    <a:cubicBezTo>
                      <a:pt x="2265" y="437"/>
                      <a:pt x="4931" y="-663"/>
                      <a:pt x="6794" y="411"/>
                    </a:cubicBezTo>
                    <a:cubicBezTo>
                      <a:pt x="8657" y="1485"/>
                      <a:pt x="9033" y="4345"/>
                      <a:pt x="7622" y="6791"/>
                    </a:cubicBezTo>
                    <a:lnTo>
                      <a:pt x="7622" y="6791"/>
                    </a:lnTo>
                    <a:cubicBezTo>
                      <a:pt x="6574" y="8602"/>
                      <a:pt x="4840" y="9676"/>
                      <a:pt x="3262" y="9676"/>
                    </a:cubicBezTo>
                    <a:close/>
                    <a:moveTo>
                      <a:pt x="5202" y="735"/>
                    </a:moveTo>
                    <a:cubicBezTo>
                      <a:pt x="3883" y="735"/>
                      <a:pt x="2395" y="1679"/>
                      <a:pt x="1489" y="3258"/>
                    </a:cubicBezTo>
                    <a:cubicBezTo>
                      <a:pt x="286" y="5354"/>
                      <a:pt x="531" y="7761"/>
                      <a:pt x="2045" y="8628"/>
                    </a:cubicBezTo>
                    <a:cubicBezTo>
                      <a:pt x="3572" y="9508"/>
                      <a:pt x="5772" y="8512"/>
                      <a:pt x="6975" y="6428"/>
                    </a:cubicBezTo>
                    <a:cubicBezTo>
                      <a:pt x="8179" y="4332"/>
                      <a:pt x="7933" y="1925"/>
                      <a:pt x="6419" y="1058"/>
                    </a:cubicBezTo>
                    <a:cubicBezTo>
                      <a:pt x="6044" y="838"/>
                      <a:pt x="5630" y="735"/>
                      <a:pt x="5190" y="735"/>
                    </a:cubicBezTo>
                    <a:close/>
                    <a:moveTo>
                      <a:pt x="7299" y="6609"/>
                    </a:moveTo>
                    <a:lnTo>
                      <a:pt x="7299" y="6609"/>
                    </a:lnTo>
                    <a:lnTo>
                      <a:pt x="7299" y="66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456;p27">
                <a:extLst>
                  <a:ext uri="{FF2B5EF4-FFF2-40B4-BE49-F238E27FC236}">
                    <a16:creationId xmlns:a16="http://schemas.microsoft.com/office/drawing/2014/main" id="{7354C8B3-BB14-C457-BEC9-7F57CD2CAB37}"/>
                  </a:ext>
                </a:extLst>
              </p:cNvPr>
              <p:cNvSpPr/>
              <p:nvPr/>
            </p:nvSpPr>
            <p:spPr>
              <a:xfrm>
                <a:off x="6414481" y="19517"/>
                <a:ext cx="87973" cy="145331"/>
              </a:xfrm>
              <a:custGeom>
                <a:avLst/>
                <a:gdLst/>
                <a:ahLst/>
                <a:cxnLst/>
                <a:rect l="l" t="t" r="r" b="b"/>
                <a:pathLst>
                  <a:path w="11606" h="19173" extrusionOk="0">
                    <a:moveTo>
                      <a:pt x="3720" y="19173"/>
                    </a:moveTo>
                    <a:cubicBezTo>
                      <a:pt x="2905" y="19173"/>
                      <a:pt x="2064" y="18940"/>
                      <a:pt x="1391" y="18487"/>
                    </a:cubicBezTo>
                    <a:cubicBezTo>
                      <a:pt x="627" y="17983"/>
                      <a:pt x="136" y="17258"/>
                      <a:pt x="6" y="16456"/>
                    </a:cubicBezTo>
                    <a:cubicBezTo>
                      <a:pt x="-32" y="16262"/>
                      <a:pt x="110" y="16068"/>
                      <a:pt x="304" y="16029"/>
                    </a:cubicBezTo>
                    <a:cubicBezTo>
                      <a:pt x="511" y="16003"/>
                      <a:pt x="692" y="16132"/>
                      <a:pt x="731" y="16326"/>
                    </a:cubicBezTo>
                    <a:cubicBezTo>
                      <a:pt x="860" y="17103"/>
                      <a:pt x="1391" y="17595"/>
                      <a:pt x="1805" y="17866"/>
                    </a:cubicBezTo>
                    <a:cubicBezTo>
                      <a:pt x="2568" y="18371"/>
                      <a:pt x="3578" y="18552"/>
                      <a:pt x="4445" y="18345"/>
                    </a:cubicBezTo>
                    <a:cubicBezTo>
                      <a:pt x="5829" y="18022"/>
                      <a:pt x="7097" y="16961"/>
                      <a:pt x="8249" y="15201"/>
                    </a:cubicBezTo>
                    <a:cubicBezTo>
                      <a:pt x="10371" y="11940"/>
                      <a:pt x="11264" y="7877"/>
                      <a:pt x="10707" y="4021"/>
                    </a:cubicBezTo>
                    <a:cubicBezTo>
                      <a:pt x="10604" y="3270"/>
                      <a:pt x="10397" y="2313"/>
                      <a:pt x="9853" y="1601"/>
                    </a:cubicBezTo>
                    <a:cubicBezTo>
                      <a:pt x="9426" y="1045"/>
                      <a:pt x="8598" y="553"/>
                      <a:pt x="7809" y="786"/>
                    </a:cubicBezTo>
                    <a:cubicBezTo>
                      <a:pt x="7602" y="851"/>
                      <a:pt x="7408" y="734"/>
                      <a:pt x="7356" y="540"/>
                    </a:cubicBezTo>
                    <a:cubicBezTo>
                      <a:pt x="7291" y="346"/>
                      <a:pt x="7408" y="139"/>
                      <a:pt x="7602" y="87"/>
                    </a:cubicBezTo>
                    <a:cubicBezTo>
                      <a:pt x="8559" y="-197"/>
                      <a:pt x="9724" y="230"/>
                      <a:pt x="10436" y="1148"/>
                    </a:cubicBezTo>
                    <a:cubicBezTo>
                      <a:pt x="11083" y="1989"/>
                      <a:pt x="11316" y="3063"/>
                      <a:pt x="11432" y="3904"/>
                    </a:cubicBezTo>
                    <a:cubicBezTo>
                      <a:pt x="12027" y="7929"/>
                      <a:pt x="11083" y="12186"/>
                      <a:pt x="8857" y="15589"/>
                    </a:cubicBezTo>
                    <a:cubicBezTo>
                      <a:pt x="7602" y="17517"/>
                      <a:pt x="6166" y="18682"/>
                      <a:pt x="4600" y="19044"/>
                    </a:cubicBezTo>
                    <a:cubicBezTo>
                      <a:pt x="4315" y="19108"/>
                      <a:pt x="4005" y="19147"/>
                      <a:pt x="3707" y="19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457;p27">
                <a:extLst>
                  <a:ext uri="{FF2B5EF4-FFF2-40B4-BE49-F238E27FC236}">
                    <a16:creationId xmlns:a16="http://schemas.microsoft.com/office/drawing/2014/main" id="{1EF98B3A-42A5-9169-5DA2-73EE39B6F2E9}"/>
                  </a:ext>
                </a:extLst>
              </p:cNvPr>
              <p:cNvSpPr/>
              <p:nvPr/>
            </p:nvSpPr>
            <p:spPr>
              <a:xfrm>
                <a:off x="6556565" y="336438"/>
                <a:ext cx="36862" cy="69979"/>
              </a:xfrm>
              <a:custGeom>
                <a:avLst/>
                <a:gdLst/>
                <a:ahLst/>
                <a:cxnLst/>
                <a:rect l="l" t="t" r="r" b="b"/>
                <a:pathLst>
                  <a:path w="4863" h="9232" extrusionOk="0">
                    <a:moveTo>
                      <a:pt x="373" y="9232"/>
                    </a:moveTo>
                    <a:cubicBezTo>
                      <a:pt x="244" y="9232"/>
                      <a:pt x="128" y="9168"/>
                      <a:pt x="50" y="9051"/>
                    </a:cubicBezTo>
                    <a:cubicBezTo>
                      <a:pt x="-54" y="8870"/>
                      <a:pt x="11" y="8650"/>
                      <a:pt x="179" y="8547"/>
                    </a:cubicBezTo>
                    <a:cubicBezTo>
                      <a:pt x="2909" y="6968"/>
                      <a:pt x="4527" y="3552"/>
                      <a:pt x="4022" y="433"/>
                    </a:cubicBezTo>
                    <a:cubicBezTo>
                      <a:pt x="3984" y="239"/>
                      <a:pt x="4126" y="45"/>
                      <a:pt x="4333" y="6"/>
                    </a:cubicBezTo>
                    <a:cubicBezTo>
                      <a:pt x="4527" y="-32"/>
                      <a:pt x="4721" y="110"/>
                      <a:pt x="4760" y="317"/>
                    </a:cubicBezTo>
                    <a:cubicBezTo>
                      <a:pt x="5316" y="3772"/>
                      <a:pt x="3595" y="7421"/>
                      <a:pt x="555" y="9181"/>
                    </a:cubicBezTo>
                    <a:cubicBezTo>
                      <a:pt x="503" y="9219"/>
                      <a:pt x="438" y="9232"/>
                      <a:pt x="373" y="9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458;p27">
                <a:extLst>
                  <a:ext uri="{FF2B5EF4-FFF2-40B4-BE49-F238E27FC236}">
                    <a16:creationId xmlns:a16="http://schemas.microsoft.com/office/drawing/2014/main" id="{C9D803A3-37E6-0801-5E10-C9C1766C7AD5}"/>
                  </a:ext>
                </a:extLst>
              </p:cNvPr>
              <p:cNvSpPr/>
              <p:nvPr/>
            </p:nvSpPr>
            <p:spPr>
              <a:xfrm>
                <a:off x="6801038" y="292050"/>
                <a:ext cx="52969" cy="56501"/>
              </a:xfrm>
              <a:custGeom>
                <a:avLst/>
                <a:gdLst/>
                <a:ahLst/>
                <a:cxnLst/>
                <a:rect l="l" t="t" r="r" b="b"/>
                <a:pathLst>
                  <a:path w="6988" h="7454" extrusionOk="0">
                    <a:moveTo>
                      <a:pt x="2527" y="7454"/>
                    </a:moveTo>
                    <a:cubicBezTo>
                      <a:pt x="1777" y="7454"/>
                      <a:pt x="1013" y="7040"/>
                      <a:pt x="547" y="6354"/>
                    </a:cubicBezTo>
                    <a:cubicBezTo>
                      <a:pt x="133" y="5746"/>
                      <a:pt x="-61" y="4918"/>
                      <a:pt x="17" y="4051"/>
                    </a:cubicBezTo>
                    <a:cubicBezTo>
                      <a:pt x="159" y="2485"/>
                      <a:pt x="1130" y="1062"/>
                      <a:pt x="2488" y="402"/>
                    </a:cubicBezTo>
                    <a:cubicBezTo>
                      <a:pt x="3899" y="-284"/>
                      <a:pt x="5697" y="-77"/>
                      <a:pt x="6862" y="907"/>
                    </a:cubicBezTo>
                    <a:cubicBezTo>
                      <a:pt x="7017" y="1036"/>
                      <a:pt x="7030" y="1269"/>
                      <a:pt x="6901" y="1424"/>
                    </a:cubicBezTo>
                    <a:cubicBezTo>
                      <a:pt x="6771" y="1579"/>
                      <a:pt x="6538" y="1592"/>
                      <a:pt x="6383" y="1463"/>
                    </a:cubicBezTo>
                    <a:cubicBezTo>
                      <a:pt x="5438" y="661"/>
                      <a:pt x="3963" y="493"/>
                      <a:pt x="2799" y="1049"/>
                    </a:cubicBezTo>
                    <a:cubicBezTo>
                      <a:pt x="1660" y="1592"/>
                      <a:pt x="858" y="2796"/>
                      <a:pt x="741" y="4103"/>
                    </a:cubicBezTo>
                    <a:cubicBezTo>
                      <a:pt x="677" y="4801"/>
                      <a:pt x="819" y="5448"/>
                      <a:pt x="1143" y="5927"/>
                    </a:cubicBezTo>
                    <a:cubicBezTo>
                      <a:pt x="1492" y="6445"/>
                      <a:pt x="2074" y="6755"/>
                      <a:pt x="2631" y="6704"/>
                    </a:cubicBezTo>
                    <a:cubicBezTo>
                      <a:pt x="2838" y="6665"/>
                      <a:pt x="3006" y="6833"/>
                      <a:pt x="3032" y="7027"/>
                    </a:cubicBezTo>
                    <a:cubicBezTo>
                      <a:pt x="3058" y="7234"/>
                      <a:pt x="2902" y="7402"/>
                      <a:pt x="2708" y="7428"/>
                    </a:cubicBezTo>
                    <a:cubicBezTo>
                      <a:pt x="2644" y="7428"/>
                      <a:pt x="2579" y="7428"/>
                      <a:pt x="2514" y="74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459;p27">
                <a:extLst>
                  <a:ext uri="{FF2B5EF4-FFF2-40B4-BE49-F238E27FC236}">
                    <a16:creationId xmlns:a16="http://schemas.microsoft.com/office/drawing/2014/main" id="{3DA96316-F402-F296-2597-79D96B0D3D78}"/>
                  </a:ext>
                </a:extLst>
              </p:cNvPr>
              <p:cNvSpPr/>
              <p:nvPr/>
            </p:nvSpPr>
            <p:spPr>
              <a:xfrm>
                <a:off x="6322727" y="-840082"/>
                <a:ext cx="5488" cy="138782"/>
              </a:xfrm>
              <a:custGeom>
                <a:avLst/>
                <a:gdLst/>
                <a:ahLst/>
                <a:cxnLst/>
                <a:rect l="l" t="t" r="r" b="b"/>
                <a:pathLst>
                  <a:path w="724" h="18309" extrusionOk="0">
                    <a:moveTo>
                      <a:pt x="362" y="18310"/>
                    </a:moveTo>
                    <a:cubicBezTo>
                      <a:pt x="155" y="18310"/>
                      <a:pt x="0" y="18141"/>
                      <a:pt x="0" y="17947"/>
                    </a:cubicBezTo>
                    <a:lnTo>
                      <a:pt x="0" y="362"/>
                    </a:lnTo>
                    <a:cubicBezTo>
                      <a:pt x="0" y="155"/>
                      <a:pt x="168" y="0"/>
                      <a:pt x="362" y="0"/>
                    </a:cubicBezTo>
                    <a:cubicBezTo>
                      <a:pt x="556" y="0"/>
                      <a:pt x="725" y="168"/>
                      <a:pt x="725" y="362"/>
                    </a:cubicBezTo>
                    <a:lnTo>
                      <a:pt x="725" y="17947"/>
                    </a:lnTo>
                    <a:cubicBezTo>
                      <a:pt x="725" y="18154"/>
                      <a:pt x="556" y="18310"/>
                      <a:pt x="362" y="183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460;p27">
                <a:extLst>
                  <a:ext uri="{FF2B5EF4-FFF2-40B4-BE49-F238E27FC236}">
                    <a16:creationId xmlns:a16="http://schemas.microsoft.com/office/drawing/2014/main" id="{5C2C96A8-7C5E-6D29-B081-C25CC0878541}"/>
                  </a:ext>
                </a:extLst>
              </p:cNvPr>
              <p:cNvSpPr/>
              <p:nvPr/>
            </p:nvSpPr>
            <p:spPr>
              <a:xfrm>
                <a:off x="6507493" y="-1161922"/>
                <a:ext cx="231001" cy="260744"/>
              </a:xfrm>
              <a:custGeom>
                <a:avLst/>
                <a:gdLst/>
                <a:ahLst/>
                <a:cxnLst/>
                <a:rect l="l" t="t" r="r" b="b"/>
                <a:pathLst>
                  <a:path w="30475" h="34399" extrusionOk="0">
                    <a:moveTo>
                      <a:pt x="274" y="34399"/>
                    </a:moveTo>
                    <a:cubicBezTo>
                      <a:pt x="274" y="34399"/>
                      <a:pt x="183" y="34399"/>
                      <a:pt x="144" y="34360"/>
                    </a:cubicBezTo>
                    <a:cubicBezTo>
                      <a:pt x="15" y="34295"/>
                      <a:pt x="-37" y="34140"/>
                      <a:pt x="28" y="33998"/>
                    </a:cubicBezTo>
                    <a:cubicBezTo>
                      <a:pt x="468" y="33131"/>
                      <a:pt x="26981" y="3486"/>
                      <a:pt x="29996" y="96"/>
                    </a:cubicBezTo>
                    <a:cubicBezTo>
                      <a:pt x="30099" y="-20"/>
                      <a:pt x="30268" y="-33"/>
                      <a:pt x="30384" y="70"/>
                    </a:cubicBezTo>
                    <a:cubicBezTo>
                      <a:pt x="30501" y="174"/>
                      <a:pt x="30501" y="342"/>
                      <a:pt x="30410" y="458"/>
                    </a:cubicBezTo>
                    <a:cubicBezTo>
                      <a:pt x="20278" y="11781"/>
                      <a:pt x="1011" y="33403"/>
                      <a:pt x="520" y="34244"/>
                    </a:cubicBezTo>
                    <a:cubicBezTo>
                      <a:pt x="468" y="34334"/>
                      <a:pt x="377" y="34386"/>
                      <a:pt x="274" y="343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461;p27">
                <a:extLst>
                  <a:ext uri="{FF2B5EF4-FFF2-40B4-BE49-F238E27FC236}">
                    <a16:creationId xmlns:a16="http://schemas.microsoft.com/office/drawing/2014/main" id="{9D79783B-7565-6B78-E100-01E016487A3D}"/>
                  </a:ext>
                </a:extLst>
              </p:cNvPr>
              <p:cNvSpPr/>
              <p:nvPr/>
            </p:nvSpPr>
            <p:spPr>
              <a:xfrm>
                <a:off x="6601673" y="-1091263"/>
                <a:ext cx="97297" cy="76990"/>
              </a:xfrm>
              <a:custGeom>
                <a:avLst/>
                <a:gdLst/>
                <a:ahLst/>
                <a:cxnLst/>
                <a:rect l="l" t="t" r="r" b="b"/>
                <a:pathLst>
                  <a:path w="12836" h="10157" extrusionOk="0">
                    <a:moveTo>
                      <a:pt x="802" y="10145"/>
                    </a:moveTo>
                    <a:cubicBezTo>
                      <a:pt x="660" y="10145"/>
                      <a:pt x="543" y="10028"/>
                      <a:pt x="530" y="9886"/>
                    </a:cubicBezTo>
                    <a:lnTo>
                      <a:pt x="0" y="285"/>
                    </a:lnTo>
                    <a:cubicBezTo>
                      <a:pt x="0" y="129"/>
                      <a:pt x="103" y="0"/>
                      <a:pt x="259" y="0"/>
                    </a:cubicBezTo>
                    <a:cubicBezTo>
                      <a:pt x="259" y="0"/>
                      <a:pt x="259" y="0"/>
                      <a:pt x="272" y="0"/>
                    </a:cubicBezTo>
                    <a:cubicBezTo>
                      <a:pt x="414" y="0"/>
                      <a:pt x="530" y="116"/>
                      <a:pt x="543" y="259"/>
                    </a:cubicBezTo>
                    <a:lnTo>
                      <a:pt x="1061" y="9601"/>
                    </a:lnTo>
                    <a:lnTo>
                      <a:pt x="12564" y="9148"/>
                    </a:lnTo>
                    <a:cubicBezTo>
                      <a:pt x="12564" y="9148"/>
                      <a:pt x="12564" y="9148"/>
                      <a:pt x="12564" y="9148"/>
                    </a:cubicBezTo>
                    <a:cubicBezTo>
                      <a:pt x="12707" y="9148"/>
                      <a:pt x="12836" y="9265"/>
                      <a:pt x="12836" y="9407"/>
                    </a:cubicBezTo>
                    <a:cubicBezTo>
                      <a:pt x="12836" y="9562"/>
                      <a:pt x="12720" y="9679"/>
                      <a:pt x="12577" y="9692"/>
                    </a:cubicBezTo>
                    <a:lnTo>
                      <a:pt x="802" y="10158"/>
                    </a:lnTo>
                    <a:cubicBezTo>
                      <a:pt x="802" y="10158"/>
                      <a:pt x="802" y="10158"/>
                      <a:pt x="802" y="101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462;p27">
                <a:extLst>
                  <a:ext uri="{FF2B5EF4-FFF2-40B4-BE49-F238E27FC236}">
                    <a16:creationId xmlns:a16="http://schemas.microsoft.com/office/drawing/2014/main" id="{9E6D75F5-E512-3CDE-69CE-5797A8F6D8DF}"/>
                  </a:ext>
                </a:extLst>
              </p:cNvPr>
              <p:cNvSpPr/>
              <p:nvPr/>
            </p:nvSpPr>
            <p:spPr>
              <a:xfrm>
                <a:off x="6521728" y="-982985"/>
                <a:ext cx="68758" cy="59730"/>
              </a:xfrm>
              <a:custGeom>
                <a:avLst/>
                <a:gdLst/>
                <a:ahLst/>
                <a:cxnLst/>
                <a:rect l="l" t="t" r="r" b="b"/>
                <a:pathLst>
                  <a:path w="9071" h="7880" extrusionOk="0">
                    <a:moveTo>
                      <a:pt x="946" y="7880"/>
                    </a:moveTo>
                    <a:cubicBezTo>
                      <a:pt x="803" y="7880"/>
                      <a:pt x="687" y="7777"/>
                      <a:pt x="674" y="7634"/>
                    </a:cubicBezTo>
                    <a:lnTo>
                      <a:pt x="1" y="298"/>
                    </a:lnTo>
                    <a:cubicBezTo>
                      <a:pt x="-12" y="142"/>
                      <a:pt x="104" y="13"/>
                      <a:pt x="247" y="0"/>
                    </a:cubicBezTo>
                    <a:cubicBezTo>
                      <a:pt x="428" y="0"/>
                      <a:pt x="532" y="104"/>
                      <a:pt x="544" y="246"/>
                    </a:cubicBezTo>
                    <a:lnTo>
                      <a:pt x="1191" y="7324"/>
                    </a:lnTo>
                    <a:lnTo>
                      <a:pt x="8787" y="6793"/>
                    </a:lnTo>
                    <a:cubicBezTo>
                      <a:pt x="8916" y="6806"/>
                      <a:pt x="9072" y="6897"/>
                      <a:pt x="9072" y="7052"/>
                    </a:cubicBezTo>
                    <a:cubicBezTo>
                      <a:pt x="9072" y="7207"/>
                      <a:pt x="8968" y="7337"/>
                      <a:pt x="8813" y="7337"/>
                    </a:cubicBezTo>
                    <a:lnTo>
                      <a:pt x="946" y="7880"/>
                    </a:lnTo>
                    <a:cubicBezTo>
                      <a:pt x="946" y="7880"/>
                      <a:pt x="946" y="7880"/>
                      <a:pt x="933" y="7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463;p27">
                <a:extLst>
                  <a:ext uri="{FF2B5EF4-FFF2-40B4-BE49-F238E27FC236}">
                    <a16:creationId xmlns:a16="http://schemas.microsoft.com/office/drawing/2014/main" id="{87E22068-66A9-0B15-39BD-E36F1A114088}"/>
                  </a:ext>
                </a:extLst>
              </p:cNvPr>
              <p:cNvSpPr/>
              <p:nvPr/>
            </p:nvSpPr>
            <p:spPr>
              <a:xfrm>
                <a:off x="6559203" y="-1005247"/>
                <a:ext cx="59336" cy="44525"/>
              </a:xfrm>
              <a:custGeom>
                <a:avLst/>
                <a:gdLst/>
                <a:ahLst/>
                <a:cxnLst/>
                <a:rect l="l" t="t" r="r" b="b"/>
                <a:pathLst>
                  <a:path w="7828" h="5874" extrusionOk="0">
                    <a:moveTo>
                      <a:pt x="272" y="5875"/>
                    </a:moveTo>
                    <a:cubicBezTo>
                      <a:pt x="207" y="5875"/>
                      <a:pt x="129" y="5849"/>
                      <a:pt x="91" y="5797"/>
                    </a:cubicBezTo>
                    <a:cubicBezTo>
                      <a:pt x="39" y="5745"/>
                      <a:pt x="0" y="5681"/>
                      <a:pt x="0" y="5603"/>
                    </a:cubicBezTo>
                    <a:lnTo>
                      <a:pt x="0" y="272"/>
                    </a:lnTo>
                    <a:cubicBezTo>
                      <a:pt x="0" y="116"/>
                      <a:pt x="117" y="0"/>
                      <a:pt x="272" y="0"/>
                    </a:cubicBezTo>
                    <a:cubicBezTo>
                      <a:pt x="427" y="0"/>
                      <a:pt x="544" y="116"/>
                      <a:pt x="544" y="272"/>
                    </a:cubicBezTo>
                    <a:lnTo>
                      <a:pt x="544" y="5318"/>
                    </a:lnTo>
                    <a:lnTo>
                      <a:pt x="7544" y="4956"/>
                    </a:lnTo>
                    <a:cubicBezTo>
                      <a:pt x="7686" y="4930"/>
                      <a:pt x="7816" y="5059"/>
                      <a:pt x="7829" y="5215"/>
                    </a:cubicBezTo>
                    <a:cubicBezTo>
                      <a:pt x="7829" y="5370"/>
                      <a:pt x="7725" y="5486"/>
                      <a:pt x="7570" y="5499"/>
                    </a:cubicBezTo>
                    <a:lnTo>
                      <a:pt x="285" y="5875"/>
                    </a:lnTo>
                    <a:cubicBezTo>
                      <a:pt x="285" y="5875"/>
                      <a:pt x="285" y="5875"/>
                      <a:pt x="272" y="58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464;p27">
                <a:extLst>
                  <a:ext uri="{FF2B5EF4-FFF2-40B4-BE49-F238E27FC236}">
                    <a16:creationId xmlns:a16="http://schemas.microsoft.com/office/drawing/2014/main" id="{9F542685-D8F8-B741-F920-4B50343D9F1B}"/>
                  </a:ext>
                </a:extLst>
              </p:cNvPr>
              <p:cNvSpPr/>
              <p:nvPr/>
            </p:nvSpPr>
            <p:spPr>
              <a:xfrm>
                <a:off x="5519353" y="508424"/>
                <a:ext cx="464025" cy="8626"/>
              </a:xfrm>
              <a:custGeom>
                <a:avLst/>
                <a:gdLst/>
                <a:ahLst/>
                <a:cxnLst/>
                <a:rect l="l" t="t" r="r" b="b"/>
                <a:pathLst>
                  <a:path w="61217" h="1138" extrusionOk="0">
                    <a:moveTo>
                      <a:pt x="60648" y="1139"/>
                    </a:moveTo>
                    <a:lnTo>
                      <a:pt x="569" y="1139"/>
                    </a:lnTo>
                    <a:cubicBezTo>
                      <a:pt x="259" y="1139"/>
                      <a:pt x="0" y="880"/>
                      <a:pt x="0" y="569"/>
                    </a:cubicBezTo>
                    <a:cubicBezTo>
                      <a:pt x="0" y="259"/>
                      <a:pt x="259" y="0"/>
                      <a:pt x="569" y="0"/>
                    </a:cubicBezTo>
                    <a:lnTo>
                      <a:pt x="60648" y="0"/>
                    </a:lnTo>
                    <a:cubicBezTo>
                      <a:pt x="60959" y="0"/>
                      <a:pt x="61217" y="259"/>
                      <a:pt x="61217" y="569"/>
                    </a:cubicBezTo>
                    <a:cubicBezTo>
                      <a:pt x="61217" y="880"/>
                      <a:pt x="60959" y="1139"/>
                      <a:pt x="60648" y="11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465;p27">
                <a:extLst>
                  <a:ext uri="{FF2B5EF4-FFF2-40B4-BE49-F238E27FC236}">
                    <a16:creationId xmlns:a16="http://schemas.microsoft.com/office/drawing/2014/main" id="{841B1766-FC77-F618-891D-6602F2BA6490}"/>
                  </a:ext>
                </a:extLst>
              </p:cNvPr>
              <p:cNvSpPr/>
              <p:nvPr/>
            </p:nvSpPr>
            <p:spPr>
              <a:xfrm>
                <a:off x="5514032" y="-65051"/>
                <a:ext cx="819049" cy="366432"/>
              </a:xfrm>
              <a:custGeom>
                <a:avLst/>
                <a:gdLst/>
                <a:ahLst/>
                <a:cxnLst/>
                <a:rect l="l" t="t" r="r" b="b"/>
                <a:pathLst>
                  <a:path w="108054" h="48342" extrusionOk="0">
                    <a:moveTo>
                      <a:pt x="11390" y="48342"/>
                    </a:moveTo>
                    <a:cubicBezTo>
                      <a:pt x="7378" y="48342"/>
                      <a:pt x="3354" y="47023"/>
                      <a:pt x="262" y="44461"/>
                    </a:cubicBezTo>
                    <a:cubicBezTo>
                      <a:pt x="-49" y="44202"/>
                      <a:pt x="-88" y="43749"/>
                      <a:pt x="171" y="43438"/>
                    </a:cubicBezTo>
                    <a:cubicBezTo>
                      <a:pt x="430" y="43128"/>
                      <a:pt x="883" y="43089"/>
                      <a:pt x="1193" y="43348"/>
                    </a:cubicBezTo>
                    <a:cubicBezTo>
                      <a:pt x="6227" y="47527"/>
                      <a:pt x="13952" y="48084"/>
                      <a:pt x="19542" y="44681"/>
                    </a:cubicBezTo>
                    <a:cubicBezTo>
                      <a:pt x="24278" y="41808"/>
                      <a:pt x="26982" y="36943"/>
                      <a:pt x="29842" y="31806"/>
                    </a:cubicBezTo>
                    <a:cubicBezTo>
                      <a:pt x="31563" y="28713"/>
                      <a:pt x="33348" y="25504"/>
                      <a:pt x="35626" y="22761"/>
                    </a:cubicBezTo>
                    <a:cubicBezTo>
                      <a:pt x="41254" y="15967"/>
                      <a:pt x="50221" y="12073"/>
                      <a:pt x="59046" y="12616"/>
                    </a:cubicBezTo>
                    <a:cubicBezTo>
                      <a:pt x="63523" y="12888"/>
                      <a:pt x="67871" y="14234"/>
                      <a:pt x="72064" y="15528"/>
                    </a:cubicBezTo>
                    <a:cubicBezTo>
                      <a:pt x="76152" y="16796"/>
                      <a:pt x="80384" y="18103"/>
                      <a:pt x="84667" y="18374"/>
                    </a:cubicBezTo>
                    <a:cubicBezTo>
                      <a:pt x="90904" y="18762"/>
                      <a:pt x="97011" y="16873"/>
                      <a:pt x="101475" y="13185"/>
                    </a:cubicBezTo>
                    <a:cubicBezTo>
                      <a:pt x="106082" y="9381"/>
                      <a:pt x="106806" y="6612"/>
                      <a:pt x="106561" y="750"/>
                    </a:cubicBezTo>
                    <a:cubicBezTo>
                      <a:pt x="106548" y="349"/>
                      <a:pt x="106858" y="13"/>
                      <a:pt x="107259" y="0"/>
                    </a:cubicBezTo>
                    <a:cubicBezTo>
                      <a:pt x="107635" y="13"/>
                      <a:pt x="107997" y="298"/>
                      <a:pt x="108010" y="699"/>
                    </a:cubicBezTo>
                    <a:cubicBezTo>
                      <a:pt x="108269" y="6806"/>
                      <a:pt x="107544" y="10041"/>
                      <a:pt x="102407" y="14298"/>
                    </a:cubicBezTo>
                    <a:cubicBezTo>
                      <a:pt x="97658" y="18219"/>
                      <a:pt x="91149" y="20238"/>
                      <a:pt x="84589" y="19811"/>
                    </a:cubicBezTo>
                    <a:cubicBezTo>
                      <a:pt x="80138" y="19526"/>
                      <a:pt x="75816" y="18193"/>
                      <a:pt x="71650" y="16899"/>
                    </a:cubicBezTo>
                    <a:cubicBezTo>
                      <a:pt x="67535" y="15631"/>
                      <a:pt x="63278" y="14311"/>
                      <a:pt x="58969" y="14052"/>
                    </a:cubicBezTo>
                    <a:cubicBezTo>
                      <a:pt x="50623" y="13548"/>
                      <a:pt x="42095" y="17236"/>
                      <a:pt x="36751" y="23679"/>
                    </a:cubicBezTo>
                    <a:cubicBezTo>
                      <a:pt x="34564" y="26319"/>
                      <a:pt x="32818" y="29464"/>
                      <a:pt x="31123" y="32504"/>
                    </a:cubicBezTo>
                    <a:cubicBezTo>
                      <a:pt x="28302" y="37577"/>
                      <a:pt x="25377" y="42830"/>
                      <a:pt x="20318" y="45910"/>
                    </a:cubicBezTo>
                    <a:cubicBezTo>
                      <a:pt x="17652" y="47527"/>
                      <a:pt x="14534" y="48329"/>
                      <a:pt x="11415" y="4832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466;p27">
                <a:extLst>
                  <a:ext uri="{FF2B5EF4-FFF2-40B4-BE49-F238E27FC236}">
                    <a16:creationId xmlns:a16="http://schemas.microsoft.com/office/drawing/2014/main" id="{FF1183C1-B74D-3B4F-1E1A-F18049516989}"/>
                  </a:ext>
                </a:extLst>
              </p:cNvPr>
              <p:cNvSpPr/>
              <p:nvPr/>
            </p:nvSpPr>
            <p:spPr>
              <a:xfrm>
                <a:off x="6751133" y="378847"/>
                <a:ext cx="359982" cy="281112"/>
              </a:xfrm>
              <a:custGeom>
                <a:avLst/>
                <a:gdLst/>
                <a:ahLst/>
                <a:cxnLst/>
                <a:rect l="l" t="t" r="r" b="b"/>
                <a:pathLst>
                  <a:path w="47491" h="37086" extrusionOk="0">
                    <a:moveTo>
                      <a:pt x="726" y="37074"/>
                    </a:moveTo>
                    <a:cubicBezTo>
                      <a:pt x="648" y="37074"/>
                      <a:pt x="558" y="37061"/>
                      <a:pt x="480" y="37035"/>
                    </a:cubicBezTo>
                    <a:cubicBezTo>
                      <a:pt x="105" y="36905"/>
                      <a:pt x="-89" y="36491"/>
                      <a:pt x="40" y="36103"/>
                    </a:cubicBezTo>
                    <a:cubicBezTo>
                      <a:pt x="7506" y="15374"/>
                      <a:pt x="25829" y="1205"/>
                      <a:pt x="46726" y="2"/>
                    </a:cubicBezTo>
                    <a:cubicBezTo>
                      <a:pt x="47102" y="-24"/>
                      <a:pt x="47464" y="286"/>
                      <a:pt x="47490" y="687"/>
                    </a:cubicBezTo>
                    <a:cubicBezTo>
                      <a:pt x="47516" y="1088"/>
                      <a:pt x="47205" y="1425"/>
                      <a:pt x="46804" y="1451"/>
                    </a:cubicBezTo>
                    <a:cubicBezTo>
                      <a:pt x="26489" y="2615"/>
                      <a:pt x="8658" y="16422"/>
                      <a:pt x="1386" y="36608"/>
                    </a:cubicBezTo>
                    <a:cubicBezTo>
                      <a:pt x="1282" y="36905"/>
                      <a:pt x="998" y="37086"/>
                      <a:pt x="700" y="370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467;p27">
                <a:extLst>
                  <a:ext uri="{FF2B5EF4-FFF2-40B4-BE49-F238E27FC236}">
                    <a16:creationId xmlns:a16="http://schemas.microsoft.com/office/drawing/2014/main" id="{47D341FD-0F40-BD6A-293B-E63DC4B2AD78}"/>
                  </a:ext>
                </a:extLst>
              </p:cNvPr>
              <p:cNvSpPr/>
              <p:nvPr/>
            </p:nvSpPr>
            <p:spPr>
              <a:xfrm>
                <a:off x="6779087" y="-73510"/>
                <a:ext cx="297242" cy="283674"/>
              </a:xfrm>
              <a:custGeom>
                <a:avLst/>
                <a:gdLst/>
                <a:ahLst/>
                <a:cxnLst/>
                <a:rect l="l" t="t" r="r" b="b"/>
                <a:pathLst>
                  <a:path w="39214" h="37424" extrusionOk="0">
                    <a:moveTo>
                      <a:pt x="38510" y="37412"/>
                    </a:moveTo>
                    <a:cubicBezTo>
                      <a:pt x="38510" y="37412"/>
                      <a:pt x="38458" y="37412"/>
                      <a:pt x="38419" y="37412"/>
                    </a:cubicBezTo>
                    <a:cubicBezTo>
                      <a:pt x="21197" y="35406"/>
                      <a:pt x="817" y="13849"/>
                      <a:pt x="2" y="767"/>
                    </a:cubicBezTo>
                    <a:cubicBezTo>
                      <a:pt x="-24" y="365"/>
                      <a:pt x="273" y="29"/>
                      <a:pt x="674" y="3"/>
                    </a:cubicBezTo>
                    <a:cubicBezTo>
                      <a:pt x="1063" y="-36"/>
                      <a:pt x="1425" y="288"/>
                      <a:pt x="1438" y="676"/>
                    </a:cubicBezTo>
                    <a:cubicBezTo>
                      <a:pt x="2201" y="12995"/>
                      <a:pt x="22258" y="34073"/>
                      <a:pt x="38575" y="35975"/>
                    </a:cubicBezTo>
                    <a:cubicBezTo>
                      <a:pt x="38976" y="36027"/>
                      <a:pt x="39260" y="36376"/>
                      <a:pt x="39209" y="36778"/>
                    </a:cubicBezTo>
                    <a:cubicBezTo>
                      <a:pt x="39170" y="37153"/>
                      <a:pt x="38859" y="37425"/>
                      <a:pt x="38497" y="374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468;p27">
                <a:extLst>
                  <a:ext uri="{FF2B5EF4-FFF2-40B4-BE49-F238E27FC236}">
                    <a16:creationId xmlns:a16="http://schemas.microsoft.com/office/drawing/2014/main" id="{CD2F0BA4-138C-E846-6032-E0CB1030CEC4}"/>
                  </a:ext>
                </a:extLst>
              </p:cNvPr>
              <p:cNvSpPr/>
              <p:nvPr/>
            </p:nvSpPr>
            <p:spPr>
              <a:xfrm>
                <a:off x="6066263" y="-113987"/>
                <a:ext cx="561170" cy="107681"/>
              </a:xfrm>
              <a:custGeom>
                <a:avLst/>
                <a:gdLst/>
                <a:ahLst/>
                <a:cxnLst/>
                <a:rect l="l" t="t" r="r" b="b"/>
                <a:pathLst>
                  <a:path w="74033" h="14206" extrusionOk="0">
                    <a:moveTo>
                      <a:pt x="35000" y="14207"/>
                    </a:moveTo>
                    <a:cubicBezTo>
                      <a:pt x="22539" y="14207"/>
                      <a:pt x="10014" y="10622"/>
                      <a:pt x="257" y="4192"/>
                    </a:cubicBezTo>
                    <a:cubicBezTo>
                      <a:pt x="-2" y="4023"/>
                      <a:pt x="-79" y="3661"/>
                      <a:pt x="89" y="3402"/>
                    </a:cubicBezTo>
                    <a:cubicBezTo>
                      <a:pt x="270" y="3143"/>
                      <a:pt x="620" y="3066"/>
                      <a:pt x="878" y="3234"/>
                    </a:cubicBezTo>
                    <a:cubicBezTo>
                      <a:pt x="11152" y="10014"/>
                      <a:pt x="24584" y="13573"/>
                      <a:pt x="37717" y="13003"/>
                    </a:cubicBezTo>
                    <a:cubicBezTo>
                      <a:pt x="50838" y="12434"/>
                      <a:pt x="63739" y="7737"/>
                      <a:pt x="73107" y="128"/>
                    </a:cubicBezTo>
                    <a:cubicBezTo>
                      <a:pt x="73353" y="-66"/>
                      <a:pt x="73716" y="-40"/>
                      <a:pt x="73910" y="206"/>
                    </a:cubicBezTo>
                    <a:cubicBezTo>
                      <a:pt x="74104" y="452"/>
                      <a:pt x="74065" y="814"/>
                      <a:pt x="73832" y="1008"/>
                    </a:cubicBezTo>
                    <a:cubicBezTo>
                      <a:pt x="64283" y="8772"/>
                      <a:pt x="51136" y="13573"/>
                      <a:pt x="37769" y="14142"/>
                    </a:cubicBezTo>
                    <a:cubicBezTo>
                      <a:pt x="36851" y="14181"/>
                      <a:pt x="35919" y="14207"/>
                      <a:pt x="35000" y="14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469;p27">
                <a:extLst>
                  <a:ext uri="{FF2B5EF4-FFF2-40B4-BE49-F238E27FC236}">
                    <a16:creationId xmlns:a16="http://schemas.microsoft.com/office/drawing/2014/main" id="{BDCA882E-E5C9-798E-C8A1-58219DCC452C}"/>
                  </a:ext>
                </a:extLst>
              </p:cNvPr>
              <p:cNvSpPr/>
              <p:nvPr/>
            </p:nvSpPr>
            <p:spPr>
              <a:xfrm>
                <a:off x="6856856" y="263580"/>
                <a:ext cx="79097" cy="390787"/>
              </a:xfrm>
              <a:custGeom>
                <a:avLst/>
                <a:gdLst/>
                <a:ahLst/>
                <a:cxnLst/>
                <a:rect l="l" t="t" r="r" b="b"/>
                <a:pathLst>
                  <a:path w="10435" h="51555" extrusionOk="0">
                    <a:moveTo>
                      <a:pt x="3664" y="51543"/>
                    </a:moveTo>
                    <a:lnTo>
                      <a:pt x="3664" y="51543"/>
                    </a:lnTo>
                    <a:cubicBezTo>
                      <a:pt x="3366" y="51543"/>
                      <a:pt x="3133" y="51310"/>
                      <a:pt x="3107" y="51025"/>
                    </a:cubicBezTo>
                    <a:lnTo>
                      <a:pt x="2" y="17292"/>
                    </a:lnTo>
                    <a:cubicBezTo>
                      <a:pt x="-24" y="16981"/>
                      <a:pt x="209" y="16697"/>
                      <a:pt x="520" y="16671"/>
                    </a:cubicBezTo>
                    <a:cubicBezTo>
                      <a:pt x="817" y="16645"/>
                      <a:pt x="1115" y="16878"/>
                      <a:pt x="1141" y="17188"/>
                    </a:cubicBezTo>
                    <a:lnTo>
                      <a:pt x="3754" y="45643"/>
                    </a:lnTo>
                    <a:lnTo>
                      <a:pt x="9306" y="496"/>
                    </a:lnTo>
                    <a:cubicBezTo>
                      <a:pt x="9344" y="186"/>
                      <a:pt x="9629" y="-34"/>
                      <a:pt x="9940" y="4"/>
                    </a:cubicBezTo>
                    <a:cubicBezTo>
                      <a:pt x="10250" y="43"/>
                      <a:pt x="10470" y="328"/>
                      <a:pt x="10431" y="639"/>
                    </a:cubicBezTo>
                    <a:lnTo>
                      <a:pt x="4233" y="51051"/>
                    </a:lnTo>
                    <a:cubicBezTo>
                      <a:pt x="4195" y="51336"/>
                      <a:pt x="3962" y="51556"/>
                      <a:pt x="3664" y="515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 name="Google Shape;470;p27">
              <a:extLst>
                <a:ext uri="{FF2B5EF4-FFF2-40B4-BE49-F238E27FC236}">
                  <a16:creationId xmlns:a16="http://schemas.microsoft.com/office/drawing/2014/main" id="{EF0B6ECC-BC3B-5C15-8228-978D307B1EC4}"/>
                </a:ext>
              </a:extLst>
            </p:cNvPr>
            <p:cNvSpPr/>
            <p:nvPr/>
          </p:nvSpPr>
          <p:spPr>
            <a:xfrm>
              <a:off x="899722" y="21770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Google Shape;471;p27">
              <a:extLst>
                <a:ext uri="{FF2B5EF4-FFF2-40B4-BE49-F238E27FC236}">
                  <a16:creationId xmlns:a16="http://schemas.microsoft.com/office/drawing/2014/main" id="{F939F695-7CCD-EC65-994B-8617E71FB21F}"/>
                </a:ext>
              </a:extLst>
            </p:cNvPr>
            <p:cNvSpPr/>
            <p:nvPr/>
          </p:nvSpPr>
          <p:spPr>
            <a:xfrm>
              <a:off x="853927" y="126621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 name="Google Shape;472;p27">
              <a:extLst>
                <a:ext uri="{FF2B5EF4-FFF2-40B4-BE49-F238E27FC236}">
                  <a16:creationId xmlns:a16="http://schemas.microsoft.com/office/drawing/2014/main" id="{48A0AEB6-12D1-26A7-CC17-EE0061D8F955}"/>
                </a:ext>
              </a:extLst>
            </p:cNvPr>
            <p:cNvSpPr/>
            <p:nvPr/>
          </p:nvSpPr>
          <p:spPr>
            <a:xfrm>
              <a:off x="1222096" y="106417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473;p27">
              <a:extLst>
                <a:ext uri="{FF2B5EF4-FFF2-40B4-BE49-F238E27FC236}">
                  <a16:creationId xmlns:a16="http://schemas.microsoft.com/office/drawing/2014/main" id="{A47E8548-E14D-A3C4-BA7C-A420B38E6A8F}"/>
                </a:ext>
              </a:extLst>
            </p:cNvPr>
            <p:cNvSpPr/>
            <p:nvPr/>
          </p:nvSpPr>
          <p:spPr>
            <a:xfrm>
              <a:off x="5299697" y="53718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474;p27">
              <a:extLst>
                <a:ext uri="{FF2B5EF4-FFF2-40B4-BE49-F238E27FC236}">
                  <a16:creationId xmlns:a16="http://schemas.microsoft.com/office/drawing/2014/main" id="{CC11485B-D746-4AB6-BD1A-3BEC3BE4C90E}"/>
                </a:ext>
              </a:extLst>
            </p:cNvPr>
            <p:cNvSpPr/>
            <p:nvPr/>
          </p:nvSpPr>
          <p:spPr>
            <a:xfrm>
              <a:off x="843671" y="453397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 name="Google Shape;475;p27">
              <a:extLst>
                <a:ext uri="{FF2B5EF4-FFF2-40B4-BE49-F238E27FC236}">
                  <a16:creationId xmlns:a16="http://schemas.microsoft.com/office/drawing/2014/main" id="{BD4490EB-0B07-DD74-17AE-9DB7D75273D2}"/>
                </a:ext>
              </a:extLst>
            </p:cNvPr>
            <p:cNvSpPr/>
            <p:nvPr/>
          </p:nvSpPr>
          <p:spPr>
            <a:xfrm>
              <a:off x="5423652" y="55184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2" name="Google Shape;476;p27">
              <a:extLst>
                <a:ext uri="{FF2B5EF4-FFF2-40B4-BE49-F238E27FC236}">
                  <a16:creationId xmlns:a16="http://schemas.microsoft.com/office/drawing/2014/main" id="{8C951A6D-BF8D-9365-E4FB-30BBEA6C3E07}"/>
                </a:ext>
              </a:extLst>
            </p:cNvPr>
            <p:cNvGrpSpPr/>
            <p:nvPr/>
          </p:nvGrpSpPr>
          <p:grpSpPr>
            <a:xfrm>
              <a:off x="297427" y="4199412"/>
              <a:ext cx="445070" cy="445070"/>
              <a:chOff x="4859377" y="6166974"/>
              <a:chExt cx="445070" cy="445070"/>
            </a:xfrm>
          </p:grpSpPr>
          <p:sp>
            <p:nvSpPr>
              <p:cNvPr id="19" name="Google Shape;477;p27">
                <a:extLst>
                  <a:ext uri="{FF2B5EF4-FFF2-40B4-BE49-F238E27FC236}">
                    <a16:creationId xmlns:a16="http://schemas.microsoft.com/office/drawing/2014/main" id="{FDE1FF24-65EB-C828-5D0E-82AAD91891F4}"/>
                  </a:ext>
                </a:extLst>
              </p:cNvPr>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478;p27">
                <a:extLst>
                  <a:ext uri="{FF2B5EF4-FFF2-40B4-BE49-F238E27FC236}">
                    <a16:creationId xmlns:a16="http://schemas.microsoft.com/office/drawing/2014/main" id="{F786C1F1-D547-7BBC-77DF-CE4E04EE555F}"/>
                  </a:ext>
                </a:extLst>
              </p:cNvPr>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3" name="Google Shape;479;p27">
              <a:extLst>
                <a:ext uri="{FF2B5EF4-FFF2-40B4-BE49-F238E27FC236}">
                  <a16:creationId xmlns:a16="http://schemas.microsoft.com/office/drawing/2014/main" id="{9F212446-3667-F709-A6D2-0AFF741F3906}"/>
                </a:ext>
              </a:extLst>
            </p:cNvPr>
            <p:cNvGrpSpPr/>
            <p:nvPr/>
          </p:nvGrpSpPr>
          <p:grpSpPr>
            <a:xfrm>
              <a:off x="4277502" y="888337"/>
              <a:ext cx="445070" cy="445070"/>
              <a:chOff x="4859377" y="6166974"/>
              <a:chExt cx="445070" cy="445070"/>
            </a:xfrm>
          </p:grpSpPr>
          <p:sp>
            <p:nvSpPr>
              <p:cNvPr id="17" name="Google Shape;480;p27">
                <a:extLst>
                  <a:ext uri="{FF2B5EF4-FFF2-40B4-BE49-F238E27FC236}">
                    <a16:creationId xmlns:a16="http://schemas.microsoft.com/office/drawing/2014/main" id="{1A4404D4-5D12-0BFB-32C4-250583E248D5}"/>
                  </a:ext>
                </a:extLst>
              </p:cNvPr>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 name="Google Shape;481;p27">
                <a:extLst>
                  <a:ext uri="{FF2B5EF4-FFF2-40B4-BE49-F238E27FC236}">
                    <a16:creationId xmlns:a16="http://schemas.microsoft.com/office/drawing/2014/main" id="{B550D675-F479-3803-D438-4234498C6935}"/>
                  </a:ext>
                </a:extLst>
              </p:cNvPr>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 name="Google Shape;482;p27">
              <a:extLst>
                <a:ext uri="{FF2B5EF4-FFF2-40B4-BE49-F238E27FC236}">
                  <a16:creationId xmlns:a16="http://schemas.microsoft.com/office/drawing/2014/main" id="{D87A8150-39AE-F3B7-EADF-486505B7F3AB}"/>
                </a:ext>
              </a:extLst>
            </p:cNvPr>
            <p:cNvGrpSpPr/>
            <p:nvPr/>
          </p:nvGrpSpPr>
          <p:grpSpPr>
            <a:xfrm>
              <a:off x="6069102" y="5979662"/>
              <a:ext cx="445070" cy="445070"/>
              <a:chOff x="4859377" y="6166974"/>
              <a:chExt cx="445070" cy="445070"/>
            </a:xfrm>
          </p:grpSpPr>
          <p:sp>
            <p:nvSpPr>
              <p:cNvPr id="15" name="Google Shape;483;p27">
                <a:extLst>
                  <a:ext uri="{FF2B5EF4-FFF2-40B4-BE49-F238E27FC236}">
                    <a16:creationId xmlns:a16="http://schemas.microsoft.com/office/drawing/2014/main" id="{245DA0E2-61B4-AD18-7093-A82853953816}"/>
                  </a:ext>
                </a:extLst>
              </p:cNvPr>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 name="Google Shape;484;p27">
                <a:extLst>
                  <a:ext uri="{FF2B5EF4-FFF2-40B4-BE49-F238E27FC236}">
                    <a16:creationId xmlns:a16="http://schemas.microsoft.com/office/drawing/2014/main" id="{2DD3407F-36B8-8EA9-A869-D264022F3E79}"/>
                  </a:ext>
                </a:extLst>
              </p:cNvPr>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55" name="TextBox 154">
            <a:extLst>
              <a:ext uri="{FF2B5EF4-FFF2-40B4-BE49-F238E27FC236}">
                <a16:creationId xmlns:a16="http://schemas.microsoft.com/office/drawing/2014/main" id="{25A1FB6E-FBFD-403A-CDFD-FE8B2D4F4349}"/>
              </a:ext>
            </a:extLst>
          </p:cNvPr>
          <p:cNvSpPr txBox="1"/>
          <p:nvPr/>
        </p:nvSpPr>
        <p:spPr>
          <a:xfrm>
            <a:off x="14043660" y="953819"/>
            <a:ext cx="8145780" cy="3604833"/>
          </a:xfrm>
          <a:prstGeom prst="rect">
            <a:avLst/>
          </a:prstGeom>
          <a:noFill/>
        </p:spPr>
        <p:txBody>
          <a:bodyPr wrap="square" rtlCol="0" anchor="b">
            <a:spAutoFit/>
          </a:bodyPr>
          <a:lstStyle/>
          <a:p>
            <a:pPr algn="ctr" rtl="1">
              <a:lnSpc>
                <a:spcPct val="150000"/>
              </a:lnSpc>
            </a:pPr>
            <a:r>
              <a:rPr lang="en-US" sz="16600" b="1" dirty="0">
                <a:solidFill>
                  <a:srgbClr val="7030A0"/>
                </a:solidFill>
                <a:effectLst>
                  <a:outerShdw blurRad="38100" dist="38100" dir="2700000" algn="tl">
                    <a:srgbClr val="000000">
                      <a:alpha val="43137"/>
                    </a:srgbClr>
                  </a:outerShdw>
                </a:effectLst>
                <a:latin typeface="Alnaseeb" panose="00000500000000000000" pitchFamily="50" charset="-78"/>
                <a:cs typeface="Alnaseeb" panose="00000500000000000000" pitchFamily="50" charset="-78"/>
              </a:rPr>
              <a:t>Thanks</a:t>
            </a:r>
            <a:endParaRPr lang="ar-EG" sz="16600" b="1" dirty="0">
              <a:solidFill>
                <a:srgbClr val="7030A0"/>
              </a:solidFill>
              <a:effectLst>
                <a:outerShdw blurRad="38100" dist="38100" dir="2700000" algn="tl">
                  <a:srgbClr val="000000">
                    <a:alpha val="43137"/>
                  </a:srgbClr>
                </a:outerShdw>
              </a:effectLst>
              <a:latin typeface="Alnaseeb" panose="00000500000000000000" pitchFamily="50" charset="-78"/>
              <a:cs typeface="Alnaseeb" panose="00000500000000000000" pitchFamily="50" charset="-78"/>
            </a:endParaRPr>
          </a:p>
        </p:txBody>
      </p:sp>
    </p:spTree>
    <p:extLst>
      <p:ext uri="{BB962C8B-B14F-4D97-AF65-F5344CB8AC3E}">
        <p14:creationId xmlns:p14="http://schemas.microsoft.com/office/powerpoint/2010/main" val="22521215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6EB2E427-6406-B303-474A-A34660D3B502}"/>
            </a:ext>
          </a:extLst>
        </p:cNvPr>
        <p:cNvGrpSpPr/>
        <p:nvPr/>
      </p:nvGrpSpPr>
      <p:grpSpPr>
        <a:xfrm>
          <a:off x="0" y="0"/>
          <a:ext cx="0" cy="0"/>
          <a:chOff x="0" y="0"/>
          <a:chExt cx="0" cy="0"/>
        </a:xfrm>
      </p:grpSpPr>
      <p:grpSp>
        <p:nvGrpSpPr>
          <p:cNvPr id="2" name="Google Shape;338;p27">
            <a:extLst>
              <a:ext uri="{FF2B5EF4-FFF2-40B4-BE49-F238E27FC236}">
                <a16:creationId xmlns:a16="http://schemas.microsoft.com/office/drawing/2014/main" id="{19B5A252-B99D-153F-A9E1-96B4DFDD329A}"/>
              </a:ext>
            </a:extLst>
          </p:cNvPr>
          <p:cNvGrpSpPr/>
          <p:nvPr/>
        </p:nvGrpSpPr>
        <p:grpSpPr>
          <a:xfrm>
            <a:off x="498254" y="616195"/>
            <a:ext cx="5554712" cy="6089406"/>
            <a:chOff x="297422" y="888337"/>
            <a:chExt cx="6216750" cy="6815171"/>
          </a:xfrm>
        </p:grpSpPr>
        <p:grpSp>
          <p:nvGrpSpPr>
            <p:cNvPr id="3" name="Google Shape;339;p27">
              <a:extLst>
                <a:ext uri="{FF2B5EF4-FFF2-40B4-BE49-F238E27FC236}">
                  <a16:creationId xmlns:a16="http://schemas.microsoft.com/office/drawing/2014/main" id="{8E48C2A5-4F1E-AFAC-5C49-006C6F66F87D}"/>
                </a:ext>
              </a:extLst>
            </p:cNvPr>
            <p:cNvGrpSpPr/>
            <p:nvPr/>
          </p:nvGrpSpPr>
          <p:grpSpPr>
            <a:xfrm>
              <a:off x="297422" y="1140412"/>
              <a:ext cx="5396507" cy="6563096"/>
              <a:chOff x="5453193" y="-1394797"/>
              <a:chExt cx="1689418" cy="2054756"/>
            </a:xfrm>
          </p:grpSpPr>
          <p:sp>
            <p:nvSpPr>
              <p:cNvPr id="19" name="Google Shape;340;p27">
                <a:extLst>
                  <a:ext uri="{FF2B5EF4-FFF2-40B4-BE49-F238E27FC236}">
                    <a16:creationId xmlns:a16="http://schemas.microsoft.com/office/drawing/2014/main" id="{BEF7A750-C418-B143-41B6-D653C4CA0149}"/>
                  </a:ext>
                </a:extLst>
              </p:cNvPr>
              <p:cNvSpPr/>
              <p:nvPr/>
            </p:nvSpPr>
            <p:spPr>
              <a:xfrm>
                <a:off x="6303338" y="-1394797"/>
                <a:ext cx="183474" cy="426898"/>
              </a:xfrm>
              <a:custGeom>
                <a:avLst/>
                <a:gdLst/>
                <a:ahLst/>
                <a:cxnLst/>
                <a:rect l="l" t="t" r="r" b="b"/>
                <a:pathLst>
                  <a:path w="24205" h="56319" extrusionOk="0">
                    <a:moveTo>
                      <a:pt x="10374" y="56271"/>
                    </a:moveTo>
                    <a:cubicBezTo>
                      <a:pt x="7812" y="55921"/>
                      <a:pt x="5431" y="54226"/>
                      <a:pt x="3541" y="51923"/>
                    </a:cubicBezTo>
                    <a:cubicBezTo>
                      <a:pt x="953" y="48766"/>
                      <a:pt x="-832" y="43784"/>
                      <a:pt x="397" y="39410"/>
                    </a:cubicBezTo>
                    <a:cubicBezTo>
                      <a:pt x="1225" y="36486"/>
                      <a:pt x="3283" y="34196"/>
                      <a:pt x="3516" y="31103"/>
                    </a:cubicBezTo>
                    <a:cubicBezTo>
                      <a:pt x="3813" y="27131"/>
                      <a:pt x="979" y="23857"/>
                      <a:pt x="656" y="19885"/>
                    </a:cubicBezTo>
                    <a:cubicBezTo>
                      <a:pt x="410" y="16766"/>
                      <a:pt x="1950" y="13557"/>
                      <a:pt x="4188" y="12535"/>
                    </a:cubicBezTo>
                    <a:cubicBezTo>
                      <a:pt x="5456" y="11953"/>
                      <a:pt x="6958" y="11966"/>
                      <a:pt x="7954" y="10762"/>
                    </a:cubicBezTo>
                    <a:cubicBezTo>
                      <a:pt x="9338" y="9080"/>
                      <a:pt x="8937" y="6104"/>
                      <a:pt x="9623" y="3801"/>
                    </a:cubicBezTo>
                    <a:cubicBezTo>
                      <a:pt x="10645" y="281"/>
                      <a:pt x="14346" y="-1013"/>
                      <a:pt x="16817" y="850"/>
                    </a:cubicBezTo>
                    <a:cubicBezTo>
                      <a:pt x="19289" y="2714"/>
                      <a:pt x="20389" y="6958"/>
                      <a:pt x="19819" y="10646"/>
                    </a:cubicBezTo>
                    <a:cubicBezTo>
                      <a:pt x="19561" y="12302"/>
                      <a:pt x="19043" y="14126"/>
                      <a:pt x="19703" y="15589"/>
                    </a:cubicBezTo>
                    <a:cubicBezTo>
                      <a:pt x="20156" y="16598"/>
                      <a:pt x="21049" y="17090"/>
                      <a:pt x="21786" y="17750"/>
                    </a:cubicBezTo>
                    <a:cubicBezTo>
                      <a:pt x="24827" y="20454"/>
                      <a:pt x="25047" y="27221"/>
                      <a:pt x="22187" y="30275"/>
                    </a:cubicBezTo>
                    <a:cubicBezTo>
                      <a:pt x="21269" y="31259"/>
                      <a:pt x="20104" y="31918"/>
                      <a:pt x="19483" y="33238"/>
                    </a:cubicBezTo>
                    <a:cubicBezTo>
                      <a:pt x="18228" y="35969"/>
                      <a:pt x="20026" y="39268"/>
                      <a:pt x="20622" y="42374"/>
                    </a:cubicBezTo>
                    <a:cubicBezTo>
                      <a:pt x="22058" y="49788"/>
                      <a:pt x="15588" y="56982"/>
                      <a:pt x="10348" y="56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341;p27">
                <a:extLst>
                  <a:ext uri="{FF2B5EF4-FFF2-40B4-BE49-F238E27FC236}">
                    <a16:creationId xmlns:a16="http://schemas.microsoft.com/office/drawing/2014/main" id="{2676F198-E142-E4D3-A64F-9DB34EC081DE}"/>
                  </a:ext>
                </a:extLst>
              </p:cNvPr>
              <p:cNvSpPr/>
              <p:nvPr/>
            </p:nvSpPr>
            <p:spPr>
              <a:xfrm>
                <a:off x="6371367" y="-1318938"/>
                <a:ext cx="33163" cy="416877"/>
              </a:xfrm>
              <a:custGeom>
                <a:avLst/>
                <a:gdLst/>
                <a:ahLst/>
                <a:cxnLst/>
                <a:rect l="l" t="t" r="r" b="b"/>
                <a:pathLst>
                  <a:path w="4375" h="54997" extrusionOk="0">
                    <a:moveTo>
                      <a:pt x="299" y="54997"/>
                    </a:moveTo>
                    <a:cubicBezTo>
                      <a:pt x="157" y="54997"/>
                      <a:pt x="27" y="54881"/>
                      <a:pt x="27" y="54725"/>
                    </a:cubicBezTo>
                    <a:cubicBezTo>
                      <a:pt x="-374" y="39275"/>
                      <a:pt x="3793" y="638"/>
                      <a:pt x="3832" y="249"/>
                    </a:cubicBezTo>
                    <a:cubicBezTo>
                      <a:pt x="3844" y="94"/>
                      <a:pt x="3974" y="-22"/>
                      <a:pt x="4129" y="4"/>
                    </a:cubicBezTo>
                    <a:cubicBezTo>
                      <a:pt x="4284" y="17"/>
                      <a:pt x="4388" y="159"/>
                      <a:pt x="4375" y="301"/>
                    </a:cubicBezTo>
                    <a:cubicBezTo>
                      <a:pt x="4336" y="689"/>
                      <a:pt x="182" y="39288"/>
                      <a:pt x="571" y="54712"/>
                    </a:cubicBezTo>
                    <a:cubicBezTo>
                      <a:pt x="571" y="54868"/>
                      <a:pt x="454" y="54984"/>
                      <a:pt x="299" y="54997"/>
                    </a:cubicBezTo>
                    <a:lnTo>
                      <a:pt x="299" y="549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342;p27">
                <a:extLst>
                  <a:ext uri="{FF2B5EF4-FFF2-40B4-BE49-F238E27FC236}">
                    <a16:creationId xmlns:a16="http://schemas.microsoft.com/office/drawing/2014/main" id="{850856D6-C4CE-5892-198A-95D47D84CB92}"/>
                  </a:ext>
                </a:extLst>
              </p:cNvPr>
              <p:cNvSpPr/>
              <p:nvPr/>
            </p:nvSpPr>
            <p:spPr>
              <a:xfrm>
                <a:off x="6344299" y="-1300572"/>
                <a:ext cx="93712" cy="79939"/>
              </a:xfrm>
              <a:custGeom>
                <a:avLst/>
                <a:gdLst/>
                <a:ahLst/>
                <a:cxnLst/>
                <a:rect l="l" t="t" r="r" b="b"/>
                <a:pathLst>
                  <a:path w="12363" h="10546" extrusionOk="0">
                    <a:moveTo>
                      <a:pt x="6277" y="10547"/>
                    </a:moveTo>
                    <a:cubicBezTo>
                      <a:pt x="6277" y="10547"/>
                      <a:pt x="6264" y="10547"/>
                      <a:pt x="6251" y="10547"/>
                    </a:cubicBezTo>
                    <a:cubicBezTo>
                      <a:pt x="6160" y="10547"/>
                      <a:pt x="6083" y="10495"/>
                      <a:pt x="6044" y="10417"/>
                    </a:cubicBezTo>
                    <a:lnTo>
                      <a:pt x="40" y="415"/>
                    </a:lnTo>
                    <a:cubicBezTo>
                      <a:pt x="-38" y="286"/>
                      <a:pt x="1" y="117"/>
                      <a:pt x="130" y="40"/>
                    </a:cubicBezTo>
                    <a:cubicBezTo>
                      <a:pt x="260" y="-38"/>
                      <a:pt x="428" y="1"/>
                      <a:pt x="506" y="130"/>
                    </a:cubicBezTo>
                    <a:lnTo>
                      <a:pt x="6316" y="9809"/>
                    </a:lnTo>
                    <a:lnTo>
                      <a:pt x="11880" y="3288"/>
                    </a:lnTo>
                    <a:cubicBezTo>
                      <a:pt x="11983" y="3171"/>
                      <a:pt x="12151" y="3158"/>
                      <a:pt x="12268" y="3262"/>
                    </a:cubicBezTo>
                    <a:cubicBezTo>
                      <a:pt x="12384" y="3365"/>
                      <a:pt x="12397" y="3534"/>
                      <a:pt x="12294" y="3650"/>
                    </a:cubicBezTo>
                    <a:lnTo>
                      <a:pt x="6484" y="10456"/>
                    </a:lnTo>
                    <a:cubicBezTo>
                      <a:pt x="6484" y="10456"/>
                      <a:pt x="6354" y="10547"/>
                      <a:pt x="6277" y="105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343;p27">
                <a:extLst>
                  <a:ext uri="{FF2B5EF4-FFF2-40B4-BE49-F238E27FC236}">
                    <a16:creationId xmlns:a16="http://schemas.microsoft.com/office/drawing/2014/main" id="{22F603DF-0127-544B-486D-2019F0BC6734}"/>
                  </a:ext>
                </a:extLst>
              </p:cNvPr>
              <p:cNvSpPr/>
              <p:nvPr/>
            </p:nvSpPr>
            <p:spPr>
              <a:xfrm>
                <a:off x="6335181" y="-1218680"/>
                <a:ext cx="93613" cy="79939"/>
              </a:xfrm>
              <a:custGeom>
                <a:avLst/>
                <a:gdLst/>
                <a:ahLst/>
                <a:cxnLst/>
                <a:rect l="l" t="t" r="r" b="b"/>
                <a:pathLst>
                  <a:path w="12350" h="10546" extrusionOk="0">
                    <a:moveTo>
                      <a:pt x="6277" y="10547"/>
                    </a:moveTo>
                    <a:cubicBezTo>
                      <a:pt x="6277" y="10547"/>
                      <a:pt x="6264" y="10547"/>
                      <a:pt x="6251" y="10547"/>
                    </a:cubicBezTo>
                    <a:cubicBezTo>
                      <a:pt x="6160" y="10547"/>
                      <a:pt x="6083" y="10495"/>
                      <a:pt x="6044" y="10417"/>
                    </a:cubicBezTo>
                    <a:lnTo>
                      <a:pt x="40" y="415"/>
                    </a:lnTo>
                    <a:cubicBezTo>
                      <a:pt x="-38" y="286"/>
                      <a:pt x="1" y="118"/>
                      <a:pt x="130" y="40"/>
                    </a:cubicBezTo>
                    <a:cubicBezTo>
                      <a:pt x="260" y="-38"/>
                      <a:pt x="428" y="1"/>
                      <a:pt x="506" y="130"/>
                    </a:cubicBezTo>
                    <a:lnTo>
                      <a:pt x="6316" y="9809"/>
                    </a:lnTo>
                    <a:lnTo>
                      <a:pt x="11867" y="3288"/>
                    </a:lnTo>
                    <a:cubicBezTo>
                      <a:pt x="11970" y="3171"/>
                      <a:pt x="12138" y="3158"/>
                      <a:pt x="12255" y="3262"/>
                    </a:cubicBezTo>
                    <a:cubicBezTo>
                      <a:pt x="12371" y="3365"/>
                      <a:pt x="12384" y="3534"/>
                      <a:pt x="12281" y="3650"/>
                    </a:cubicBezTo>
                    <a:lnTo>
                      <a:pt x="6471" y="10456"/>
                    </a:lnTo>
                    <a:cubicBezTo>
                      <a:pt x="6471" y="10456"/>
                      <a:pt x="6341" y="10547"/>
                      <a:pt x="6264" y="105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344;p27">
                <a:extLst>
                  <a:ext uri="{FF2B5EF4-FFF2-40B4-BE49-F238E27FC236}">
                    <a16:creationId xmlns:a16="http://schemas.microsoft.com/office/drawing/2014/main" id="{652755FA-CCF2-A017-2797-D3D2E0F2C624}"/>
                  </a:ext>
                </a:extLst>
              </p:cNvPr>
              <p:cNvSpPr/>
              <p:nvPr/>
            </p:nvSpPr>
            <p:spPr>
              <a:xfrm>
                <a:off x="6333612" y="-1132171"/>
                <a:ext cx="93712" cy="79939"/>
              </a:xfrm>
              <a:custGeom>
                <a:avLst/>
                <a:gdLst/>
                <a:ahLst/>
                <a:cxnLst/>
                <a:rect l="l" t="t" r="r" b="b"/>
                <a:pathLst>
                  <a:path w="12363" h="10546" extrusionOk="0">
                    <a:moveTo>
                      <a:pt x="6277" y="10547"/>
                    </a:moveTo>
                    <a:cubicBezTo>
                      <a:pt x="6277" y="10547"/>
                      <a:pt x="6264" y="10547"/>
                      <a:pt x="6251" y="10547"/>
                    </a:cubicBezTo>
                    <a:cubicBezTo>
                      <a:pt x="6160" y="10547"/>
                      <a:pt x="6083" y="10495"/>
                      <a:pt x="6044" y="10417"/>
                    </a:cubicBezTo>
                    <a:lnTo>
                      <a:pt x="40" y="415"/>
                    </a:lnTo>
                    <a:cubicBezTo>
                      <a:pt x="-38" y="286"/>
                      <a:pt x="1" y="117"/>
                      <a:pt x="130" y="40"/>
                    </a:cubicBezTo>
                    <a:cubicBezTo>
                      <a:pt x="260" y="-38"/>
                      <a:pt x="428" y="1"/>
                      <a:pt x="506" y="130"/>
                    </a:cubicBezTo>
                    <a:lnTo>
                      <a:pt x="6315" y="9809"/>
                    </a:lnTo>
                    <a:lnTo>
                      <a:pt x="11880" y="3288"/>
                    </a:lnTo>
                    <a:cubicBezTo>
                      <a:pt x="11983" y="3171"/>
                      <a:pt x="12151" y="3158"/>
                      <a:pt x="12268" y="3262"/>
                    </a:cubicBezTo>
                    <a:cubicBezTo>
                      <a:pt x="12384" y="3365"/>
                      <a:pt x="12397" y="3534"/>
                      <a:pt x="12294" y="3650"/>
                    </a:cubicBezTo>
                    <a:lnTo>
                      <a:pt x="6484" y="10456"/>
                    </a:lnTo>
                    <a:cubicBezTo>
                      <a:pt x="6484" y="10456"/>
                      <a:pt x="6354" y="10547"/>
                      <a:pt x="6277" y="105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5" name="Google Shape;345;p27">
                <a:extLst>
                  <a:ext uri="{FF2B5EF4-FFF2-40B4-BE49-F238E27FC236}">
                    <a16:creationId xmlns:a16="http://schemas.microsoft.com/office/drawing/2014/main" id="{9DA0616D-6F0D-3DB4-C25E-EEA9149E345B}"/>
                  </a:ext>
                </a:extLst>
              </p:cNvPr>
              <p:cNvGrpSpPr/>
              <p:nvPr/>
            </p:nvGrpSpPr>
            <p:grpSpPr>
              <a:xfrm>
                <a:off x="6388714" y="-1239972"/>
                <a:ext cx="203210" cy="283174"/>
                <a:chOff x="5517186" y="409383"/>
                <a:chExt cx="26809" cy="37359"/>
              </a:xfrm>
            </p:grpSpPr>
            <p:sp>
              <p:nvSpPr>
                <p:cNvPr id="144" name="Google Shape;346;p27">
                  <a:extLst>
                    <a:ext uri="{FF2B5EF4-FFF2-40B4-BE49-F238E27FC236}">
                      <a16:creationId xmlns:a16="http://schemas.microsoft.com/office/drawing/2014/main" id="{560CEEC9-6E8C-D93B-9CC2-E7FB63E243D3}"/>
                    </a:ext>
                  </a:extLst>
                </p:cNvPr>
                <p:cNvSpPr/>
                <p:nvPr/>
              </p:nvSpPr>
              <p:spPr>
                <a:xfrm>
                  <a:off x="5530525" y="429660"/>
                  <a:ext cx="13470" cy="4375"/>
                </a:xfrm>
                <a:custGeom>
                  <a:avLst/>
                  <a:gdLst/>
                  <a:ahLst/>
                  <a:cxnLst/>
                  <a:rect l="l" t="t" r="r" b="b"/>
                  <a:pathLst>
                    <a:path w="13470" h="4375" extrusionOk="0">
                      <a:moveTo>
                        <a:pt x="595" y="3105"/>
                      </a:moveTo>
                      <a:cubicBezTo>
                        <a:pt x="3390" y="1333"/>
                        <a:pt x="10507" y="-1320"/>
                        <a:pt x="13470" y="763"/>
                      </a:cubicBezTo>
                      <a:cubicBezTo>
                        <a:pt x="11076" y="3041"/>
                        <a:pt x="2963" y="5887"/>
                        <a:pt x="0" y="3429"/>
                      </a:cubicBezTo>
                      <a:cubicBezTo>
                        <a:pt x="285" y="3144"/>
                        <a:pt x="440" y="3299"/>
                        <a:pt x="608" y="31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347;p27">
                  <a:extLst>
                    <a:ext uri="{FF2B5EF4-FFF2-40B4-BE49-F238E27FC236}">
                      <a16:creationId xmlns:a16="http://schemas.microsoft.com/office/drawing/2014/main" id="{E0C5087E-A816-389D-2011-624D2E2F0900}"/>
                    </a:ext>
                  </a:extLst>
                </p:cNvPr>
                <p:cNvSpPr/>
                <p:nvPr/>
              </p:nvSpPr>
              <p:spPr>
                <a:xfrm>
                  <a:off x="5533759" y="418247"/>
                  <a:ext cx="7957" cy="8221"/>
                </a:xfrm>
                <a:custGeom>
                  <a:avLst/>
                  <a:gdLst/>
                  <a:ahLst/>
                  <a:cxnLst/>
                  <a:rect l="l" t="t" r="r" b="b"/>
                  <a:pathLst>
                    <a:path w="7957" h="8221" extrusionOk="0">
                      <a:moveTo>
                        <a:pt x="259" y="7725"/>
                      </a:moveTo>
                      <a:cubicBezTo>
                        <a:pt x="1320" y="5228"/>
                        <a:pt x="4917" y="65"/>
                        <a:pt x="7958" y="0"/>
                      </a:cubicBezTo>
                      <a:cubicBezTo>
                        <a:pt x="7427" y="2653"/>
                        <a:pt x="3235" y="8411"/>
                        <a:pt x="0" y="8217"/>
                      </a:cubicBezTo>
                      <a:cubicBezTo>
                        <a:pt x="52" y="7893"/>
                        <a:pt x="233" y="7919"/>
                        <a:pt x="259" y="77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348;p27">
                  <a:extLst>
                    <a:ext uri="{FF2B5EF4-FFF2-40B4-BE49-F238E27FC236}">
                      <a16:creationId xmlns:a16="http://schemas.microsoft.com/office/drawing/2014/main" id="{157F57C9-1E04-5204-54D4-8BCC52F7EC3D}"/>
                    </a:ext>
                  </a:extLst>
                </p:cNvPr>
                <p:cNvSpPr/>
                <p:nvPr/>
              </p:nvSpPr>
              <p:spPr>
                <a:xfrm>
                  <a:off x="5530658" y="415555"/>
                  <a:ext cx="3256" cy="10778"/>
                </a:xfrm>
                <a:custGeom>
                  <a:avLst/>
                  <a:gdLst/>
                  <a:ahLst/>
                  <a:cxnLst/>
                  <a:rect l="l" t="t" r="r" b="b"/>
                  <a:pathLst>
                    <a:path w="3256" h="10778" extrusionOk="0">
                      <a:moveTo>
                        <a:pt x="3153" y="10222"/>
                      </a:moveTo>
                      <a:cubicBezTo>
                        <a:pt x="3516" y="7557"/>
                        <a:pt x="2998" y="1423"/>
                        <a:pt x="358" y="0"/>
                      </a:cubicBezTo>
                      <a:cubicBezTo>
                        <a:pt x="-535" y="2562"/>
                        <a:pt x="190" y="9498"/>
                        <a:pt x="3114" y="10779"/>
                      </a:cubicBezTo>
                      <a:cubicBezTo>
                        <a:pt x="3231" y="10468"/>
                        <a:pt x="3063" y="10416"/>
                        <a:pt x="3153" y="10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349;p27">
                  <a:extLst>
                    <a:ext uri="{FF2B5EF4-FFF2-40B4-BE49-F238E27FC236}">
                      <a16:creationId xmlns:a16="http://schemas.microsoft.com/office/drawing/2014/main" id="{C2309A0E-E0E2-5079-B1E2-87886EAA9568}"/>
                    </a:ext>
                  </a:extLst>
                </p:cNvPr>
                <p:cNvSpPr/>
                <p:nvPr/>
              </p:nvSpPr>
              <p:spPr>
                <a:xfrm>
                  <a:off x="5534778" y="409383"/>
                  <a:ext cx="2742" cy="11205"/>
                </a:xfrm>
                <a:custGeom>
                  <a:avLst/>
                  <a:gdLst/>
                  <a:ahLst/>
                  <a:cxnLst/>
                  <a:rect l="l" t="t" r="r" b="b"/>
                  <a:pathLst>
                    <a:path w="2742" h="11205" extrusionOk="0">
                      <a:moveTo>
                        <a:pt x="664" y="10662"/>
                      </a:moveTo>
                      <a:cubicBezTo>
                        <a:pt x="-126" y="8126"/>
                        <a:pt x="-643" y="1993"/>
                        <a:pt x="1712" y="0"/>
                      </a:cubicBezTo>
                      <a:cubicBezTo>
                        <a:pt x="3006" y="2316"/>
                        <a:pt x="3459" y="9278"/>
                        <a:pt x="793" y="11206"/>
                      </a:cubicBezTo>
                      <a:cubicBezTo>
                        <a:pt x="625" y="10934"/>
                        <a:pt x="793" y="10830"/>
                        <a:pt x="664" y="106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350;p27">
                  <a:extLst>
                    <a:ext uri="{FF2B5EF4-FFF2-40B4-BE49-F238E27FC236}">
                      <a16:creationId xmlns:a16="http://schemas.microsoft.com/office/drawing/2014/main" id="{DEC16073-6550-5C31-31E6-8F137B803F46}"/>
                    </a:ext>
                  </a:extLst>
                </p:cNvPr>
                <p:cNvSpPr/>
                <p:nvPr/>
              </p:nvSpPr>
              <p:spPr>
                <a:xfrm>
                  <a:off x="5525377" y="420343"/>
                  <a:ext cx="5169" cy="12434"/>
                </a:xfrm>
                <a:custGeom>
                  <a:avLst/>
                  <a:gdLst/>
                  <a:ahLst/>
                  <a:cxnLst/>
                  <a:rect l="l" t="t" r="r" b="b"/>
                  <a:pathLst>
                    <a:path w="5169" h="12434" extrusionOk="0">
                      <a:moveTo>
                        <a:pt x="5095" y="11775"/>
                      </a:moveTo>
                      <a:cubicBezTo>
                        <a:pt x="5095" y="8540"/>
                        <a:pt x="3530" y="1294"/>
                        <a:pt x="127" y="0"/>
                      </a:cubicBezTo>
                      <a:cubicBezTo>
                        <a:pt x="-533" y="3196"/>
                        <a:pt x="1421" y="11361"/>
                        <a:pt x="5147" y="12435"/>
                      </a:cubicBezTo>
                      <a:cubicBezTo>
                        <a:pt x="5238" y="12047"/>
                        <a:pt x="5018" y="12008"/>
                        <a:pt x="5095" y="117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351;p27">
                  <a:extLst>
                    <a:ext uri="{FF2B5EF4-FFF2-40B4-BE49-F238E27FC236}">
                      <a16:creationId xmlns:a16="http://schemas.microsoft.com/office/drawing/2014/main" id="{C23BFCCA-9186-5F6E-676D-ADF3E9F9218A}"/>
                    </a:ext>
                  </a:extLst>
                </p:cNvPr>
                <p:cNvSpPr/>
                <p:nvPr/>
              </p:nvSpPr>
              <p:spPr>
                <a:xfrm>
                  <a:off x="5526578" y="436324"/>
                  <a:ext cx="13470" cy="4375"/>
                </a:xfrm>
                <a:custGeom>
                  <a:avLst/>
                  <a:gdLst/>
                  <a:ahLst/>
                  <a:cxnLst/>
                  <a:rect l="l" t="t" r="r" b="b"/>
                  <a:pathLst>
                    <a:path w="13470" h="4375" extrusionOk="0">
                      <a:moveTo>
                        <a:pt x="595" y="3105"/>
                      </a:moveTo>
                      <a:cubicBezTo>
                        <a:pt x="3390" y="1333"/>
                        <a:pt x="10507" y="-1320"/>
                        <a:pt x="13470" y="763"/>
                      </a:cubicBezTo>
                      <a:cubicBezTo>
                        <a:pt x="11076" y="3041"/>
                        <a:pt x="2963" y="5887"/>
                        <a:pt x="0" y="3429"/>
                      </a:cubicBezTo>
                      <a:cubicBezTo>
                        <a:pt x="285" y="3144"/>
                        <a:pt x="440" y="3299"/>
                        <a:pt x="608" y="31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352;p27">
                  <a:extLst>
                    <a:ext uri="{FF2B5EF4-FFF2-40B4-BE49-F238E27FC236}">
                      <a16:creationId xmlns:a16="http://schemas.microsoft.com/office/drawing/2014/main" id="{C4CFD169-0204-84FB-4EFB-D5CA481E89B8}"/>
                    </a:ext>
                  </a:extLst>
                </p:cNvPr>
                <p:cNvSpPr/>
                <p:nvPr/>
              </p:nvSpPr>
              <p:spPr>
                <a:xfrm>
                  <a:off x="5522026" y="427162"/>
                  <a:ext cx="5169" cy="12434"/>
                </a:xfrm>
                <a:custGeom>
                  <a:avLst/>
                  <a:gdLst/>
                  <a:ahLst/>
                  <a:cxnLst/>
                  <a:rect l="l" t="t" r="r" b="b"/>
                  <a:pathLst>
                    <a:path w="5169" h="12434" extrusionOk="0">
                      <a:moveTo>
                        <a:pt x="5095" y="11775"/>
                      </a:moveTo>
                      <a:cubicBezTo>
                        <a:pt x="5095" y="8540"/>
                        <a:pt x="3530" y="1294"/>
                        <a:pt x="127" y="0"/>
                      </a:cubicBezTo>
                      <a:cubicBezTo>
                        <a:pt x="-533" y="3196"/>
                        <a:pt x="1421" y="11361"/>
                        <a:pt x="5147" y="12435"/>
                      </a:cubicBezTo>
                      <a:cubicBezTo>
                        <a:pt x="5238" y="12047"/>
                        <a:pt x="5018" y="12008"/>
                        <a:pt x="5095" y="117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353;p27">
                  <a:extLst>
                    <a:ext uri="{FF2B5EF4-FFF2-40B4-BE49-F238E27FC236}">
                      <a16:creationId xmlns:a16="http://schemas.microsoft.com/office/drawing/2014/main" id="{A3FEB587-44B5-AF3B-A97A-39CB03185F0C}"/>
                    </a:ext>
                  </a:extLst>
                </p:cNvPr>
                <p:cNvSpPr/>
                <p:nvPr/>
              </p:nvSpPr>
              <p:spPr>
                <a:xfrm>
                  <a:off x="5522334" y="442367"/>
                  <a:ext cx="13470" cy="4375"/>
                </a:xfrm>
                <a:custGeom>
                  <a:avLst/>
                  <a:gdLst/>
                  <a:ahLst/>
                  <a:cxnLst/>
                  <a:rect l="l" t="t" r="r" b="b"/>
                  <a:pathLst>
                    <a:path w="13470" h="4375" extrusionOk="0">
                      <a:moveTo>
                        <a:pt x="595" y="3105"/>
                      </a:moveTo>
                      <a:cubicBezTo>
                        <a:pt x="3390" y="1333"/>
                        <a:pt x="10507" y="-1320"/>
                        <a:pt x="13470" y="763"/>
                      </a:cubicBezTo>
                      <a:cubicBezTo>
                        <a:pt x="11076" y="3041"/>
                        <a:pt x="2963" y="5887"/>
                        <a:pt x="0" y="3429"/>
                      </a:cubicBezTo>
                      <a:cubicBezTo>
                        <a:pt x="285" y="3144"/>
                        <a:pt x="440" y="3299"/>
                        <a:pt x="608" y="31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354;p27">
                  <a:extLst>
                    <a:ext uri="{FF2B5EF4-FFF2-40B4-BE49-F238E27FC236}">
                      <a16:creationId xmlns:a16="http://schemas.microsoft.com/office/drawing/2014/main" id="{F8B5F375-D0BD-FBF1-B59A-558CEF4E86E4}"/>
                    </a:ext>
                  </a:extLst>
                </p:cNvPr>
                <p:cNvSpPr/>
                <p:nvPr/>
              </p:nvSpPr>
              <p:spPr>
                <a:xfrm>
                  <a:off x="5517186" y="433050"/>
                  <a:ext cx="5169" cy="12434"/>
                </a:xfrm>
                <a:custGeom>
                  <a:avLst/>
                  <a:gdLst/>
                  <a:ahLst/>
                  <a:cxnLst/>
                  <a:rect l="l" t="t" r="r" b="b"/>
                  <a:pathLst>
                    <a:path w="5169" h="12434" extrusionOk="0">
                      <a:moveTo>
                        <a:pt x="5095" y="11775"/>
                      </a:moveTo>
                      <a:cubicBezTo>
                        <a:pt x="5095" y="8540"/>
                        <a:pt x="3530" y="1294"/>
                        <a:pt x="127" y="0"/>
                      </a:cubicBezTo>
                      <a:cubicBezTo>
                        <a:pt x="-533" y="3196"/>
                        <a:pt x="1421" y="11361"/>
                        <a:pt x="5147" y="12435"/>
                      </a:cubicBezTo>
                      <a:cubicBezTo>
                        <a:pt x="5238" y="12047"/>
                        <a:pt x="5018" y="12008"/>
                        <a:pt x="5095" y="117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7" name="Google Shape;355;p27">
                <a:extLst>
                  <a:ext uri="{FF2B5EF4-FFF2-40B4-BE49-F238E27FC236}">
                    <a16:creationId xmlns:a16="http://schemas.microsoft.com/office/drawing/2014/main" id="{75AD0B8D-5AC4-26DE-FEDF-248B358B5956}"/>
                  </a:ext>
                </a:extLst>
              </p:cNvPr>
              <p:cNvSpPr/>
              <p:nvPr/>
            </p:nvSpPr>
            <p:spPr>
              <a:xfrm>
                <a:off x="6376225" y="-1188550"/>
                <a:ext cx="155284" cy="351128"/>
              </a:xfrm>
              <a:custGeom>
                <a:avLst/>
                <a:gdLst/>
                <a:ahLst/>
                <a:cxnLst/>
                <a:rect l="l" t="t" r="r" b="b"/>
                <a:pathLst>
                  <a:path w="20486" h="46323" extrusionOk="0">
                    <a:moveTo>
                      <a:pt x="408" y="46270"/>
                    </a:moveTo>
                    <a:cubicBezTo>
                      <a:pt x="408" y="46270"/>
                      <a:pt x="499" y="46154"/>
                      <a:pt x="499" y="46076"/>
                    </a:cubicBezTo>
                    <a:cubicBezTo>
                      <a:pt x="33" y="37963"/>
                      <a:pt x="3294" y="33978"/>
                      <a:pt x="6762" y="29747"/>
                    </a:cubicBezTo>
                    <a:cubicBezTo>
                      <a:pt x="8483" y="27637"/>
                      <a:pt x="10268" y="25464"/>
                      <a:pt x="11705" y="22669"/>
                    </a:cubicBezTo>
                    <a:cubicBezTo>
                      <a:pt x="12507" y="21116"/>
                      <a:pt x="13465" y="19550"/>
                      <a:pt x="14396" y="18036"/>
                    </a:cubicBezTo>
                    <a:cubicBezTo>
                      <a:pt x="16169" y="15164"/>
                      <a:pt x="17993" y="12187"/>
                      <a:pt x="18912" y="8991"/>
                    </a:cubicBezTo>
                    <a:lnTo>
                      <a:pt x="19042" y="8564"/>
                    </a:lnTo>
                    <a:cubicBezTo>
                      <a:pt x="19702" y="6313"/>
                      <a:pt x="20931" y="2133"/>
                      <a:pt x="20323" y="154"/>
                    </a:cubicBezTo>
                    <a:cubicBezTo>
                      <a:pt x="20284" y="37"/>
                      <a:pt x="20154" y="-28"/>
                      <a:pt x="20038" y="11"/>
                    </a:cubicBezTo>
                    <a:cubicBezTo>
                      <a:pt x="19921" y="50"/>
                      <a:pt x="19844" y="180"/>
                      <a:pt x="19883" y="309"/>
                    </a:cubicBezTo>
                    <a:cubicBezTo>
                      <a:pt x="20452" y="2172"/>
                      <a:pt x="19249" y="6261"/>
                      <a:pt x="18602" y="8461"/>
                    </a:cubicBezTo>
                    <a:lnTo>
                      <a:pt x="18472" y="8888"/>
                    </a:lnTo>
                    <a:cubicBezTo>
                      <a:pt x="17566" y="12019"/>
                      <a:pt x="15755" y="14969"/>
                      <a:pt x="14008" y="17816"/>
                    </a:cubicBezTo>
                    <a:cubicBezTo>
                      <a:pt x="13076" y="19330"/>
                      <a:pt x="12106" y="20909"/>
                      <a:pt x="11304" y="22474"/>
                    </a:cubicBezTo>
                    <a:cubicBezTo>
                      <a:pt x="9893" y="25218"/>
                      <a:pt x="8120" y="27379"/>
                      <a:pt x="6412" y="29462"/>
                    </a:cubicBezTo>
                    <a:cubicBezTo>
                      <a:pt x="2893" y="33758"/>
                      <a:pt x="-433" y="37821"/>
                      <a:pt x="46" y="46115"/>
                    </a:cubicBezTo>
                    <a:cubicBezTo>
                      <a:pt x="46" y="46245"/>
                      <a:pt x="163" y="46335"/>
                      <a:pt x="292" y="46322"/>
                    </a:cubicBezTo>
                    <a:cubicBezTo>
                      <a:pt x="344" y="46322"/>
                      <a:pt x="383" y="46296"/>
                      <a:pt x="421" y="462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9" name="Google Shape;356;p27">
                <a:extLst>
                  <a:ext uri="{FF2B5EF4-FFF2-40B4-BE49-F238E27FC236}">
                    <a16:creationId xmlns:a16="http://schemas.microsoft.com/office/drawing/2014/main" id="{9441E568-93D1-5E7F-F209-A8A9D6386A90}"/>
                  </a:ext>
                </a:extLst>
              </p:cNvPr>
              <p:cNvGrpSpPr/>
              <p:nvPr/>
            </p:nvGrpSpPr>
            <p:grpSpPr>
              <a:xfrm>
                <a:off x="5964891" y="-1250561"/>
                <a:ext cx="261272" cy="313372"/>
                <a:chOff x="5461272" y="407986"/>
                <a:chExt cx="34469" cy="41343"/>
              </a:xfrm>
            </p:grpSpPr>
            <p:sp>
              <p:nvSpPr>
                <p:cNvPr id="135" name="Google Shape;357;p27">
                  <a:extLst>
                    <a:ext uri="{FF2B5EF4-FFF2-40B4-BE49-F238E27FC236}">
                      <a16:creationId xmlns:a16="http://schemas.microsoft.com/office/drawing/2014/main" id="{E53CD031-5FA6-13B0-ACA8-05DFC0F2DCA8}"/>
                    </a:ext>
                  </a:extLst>
                </p:cNvPr>
                <p:cNvSpPr/>
                <p:nvPr/>
              </p:nvSpPr>
              <p:spPr>
                <a:xfrm>
                  <a:off x="5481297" y="415672"/>
                  <a:ext cx="7444" cy="15449"/>
                </a:xfrm>
                <a:custGeom>
                  <a:avLst/>
                  <a:gdLst/>
                  <a:ahLst/>
                  <a:cxnLst/>
                  <a:rect l="l" t="t" r="r" b="b"/>
                  <a:pathLst>
                    <a:path w="7444" h="15449" extrusionOk="0">
                      <a:moveTo>
                        <a:pt x="135" y="14609"/>
                      </a:moveTo>
                      <a:cubicBezTo>
                        <a:pt x="406" y="10533"/>
                        <a:pt x="3007" y="1475"/>
                        <a:pt x="7381" y="0"/>
                      </a:cubicBezTo>
                      <a:cubicBezTo>
                        <a:pt x="7937" y="4050"/>
                        <a:pt x="4780" y="14247"/>
                        <a:pt x="18" y="15450"/>
                      </a:cubicBezTo>
                      <a:cubicBezTo>
                        <a:pt x="-73" y="14958"/>
                        <a:pt x="212" y="14919"/>
                        <a:pt x="135" y="146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358;p27">
                  <a:extLst>
                    <a:ext uri="{FF2B5EF4-FFF2-40B4-BE49-F238E27FC236}">
                      <a16:creationId xmlns:a16="http://schemas.microsoft.com/office/drawing/2014/main" id="{138F9C3A-2938-5D92-9DF1-B7EA2364BA0B}"/>
                    </a:ext>
                  </a:extLst>
                </p:cNvPr>
                <p:cNvSpPr/>
                <p:nvPr/>
              </p:nvSpPr>
              <p:spPr>
                <a:xfrm>
                  <a:off x="5473539" y="409163"/>
                  <a:ext cx="4432" cy="13923"/>
                </a:xfrm>
                <a:custGeom>
                  <a:avLst/>
                  <a:gdLst/>
                  <a:ahLst/>
                  <a:cxnLst/>
                  <a:rect l="l" t="t" r="r" b="b"/>
                  <a:pathLst>
                    <a:path w="4432" h="13923" extrusionOk="0">
                      <a:moveTo>
                        <a:pt x="3053" y="13302"/>
                      </a:moveTo>
                      <a:cubicBezTo>
                        <a:pt x="1255" y="10429"/>
                        <a:pt x="-1372" y="3093"/>
                        <a:pt x="853" y="0"/>
                      </a:cubicBezTo>
                      <a:cubicBezTo>
                        <a:pt x="3183" y="2459"/>
                        <a:pt x="6003" y="10818"/>
                        <a:pt x="3377" y="13923"/>
                      </a:cubicBezTo>
                      <a:cubicBezTo>
                        <a:pt x="3079" y="13638"/>
                        <a:pt x="3247" y="13470"/>
                        <a:pt x="3053" y="133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359;p27">
                  <a:extLst>
                    <a:ext uri="{FF2B5EF4-FFF2-40B4-BE49-F238E27FC236}">
                      <a16:creationId xmlns:a16="http://schemas.microsoft.com/office/drawing/2014/main" id="{5C04D9D5-91A3-FE57-9989-BC4483D1948D}"/>
                    </a:ext>
                  </a:extLst>
                </p:cNvPr>
                <p:cNvSpPr/>
                <p:nvPr/>
              </p:nvSpPr>
              <p:spPr>
                <a:xfrm>
                  <a:off x="5463562" y="417543"/>
                  <a:ext cx="13237" cy="5930"/>
                </a:xfrm>
                <a:custGeom>
                  <a:avLst/>
                  <a:gdLst/>
                  <a:ahLst/>
                  <a:cxnLst/>
                  <a:rect l="l" t="t" r="r" b="b"/>
                  <a:pathLst>
                    <a:path w="13237" h="5930" extrusionOk="0">
                      <a:moveTo>
                        <a:pt x="12681" y="4974"/>
                      </a:moveTo>
                      <a:cubicBezTo>
                        <a:pt x="10183" y="2684"/>
                        <a:pt x="3455" y="-1237"/>
                        <a:pt x="0" y="381"/>
                      </a:cubicBezTo>
                      <a:cubicBezTo>
                        <a:pt x="1980" y="3124"/>
                        <a:pt x="9692" y="7420"/>
                        <a:pt x="13237" y="5414"/>
                      </a:cubicBezTo>
                      <a:cubicBezTo>
                        <a:pt x="13004" y="5078"/>
                        <a:pt x="12810" y="5207"/>
                        <a:pt x="12681" y="49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360;p27">
                  <a:extLst>
                    <a:ext uri="{FF2B5EF4-FFF2-40B4-BE49-F238E27FC236}">
                      <a16:creationId xmlns:a16="http://schemas.microsoft.com/office/drawing/2014/main" id="{3DE34844-56B9-756B-9D4A-9AABC1F1DF76}"/>
                    </a:ext>
                  </a:extLst>
                </p:cNvPr>
                <p:cNvSpPr/>
                <p:nvPr/>
              </p:nvSpPr>
              <p:spPr>
                <a:xfrm>
                  <a:off x="5461272" y="407986"/>
                  <a:ext cx="10908" cy="9018"/>
                </a:xfrm>
                <a:custGeom>
                  <a:avLst/>
                  <a:gdLst/>
                  <a:ahLst/>
                  <a:cxnLst/>
                  <a:rect l="l" t="t" r="r" b="b"/>
                  <a:pathLst>
                    <a:path w="10908" h="9018" extrusionOk="0">
                      <a:moveTo>
                        <a:pt x="10248" y="8760"/>
                      </a:moveTo>
                      <a:cubicBezTo>
                        <a:pt x="7026" y="7725"/>
                        <a:pt x="298" y="3804"/>
                        <a:pt x="0" y="0"/>
                      </a:cubicBezTo>
                      <a:cubicBezTo>
                        <a:pt x="3364" y="375"/>
                        <a:pt x="10908" y="4956"/>
                        <a:pt x="10908" y="9019"/>
                      </a:cubicBezTo>
                      <a:cubicBezTo>
                        <a:pt x="10494" y="8993"/>
                        <a:pt x="10520" y="8760"/>
                        <a:pt x="10261" y="87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361;p27">
                  <a:extLst>
                    <a:ext uri="{FF2B5EF4-FFF2-40B4-BE49-F238E27FC236}">
                      <a16:creationId xmlns:a16="http://schemas.microsoft.com/office/drawing/2014/main" id="{C3F65B1F-EBB8-65A0-4E7D-D296E6D88020}"/>
                    </a:ext>
                  </a:extLst>
                </p:cNvPr>
                <p:cNvSpPr/>
                <p:nvPr/>
              </p:nvSpPr>
              <p:spPr>
                <a:xfrm>
                  <a:off x="5464364" y="426087"/>
                  <a:ext cx="16653" cy="5839"/>
                </a:xfrm>
                <a:custGeom>
                  <a:avLst/>
                  <a:gdLst/>
                  <a:ahLst/>
                  <a:cxnLst/>
                  <a:rect l="l" t="t" r="r" b="b"/>
                  <a:pathLst>
                    <a:path w="16653" h="5839" extrusionOk="0">
                      <a:moveTo>
                        <a:pt x="15916" y="4362"/>
                      </a:moveTo>
                      <a:cubicBezTo>
                        <a:pt x="12564" y="2007"/>
                        <a:pt x="3882" y="-1654"/>
                        <a:pt x="0" y="830"/>
                      </a:cubicBezTo>
                      <a:cubicBezTo>
                        <a:pt x="2808" y="3806"/>
                        <a:pt x="12720" y="7753"/>
                        <a:pt x="16653" y="4789"/>
                      </a:cubicBezTo>
                      <a:cubicBezTo>
                        <a:pt x="16330" y="4414"/>
                        <a:pt x="16110" y="4608"/>
                        <a:pt x="15929" y="43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362;p27">
                  <a:extLst>
                    <a:ext uri="{FF2B5EF4-FFF2-40B4-BE49-F238E27FC236}">
                      <a16:creationId xmlns:a16="http://schemas.microsoft.com/office/drawing/2014/main" id="{AEC092D7-6791-71FA-AE06-50FE94241FA4}"/>
                    </a:ext>
                  </a:extLst>
                </p:cNvPr>
                <p:cNvSpPr/>
                <p:nvPr/>
              </p:nvSpPr>
              <p:spPr>
                <a:xfrm>
                  <a:off x="5485231" y="424445"/>
                  <a:ext cx="7444" cy="15449"/>
                </a:xfrm>
                <a:custGeom>
                  <a:avLst/>
                  <a:gdLst/>
                  <a:ahLst/>
                  <a:cxnLst/>
                  <a:rect l="l" t="t" r="r" b="b"/>
                  <a:pathLst>
                    <a:path w="7444" h="15449" extrusionOk="0">
                      <a:moveTo>
                        <a:pt x="134" y="14609"/>
                      </a:moveTo>
                      <a:cubicBezTo>
                        <a:pt x="406" y="10520"/>
                        <a:pt x="3007" y="1475"/>
                        <a:pt x="7381" y="0"/>
                      </a:cubicBezTo>
                      <a:cubicBezTo>
                        <a:pt x="7937" y="4050"/>
                        <a:pt x="4780" y="14247"/>
                        <a:pt x="18" y="15450"/>
                      </a:cubicBezTo>
                      <a:cubicBezTo>
                        <a:pt x="-73" y="14958"/>
                        <a:pt x="212" y="14919"/>
                        <a:pt x="134" y="146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363;p27">
                  <a:extLst>
                    <a:ext uri="{FF2B5EF4-FFF2-40B4-BE49-F238E27FC236}">
                      <a16:creationId xmlns:a16="http://schemas.microsoft.com/office/drawing/2014/main" id="{25AB4F03-2E9C-4564-FBD1-80773FB24DF4}"/>
                    </a:ext>
                  </a:extLst>
                </p:cNvPr>
                <p:cNvSpPr/>
                <p:nvPr/>
              </p:nvSpPr>
              <p:spPr>
                <a:xfrm>
                  <a:off x="5468906" y="434386"/>
                  <a:ext cx="16653" cy="5834"/>
                </a:xfrm>
                <a:custGeom>
                  <a:avLst/>
                  <a:gdLst/>
                  <a:ahLst/>
                  <a:cxnLst/>
                  <a:rect l="l" t="t" r="r" b="b"/>
                  <a:pathLst>
                    <a:path w="16653" h="5834" extrusionOk="0">
                      <a:moveTo>
                        <a:pt x="15916" y="4357"/>
                      </a:moveTo>
                      <a:cubicBezTo>
                        <a:pt x="12564" y="2002"/>
                        <a:pt x="3882" y="-1647"/>
                        <a:pt x="0" y="825"/>
                      </a:cubicBezTo>
                      <a:cubicBezTo>
                        <a:pt x="2808" y="3801"/>
                        <a:pt x="12720" y="7747"/>
                        <a:pt x="16653" y="4784"/>
                      </a:cubicBezTo>
                      <a:cubicBezTo>
                        <a:pt x="16330" y="4409"/>
                        <a:pt x="16110" y="4603"/>
                        <a:pt x="15929" y="43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364;p27">
                  <a:extLst>
                    <a:ext uri="{FF2B5EF4-FFF2-40B4-BE49-F238E27FC236}">
                      <a16:creationId xmlns:a16="http://schemas.microsoft.com/office/drawing/2014/main" id="{368C7CB9-5B7E-AB8B-8A45-7389883BBA6E}"/>
                    </a:ext>
                  </a:extLst>
                </p:cNvPr>
                <p:cNvSpPr/>
                <p:nvPr/>
              </p:nvSpPr>
              <p:spPr>
                <a:xfrm>
                  <a:off x="5488297" y="433063"/>
                  <a:ext cx="7444" cy="15449"/>
                </a:xfrm>
                <a:custGeom>
                  <a:avLst/>
                  <a:gdLst/>
                  <a:ahLst/>
                  <a:cxnLst/>
                  <a:rect l="l" t="t" r="r" b="b"/>
                  <a:pathLst>
                    <a:path w="7444" h="15449" extrusionOk="0">
                      <a:moveTo>
                        <a:pt x="134" y="14609"/>
                      </a:moveTo>
                      <a:cubicBezTo>
                        <a:pt x="406" y="10520"/>
                        <a:pt x="3007" y="1475"/>
                        <a:pt x="7381" y="0"/>
                      </a:cubicBezTo>
                      <a:cubicBezTo>
                        <a:pt x="7937" y="4050"/>
                        <a:pt x="4780" y="14247"/>
                        <a:pt x="18" y="15450"/>
                      </a:cubicBezTo>
                      <a:cubicBezTo>
                        <a:pt x="-73" y="14958"/>
                        <a:pt x="212" y="14919"/>
                        <a:pt x="134" y="146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365;p27">
                  <a:extLst>
                    <a:ext uri="{FF2B5EF4-FFF2-40B4-BE49-F238E27FC236}">
                      <a16:creationId xmlns:a16="http://schemas.microsoft.com/office/drawing/2014/main" id="{F767BE63-8A4F-4744-DCF9-2974D6BC63AF}"/>
                    </a:ext>
                  </a:extLst>
                </p:cNvPr>
                <p:cNvSpPr/>
                <p:nvPr/>
              </p:nvSpPr>
              <p:spPr>
                <a:xfrm>
                  <a:off x="5471352" y="443490"/>
                  <a:ext cx="16653" cy="5839"/>
                </a:xfrm>
                <a:custGeom>
                  <a:avLst/>
                  <a:gdLst/>
                  <a:ahLst/>
                  <a:cxnLst/>
                  <a:rect l="l" t="t" r="r" b="b"/>
                  <a:pathLst>
                    <a:path w="16653" h="5839" extrusionOk="0">
                      <a:moveTo>
                        <a:pt x="15916" y="4362"/>
                      </a:moveTo>
                      <a:cubicBezTo>
                        <a:pt x="12564" y="2007"/>
                        <a:pt x="3882" y="-1654"/>
                        <a:pt x="0" y="830"/>
                      </a:cubicBezTo>
                      <a:cubicBezTo>
                        <a:pt x="2808" y="3806"/>
                        <a:pt x="12720" y="7753"/>
                        <a:pt x="16653" y="4789"/>
                      </a:cubicBezTo>
                      <a:cubicBezTo>
                        <a:pt x="16330" y="4414"/>
                        <a:pt x="16110" y="4608"/>
                        <a:pt x="15929" y="43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1" name="Google Shape;366;p27">
                <a:extLst>
                  <a:ext uri="{FF2B5EF4-FFF2-40B4-BE49-F238E27FC236}">
                    <a16:creationId xmlns:a16="http://schemas.microsoft.com/office/drawing/2014/main" id="{950CC60A-B7EA-F73C-C823-FB9F960DDE37}"/>
                  </a:ext>
                </a:extLst>
              </p:cNvPr>
              <p:cNvSpPr/>
              <p:nvPr/>
            </p:nvSpPr>
            <p:spPr>
              <a:xfrm>
                <a:off x="6012779" y="-1208189"/>
                <a:ext cx="251201" cy="406470"/>
              </a:xfrm>
              <a:custGeom>
                <a:avLst/>
                <a:gdLst/>
                <a:ahLst/>
                <a:cxnLst/>
                <a:rect l="l" t="t" r="r" b="b"/>
                <a:pathLst>
                  <a:path w="33140" h="53624" extrusionOk="0">
                    <a:moveTo>
                      <a:pt x="33140" y="53339"/>
                    </a:moveTo>
                    <a:cubicBezTo>
                      <a:pt x="33140" y="53248"/>
                      <a:pt x="33088" y="53158"/>
                      <a:pt x="32998" y="53106"/>
                    </a:cubicBezTo>
                    <a:cubicBezTo>
                      <a:pt x="24251" y="47710"/>
                      <a:pt x="22581" y="41538"/>
                      <a:pt x="20809" y="35016"/>
                    </a:cubicBezTo>
                    <a:cubicBezTo>
                      <a:pt x="19929" y="31756"/>
                      <a:pt x="19010" y="28391"/>
                      <a:pt x="17199" y="24936"/>
                    </a:cubicBezTo>
                    <a:cubicBezTo>
                      <a:pt x="16189" y="23008"/>
                      <a:pt x="15296" y="20912"/>
                      <a:pt x="14429" y="18894"/>
                    </a:cubicBezTo>
                    <a:cubicBezTo>
                      <a:pt x="12786" y="15038"/>
                      <a:pt x="11078" y="11052"/>
                      <a:pt x="8477" y="7817"/>
                    </a:cubicBezTo>
                    <a:lnTo>
                      <a:pt x="8128" y="7377"/>
                    </a:lnTo>
                    <a:cubicBezTo>
                      <a:pt x="6303" y="5087"/>
                      <a:pt x="2900" y="843"/>
                      <a:pt x="377" y="15"/>
                    </a:cubicBezTo>
                    <a:cubicBezTo>
                      <a:pt x="222" y="-37"/>
                      <a:pt x="67" y="54"/>
                      <a:pt x="15" y="196"/>
                    </a:cubicBezTo>
                    <a:cubicBezTo>
                      <a:pt x="-37" y="351"/>
                      <a:pt x="54" y="506"/>
                      <a:pt x="196" y="558"/>
                    </a:cubicBezTo>
                    <a:cubicBezTo>
                      <a:pt x="2551" y="1335"/>
                      <a:pt x="5876" y="5501"/>
                      <a:pt x="7675" y="7740"/>
                    </a:cubicBezTo>
                    <a:lnTo>
                      <a:pt x="8024" y="8180"/>
                    </a:lnTo>
                    <a:cubicBezTo>
                      <a:pt x="10574" y="11350"/>
                      <a:pt x="12269" y="15296"/>
                      <a:pt x="13899" y="19114"/>
                    </a:cubicBezTo>
                    <a:cubicBezTo>
                      <a:pt x="14766" y="21145"/>
                      <a:pt x="15672" y="23254"/>
                      <a:pt x="16681" y="25195"/>
                    </a:cubicBezTo>
                    <a:cubicBezTo>
                      <a:pt x="18454" y="28598"/>
                      <a:pt x="19359" y="31937"/>
                      <a:pt x="20239" y="35159"/>
                    </a:cubicBezTo>
                    <a:cubicBezTo>
                      <a:pt x="22038" y="41797"/>
                      <a:pt x="23746" y="48072"/>
                      <a:pt x="32687" y="53585"/>
                    </a:cubicBezTo>
                    <a:cubicBezTo>
                      <a:pt x="32830" y="53662"/>
                      <a:pt x="32998" y="53624"/>
                      <a:pt x="33088" y="53494"/>
                    </a:cubicBezTo>
                    <a:cubicBezTo>
                      <a:pt x="33114" y="53442"/>
                      <a:pt x="33140" y="53378"/>
                      <a:pt x="33127" y="53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367;p27">
                <a:extLst>
                  <a:ext uri="{FF2B5EF4-FFF2-40B4-BE49-F238E27FC236}">
                    <a16:creationId xmlns:a16="http://schemas.microsoft.com/office/drawing/2014/main" id="{1F62229E-D482-0830-A5E4-9A83FE76887F}"/>
                  </a:ext>
                </a:extLst>
              </p:cNvPr>
              <p:cNvSpPr/>
              <p:nvPr/>
            </p:nvSpPr>
            <p:spPr>
              <a:xfrm>
                <a:off x="6408925" y="-1208053"/>
                <a:ext cx="382661" cy="411018"/>
              </a:xfrm>
              <a:custGeom>
                <a:avLst/>
                <a:gdLst/>
                <a:ahLst/>
                <a:cxnLst/>
                <a:rect l="l" t="t" r="r" b="b"/>
                <a:pathLst>
                  <a:path w="50483" h="54224" extrusionOk="0">
                    <a:moveTo>
                      <a:pt x="25040" y="42283"/>
                    </a:moveTo>
                    <a:cubicBezTo>
                      <a:pt x="32351" y="43293"/>
                      <a:pt x="27525" y="33096"/>
                      <a:pt x="32079" y="31078"/>
                    </a:cubicBezTo>
                    <a:cubicBezTo>
                      <a:pt x="36582" y="29072"/>
                      <a:pt x="44605" y="30896"/>
                      <a:pt x="43091" y="23133"/>
                    </a:cubicBezTo>
                    <a:cubicBezTo>
                      <a:pt x="42599" y="20622"/>
                      <a:pt x="40814" y="19251"/>
                      <a:pt x="41797" y="16624"/>
                    </a:cubicBezTo>
                    <a:cubicBezTo>
                      <a:pt x="42975" y="13480"/>
                      <a:pt x="47102" y="12354"/>
                      <a:pt x="49056" y="9805"/>
                    </a:cubicBezTo>
                    <a:cubicBezTo>
                      <a:pt x="53197" y="4422"/>
                      <a:pt x="47594" y="-1647"/>
                      <a:pt x="41642" y="411"/>
                    </a:cubicBezTo>
                    <a:cubicBezTo>
                      <a:pt x="39416" y="1174"/>
                      <a:pt x="36880" y="3361"/>
                      <a:pt x="35910" y="5535"/>
                    </a:cubicBezTo>
                    <a:cubicBezTo>
                      <a:pt x="34887" y="7812"/>
                      <a:pt x="36065" y="10361"/>
                      <a:pt x="33852" y="12225"/>
                    </a:cubicBezTo>
                    <a:cubicBezTo>
                      <a:pt x="30384" y="15149"/>
                      <a:pt x="25157" y="10361"/>
                      <a:pt x="21171" y="13441"/>
                    </a:cubicBezTo>
                    <a:cubicBezTo>
                      <a:pt x="16604" y="16973"/>
                      <a:pt x="22828" y="22292"/>
                      <a:pt x="19709" y="25992"/>
                    </a:cubicBezTo>
                    <a:cubicBezTo>
                      <a:pt x="17833" y="28218"/>
                      <a:pt x="12929" y="27545"/>
                      <a:pt x="10328" y="28296"/>
                    </a:cubicBezTo>
                    <a:cubicBezTo>
                      <a:pt x="7222" y="29188"/>
                      <a:pt x="4427" y="31103"/>
                      <a:pt x="2512" y="33653"/>
                    </a:cubicBezTo>
                    <a:cubicBezTo>
                      <a:pt x="-2948" y="40925"/>
                      <a:pt x="856" y="52532"/>
                      <a:pt x="10406" y="54071"/>
                    </a:cubicBezTo>
                    <a:cubicBezTo>
                      <a:pt x="14132" y="54667"/>
                      <a:pt x="17898" y="53502"/>
                      <a:pt x="20744" y="51095"/>
                    </a:cubicBezTo>
                    <a:cubicBezTo>
                      <a:pt x="23824" y="48481"/>
                      <a:pt x="24212" y="44755"/>
                      <a:pt x="25040" y="4228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368;p27">
                <a:extLst>
                  <a:ext uri="{FF2B5EF4-FFF2-40B4-BE49-F238E27FC236}">
                    <a16:creationId xmlns:a16="http://schemas.microsoft.com/office/drawing/2014/main" id="{48B5322E-CA3E-AEEC-76AA-EE99A89BB388}"/>
                  </a:ext>
                </a:extLst>
              </p:cNvPr>
              <p:cNvSpPr/>
              <p:nvPr/>
            </p:nvSpPr>
            <p:spPr>
              <a:xfrm>
                <a:off x="6175329" y="-1175846"/>
                <a:ext cx="175500" cy="250822"/>
              </a:xfrm>
              <a:custGeom>
                <a:avLst/>
                <a:gdLst/>
                <a:ahLst/>
                <a:cxnLst/>
                <a:rect l="l" t="t" r="r" b="b"/>
                <a:pathLst>
                  <a:path w="23153" h="33090" extrusionOk="0">
                    <a:moveTo>
                      <a:pt x="21323" y="15260"/>
                    </a:moveTo>
                    <a:cubicBezTo>
                      <a:pt x="19822" y="12892"/>
                      <a:pt x="17570" y="10925"/>
                      <a:pt x="15241" y="8946"/>
                    </a:cubicBezTo>
                    <a:cubicBezTo>
                      <a:pt x="11993" y="6177"/>
                      <a:pt x="8745" y="3395"/>
                      <a:pt x="5511" y="625"/>
                    </a:cubicBezTo>
                    <a:cubicBezTo>
                      <a:pt x="5433" y="561"/>
                      <a:pt x="5342" y="483"/>
                      <a:pt x="5265" y="418"/>
                    </a:cubicBezTo>
                    <a:cubicBezTo>
                      <a:pt x="4204" y="-487"/>
                      <a:pt x="2599" y="160"/>
                      <a:pt x="2431" y="1570"/>
                    </a:cubicBezTo>
                    <a:cubicBezTo>
                      <a:pt x="1965" y="5361"/>
                      <a:pt x="1525" y="9153"/>
                      <a:pt x="1098" y="12944"/>
                    </a:cubicBezTo>
                    <a:cubicBezTo>
                      <a:pt x="594" y="17382"/>
                      <a:pt x="-985" y="21730"/>
                      <a:pt x="904" y="26078"/>
                    </a:cubicBezTo>
                    <a:cubicBezTo>
                      <a:pt x="2560" y="29882"/>
                      <a:pt x="6209" y="32599"/>
                      <a:pt x="10337" y="33026"/>
                    </a:cubicBezTo>
                    <a:cubicBezTo>
                      <a:pt x="16677" y="33699"/>
                      <a:pt x="22423" y="29041"/>
                      <a:pt x="23083" y="22700"/>
                    </a:cubicBezTo>
                    <a:cubicBezTo>
                      <a:pt x="23393" y="19724"/>
                      <a:pt x="22656" y="17343"/>
                      <a:pt x="21336" y="152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 name="Google Shape;369;p27">
                <a:extLst>
                  <a:ext uri="{FF2B5EF4-FFF2-40B4-BE49-F238E27FC236}">
                    <a16:creationId xmlns:a16="http://schemas.microsoft.com/office/drawing/2014/main" id="{DF53E8CF-7AB8-C83D-1429-DE29D972F61F}"/>
                  </a:ext>
                </a:extLst>
              </p:cNvPr>
              <p:cNvSpPr/>
              <p:nvPr/>
            </p:nvSpPr>
            <p:spPr>
              <a:xfrm>
                <a:off x="6211220" y="-1151288"/>
                <a:ext cx="95553" cy="307869"/>
              </a:xfrm>
              <a:custGeom>
                <a:avLst/>
                <a:gdLst/>
                <a:ahLst/>
                <a:cxnLst/>
                <a:rect l="l" t="t" r="r" b="b"/>
                <a:pathLst>
                  <a:path w="12606" h="40616" extrusionOk="0">
                    <a:moveTo>
                      <a:pt x="12344" y="40591"/>
                    </a:moveTo>
                    <a:cubicBezTo>
                      <a:pt x="12214" y="40591"/>
                      <a:pt x="12098" y="40487"/>
                      <a:pt x="12072" y="40358"/>
                    </a:cubicBezTo>
                    <a:cubicBezTo>
                      <a:pt x="11619" y="37071"/>
                      <a:pt x="10869" y="33707"/>
                      <a:pt x="10157" y="30446"/>
                    </a:cubicBezTo>
                    <a:lnTo>
                      <a:pt x="9911" y="29515"/>
                    </a:lnTo>
                    <a:cubicBezTo>
                      <a:pt x="8837" y="25387"/>
                      <a:pt x="7828" y="21492"/>
                      <a:pt x="6366" y="17429"/>
                    </a:cubicBezTo>
                    <a:cubicBezTo>
                      <a:pt x="6288" y="17235"/>
                      <a:pt x="6314" y="17080"/>
                      <a:pt x="6314" y="16963"/>
                    </a:cubicBezTo>
                    <a:cubicBezTo>
                      <a:pt x="6314" y="16873"/>
                      <a:pt x="6327" y="16821"/>
                      <a:pt x="6301" y="16743"/>
                    </a:cubicBezTo>
                    <a:cubicBezTo>
                      <a:pt x="4321" y="10739"/>
                      <a:pt x="2264" y="5382"/>
                      <a:pt x="25" y="387"/>
                    </a:cubicBezTo>
                    <a:cubicBezTo>
                      <a:pt x="-40" y="245"/>
                      <a:pt x="25" y="90"/>
                      <a:pt x="167" y="25"/>
                    </a:cubicBezTo>
                    <a:cubicBezTo>
                      <a:pt x="297" y="-40"/>
                      <a:pt x="465" y="25"/>
                      <a:pt x="530" y="167"/>
                    </a:cubicBezTo>
                    <a:cubicBezTo>
                      <a:pt x="2781" y="5188"/>
                      <a:pt x="4839" y="10558"/>
                      <a:pt x="6818" y="16575"/>
                    </a:cubicBezTo>
                    <a:cubicBezTo>
                      <a:pt x="6896" y="16769"/>
                      <a:pt x="6870" y="16911"/>
                      <a:pt x="6857" y="17028"/>
                    </a:cubicBezTo>
                    <a:cubicBezTo>
                      <a:pt x="6857" y="17118"/>
                      <a:pt x="6844" y="17170"/>
                      <a:pt x="6870" y="17248"/>
                    </a:cubicBezTo>
                    <a:cubicBezTo>
                      <a:pt x="8345" y="21337"/>
                      <a:pt x="9355" y="25244"/>
                      <a:pt x="10429" y="29385"/>
                    </a:cubicBezTo>
                    <a:lnTo>
                      <a:pt x="10661" y="30291"/>
                    </a:lnTo>
                    <a:cubicBezTo>
                      <a:pt x="11399" y="33616"/>
                      <a:pt x="12137" y="36994"/>
                      <a:pt x="12602" y="40306"/>
                    </a:cubicBezTo>
                    <a:cubicBezTo>
                      <a:pt x="12628" y="40461"/>
                      <a:pt x="12525" y="40591"/>
                      <a:pt x="12370" y="40617"/>
                    </a:cubicBezTo>
                    <a:cubicBezTo>
                      <a:pt x="12370" y="40617"/>
                      <a:pt x="12344" y="40617"/>
                      <a:pt x="12331" y="406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 name="Google Shape;370;p27">
                <a:extLst>
                  <a:ext uri="{FF2B5EF4-FFF2-40B4-BE49-F238E27FC236}">
                    <a16:creationId xmlns:a16="http://schemas.microsoft.com/office/drawing/2014/main" id="{9017B760-370C-767F-2B1B-CD314FBC0859}"/>
                  </a:ext>
                </a:extLst>
              </p:cNvPr>
              <p:cNvSpPr/>
              <p:nvPr/>
            </p:nvSpPr>
            <p:spPr>
              <a:xfrm>
                <a:off x="6214509" y="-1099244"/>
                <a:ext cx="48451" cy="47405"/>
              </a:xfrm>
              <a:custGeom>
                <a:avLst/>
                <a:gdLst/>
                <a:ahLst/>
                <a:cxnLst/>
                <a:rect l="l" t="t" r="r" b="b"/>
                <a:pathLst>
                  <a:path w="6392" h="6254" extrusionOk="0">
                    <a:moveTo>
                      <a:pt x="4883" y="6254"/>
                    </a:moveTo>
                    <a:cubicBezTo>
                      <a:pt x="4883" y="6254"/>
                      <a:pt x="4780" y="6241"/>
                      <a:pt x="4728" y="6202"/>
                    </a:cubicBezTo>
                    <a:lnTo>
                      <a:pt x="121" y="3123"/>
                    </a:lnTo>
                    <a:cubicBezTo>
                      <a:pt x="-8" y="3045"/>
                      <a:pt x="-34" y="2864"/>
                      <a:pt x="44" y="2748"/>
                    </a:cubicBezTo>
                    <a:cubicBezTo>
                      <a:pt x="121" y="2618"/>
                      <a:pt x="290" y="2592"/>
                      <a:pt x="419" y="2670"/>
                    </a:cubicBezTo>
                    <a:lnTo>
                      <a:pt x="4689" y="5530"/>
                    </a:lnTo>
                    <a:lnTo>
                      <a:pt x="5854" y="211"/>
                    </a:lnTo>
                    <a:cubicBezTo>
                      <a:pt x="5879" y="69"/>
                      <a:pt x="6035" y="-21"/>
                      <a:pt x="6177" y="4"/>
                    </a:cubicBezTo>
                    <a:cubicBezTo>
                      <a:pt x="6319" y="43"/>
                      <a:pt x="6423" y="186"/>
                      <a:pt x="6384" y="328"/>
                    </a:cubicBezTo>
                    <a:lnTo>
                      <a:pt x="5142" y="6034"/>
                    </a:lnTo>
                    <a:cubicBezTo>
                      <a:pt x="5116" y="6125"/>
                      <a:pt x="5064" y="6190"/>
                      <a:pt x="4974" y="6228"/>
                    </a:cubicBezTo>
                    <a:cubicBezTo>
                      <a:pt x="4935" y="6228"/>
                      <a:pt x="4909" y="6254"/>
                      <a:pt x="4870" y="6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371;p27">
                <a:extLst>
                  <a:ext uri="{FF2B5EF4-FFF2-40B4-BE49-F238E27FC236}">
                    <a16:creationId xmlns:a16="http://schemas.microsoft.com/office/drawing/2014/main" id="{1F8A9C8A-C96D-2868-B6CF-2C3CA8495C07}"/>
                  </a:ext>
                </a:extLst>
              </p:cNvPr>
              <p:cNvSpPr/>
              <p:nvPr/>
            </p:nvSpPr>
            <p:spPr>
              <a:xfrm>
                <a:off x="6204731" y="-1125698"/>
                <a:ext cx="40348" cy="40022"/>
              </a:xfrm>
              <a:custGeom>
                <a:avLst/>
                <a:gdLst/>
                <a:ahLst/>
                <a:cxnLst/>
                <a:rect l="l" t="t" r="r" b="b"/>
                <a:pathLst>
                  <a:path w="5323" h="5280" extrusionOk="0">
                    <a:moveTo>
                      <a:pt x="4426" y="5281"/>
                    </a:moveTo>
                    <a:cubicBezTo>
                      <a:pt x="4426" y="5281"/>
                      <a:pt x="4323" y="5268"/>
                      <a:pt x="4284" y="5242"/>
                    </a:cubicBezTo>
                    <a:lnTo>
                      <a:pt x="130" y="2732"/>
                    </a:lnTo>
                    <a:cubicBezTo>
                      <a:pt x="1" y="2654"/>
                      <a:pt x="-38" y="2486"/>
                      <a:pt x="40" y="2356"/>
                    </a:cubicBezTo>
                    <a:cubicBezTo>
                      <a:pt x="118" y="2227"/>
                      <a:pt x="286" y="2188"/>
                      <a:pt x="415" y="2266"/>
                    </a:cubicBezTo>
                    <a:lnTo>
                      <a:pt x="4206" y="4556"/>
                    </a:lnTo>
                    <a:lnTo>
                      <a:pt x="4776" y="234"/>
                    </a:lnTo>
                    <a:cubicBezTo>
                      <a:pt x="4802" y="79"/>
                      <a:pt x="4931" y="-12"/>
                      <a:pt x="5086" y="1"/>
                    </a:cubicBezTo>
                    <a:cubicBezTo>
                      <a:pt x="5242" y="27"/>
                      <a:pt x="5345" y="156"/>
                      <a:pt x="5319" y="312"/>
                    </a:cubicBezTo>
                    <a:lnTo>
                      <a:pt x="4698" y="5048"/>
                    </a:lnTo>
                    <a:cubicBezTo>
                      <a:pt x="4698" y="5138"/>
                      <a:pt x="4633" y="5216"/>
                      <a:pt x="4543" y="5255"/>
                    </a:cubicBezTo>
                    <a:cubicBezTo>
                      <a:pt x="4504" y="5268"/>
                      <a:pt x="4465" y="5281"/>
                      <a:pt x="4426" y="5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2;p27">
                <a:extLst>
                  <a:ext uri="{FF2B5EF4-FFF2-40B4-BE49-F238E27FC236}">
                    <a16:creationId xmlns:a16="http://schemas.microsoft.com/office/drawing/2014/main" id="{06CDAD57-4C78-A495-F364-A4FEE2168842}"/>
                  </a:ext>
                </a:extLst>
              </p:cNvPr>
              <p:cNvSpPr/>
              <p:nvPr/>
            </p:nvSpPr>
            <p:spPr>
              <a:xfrm>
                <a:off x="6208188" y="-1077354"/>
                <a:ext cx="75186" cy="64157"/>
              </a:xfrm>
              <a:custGeom>
                <a:avLst/>
                <a:gdLst/>
                <a:ahLst/>
                <a:cxnLst/>
                <a:rect l="l" t="t" r="r" b="b"/>
                <a:pathLst>
                  <a:path w="9919" h="8464" extrusionOk="0">
                    <a:moveTo>
                      <a:pt x="7257" y="8464"/>
                    </a:moveTo>
                    <a:cubicBezTo>
                      <a:pt x="7257" y="8464"/>
                      <a:pt x="7166" y="8464"/>
                      <a:pt x="7127" y="8425"/>
                    </a:cubicBezTo>
                    <a:lnTo>
                      <a:pt x="140" y="4582"/>
                    </a:lnTo>
                    <a:cubicBezTo>
                      <a:pt x="11" y="4505"/>
                      <a:pt x="-41" y="4350"/>
                      <a:pt x="36" y="4207"/>
                    </a:cubicBezTo>
                    <a:cubicBezTo>
                      <a:pt x="114" y="4065"/>
                      <a:pt x="269" y="4026"/>
                      <a:pt x="412" y="4104"/>
                    </a:cubicBezTo>
                    <a:lnTo>
                      <a:pt x="7102" y="7791"/>
                    </a:lnTo>
                    <a:lnTo>
                      <a:pt x="9392" y="196"/>
                    </a:lnTo>
                    <a:cubicBezTo>
                      <a:pt x="9431" y="54"/>
                      <a:pt x="9586" y="-37"/>
                      <a:pt x="9728" y="15"/>
                    </a:cubicBezTo>
                    <a:cubicBezTo>
                      <a:pt x="9871" y="54"/>
                      <a:pt x="9948" y="209"/>
                      <a:pt x="9909" y="351"/>
                    </a:cubicBezTo>
                    <a:lnTo>
                      <a:pt x="7516" y="8270"/>
                    </a:lnTo>
                    <a:cubicBezTo>
                      <a:pt x="7490" y="8348"/>
                      <a:pt x="7438" y="8413"/>
                      <a:pt x="7360" y="8438"/>
                    </a:cubicBezTo>
                    <a:cubicBezTo>
                      <a:pt x="7321" y="8438"/>
                      <a:pt x="7296" y="8464"/>
                      <a:pt x="7257" y="84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373;p27">
                <a:extLst>
                  <a:ext uri="{FF2B5EF4-FFF2-40B4-BE49-F238E27FC236}">
                    <a16:creationId xmlns:a16="http://schemas.microsoft.com/office/drawing/2014/main" id="{4BE74E7C-FDFC-9EA3-1B3F-878DE03D6D0E}"/>
                  </a:ext>
                </a:extLst>
              </p:cNvPr>
              <p:cNvSpPr/>
              <p:nvPr/>
            </p:nvSpPr>
            <p:spPr>
              <a:xfrm>
                <a:off x="6206020" y="-1052128"/>
                <a:ext cx="103171" cy="80515"/>
              </a:xfrm>
              <a:custGeom>
                <a:avLst/>
                <a:gdLst/>
                <a:ahLst/>
                <a:cxnLst/>
                <a:rect l="l" t="t" r="r" b="b"/>
                <a:pathLst>
                  <a:path w="13611" h="10622" extrusionOk="0">
                    <a:moveTo>
                      <a:pt x="9161" y="10623"/>
                    </a:moveTo>
                    <a:cubicBezTo>
                      <a:pt x="9161" y="10623"/>
                      <a:pt x="9083" y="10623"/>
                      <a:pt x="9044" y="10597"/>
                    </a:cubicBezTo>
                    <a:lnTo>
                      <a:pt x="155" y="6288"/>
                    </a:lnTo>
                    <a:cubicBezTo>
                      <a:pt x="25" y="6223"/>
                      <a:pt x="-39" y="6055"/>
                      <a:pt x="25" y="5926"/>
                    </a:cubicBezTo>
                    <a:cubicBezTo>
                      <a:pt x="90" y="5783"/>
                      <a:pt x="258" y="5732"/>
                      <a:pt x="388" y="5796"/>
                    </a:cubicBezTo>
                    <a:lnTo>
                      <a:pt x="9018" y="9976"/>
                    </a:lnTo>
                    <a:lnTo>
                      <a:pt x="13081" y="167"/>
                    </a:lnTo>
                    <a:cubicBezTo>
                      <a:pt x="13133" y="25"/>
                      <a:pt x="13301" y="-40"/>
                      <a:pt x="13444" y="25"/>
                    </a:cubicBezTo>
                    <a:cubicBezTo>
                      <a:pt x="13586" y="77"/>
                      <a:pt x="13651" y="245"/>
                      <a:pt x="13586" y="387"/>
                    </a:cubicBezTo>
                    <a:lnTo>
                      <a:pt x="9420" y="10454"/>
                    </a:lnTo>
                    <a:cubicBezTo>
                      <a:pt x="9394" y="10519"/>
                      <a:pt x="9329" y="10571"/>
                      <a:pt x="9264" y="10610"/>
                    </a:cubicBezTo>
                    <a:cubicBezTo>
                      <a:pt x="9238" y="10610"/>
                      <a:pt x="9199" y="10623"/>
                      <a:pt x="9161" y="106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9" name="Google Shape;374;p27">
                <a:extLst>
                  <a:ext uri="{FF2B5EF4-FFF2-40B4-BE49-F238E27FC236}">
                    <a16:creationId xmlns:a16="http://schemas.microsoft.com/office/drawing/2014/main" id="{DFBD964E-5101-B316-D45A-C703C180B1B8}"/>
                  </a:ext>
                </a:extLst>
              </p:cNvPr>
              <p:cNvGrpSpPr/>
              <p:nvPr/>
            </p:nvGrpSpPr>
            <p:grpSpPr>
              <a:xfrm>
                <a:off x="5761469" y="-933180"/>
                <a:ext cx="322153" cy="250672"/>
                <a:chOff x="5434435" y="449858"/>
                <a:chExt cx="42501" cy="33071"/>
              </a:xfrm>
            </p:grpSpPr>
            <p:sp>
              <p:nvSpPr>
                <p:cNvPr id="126" name="Google Shape;375;p27">
                  <a:extLst>
                    <a:ext uri="{FF2B5EF4-FFF2-40B4-BE49-F238E27FC236}">
                      <a16:creationId xmlns:a16="http://schemas.microsoft.com/office/drawing/2014/main" id="{B0486DD0-B35E-1195-D1DE-C664461BB6A9}"/>
                    </a:ext>
                  </a:extLst>
                </p:cNvPr>
                <p:cNvSpPr/>
                <p:nvPr/>
              </p:nvSpPr>
              <p:spPr>
                <a:xfrm>
                  <a:off x="5443531" y="468663"/>
                  <a:ext cx="15035" cy="8197"/>
                </a:xfrm>
                <a:custGeom>
                  <a:avLst/>
                  <a:gdLst/>
                  <a:ahLst/>
                  <a:cxnLst/>
                  <a:rect l="l" t="t" r="r" b="b"/>
                  <a:pathLst>
                    <a:path w="15035" h="8197" extrusionOk="0">
                      <a:moveTo>
                        <a:pt x="14208" y="178"/>
                      </a:moveTo>
                      <a:cubicBezTo>
                        <a:pt x="10145" y="657"/>
                        <a:pt x="1242" y="3736"/>
                        <a:pt x="0" y="8175"/>
                      </a:cubicBezTo>
                      <a:cubicBezTo>
                        <a:pt x="4076" y="8524"/>
                        <a:pt x="14091" y="4836"/>
                        <a:pt x="15036" y="10"/>
                      </a:cubicBezTo>
                      <a:cubicBezTo>
                        <a:pt x="14544" y="-55"/>
                        <a:pt x="14505" y="230"/>
                        <a:pt x="1420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376;p27">
                  <a:extLst>
                    <a:ext uri="{FF2B5EF4-FFF2-40B4-BE49-F238E27FC236}">
                      <a16:creationId xmlns:a16="http://schemas.microsoft.com/office/drawing/2014/main" id="{12F4D8E4-F1B7-3C21-B900-3520E8A0274D}"/>
                    </a:ext>
                  </a:extLst>
                </p:cNvPr>
                <p:cNvSpPr/>
                <p:nvPr/>
              </p:nvSpPr>
              <p:spPr>
                <a:xfrm>
                  <a:off x="5436272" y="461864"/>
                  <a:ext cx="14039" cy="4096"/>
                </a:xfrm>
                <a:custGeom>
                  <a:avLst/>
                  <a:gdLst/>
                  <a:ahLst/>
                  <a:cxnLst/>
                  <a:rect l="l" t="t" r="r" b="b"/>
                  <a:pathLst>
                    <a:path w="14039" h="4096" extrusionOk="0">
                      <a:moveTo>
                        <a:pt x="13405" y="2539"/>
                      </a:moveTo>
                      <a:cubicBezTo>
                        <a:pt x="10442" y="896"/>
                        <a:pt x="2989" y="-1343"/>
                        <a:pt x="0" y="1038"/>
                      </a:cubicBezTo>
                      <a:cubicBezTo>
                        <a:pt x="2575" y="3238"/>
                        <a:pt x="11076" y="5619"/>
                        <a:pt x="14039" y="2836"/>
                      </a:cubicBezTo>
                      <a:cubicBezTo>
                        <a:pt x="13742" y="2565"/>
                        <a:pt x="13574" y="2733"/>
                        <a:pt x="13405" y="2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377;p27">
                  <a:extLst>
                    <a:ext uri="{FF2B5EF4-FFF2-40B4-BE49-F238E27FC236}">
                      <a16:creationId xmlns:a16="http://schemas.microsoft.com/office/drawing/2014/main" id="{52D7B23B-5F64-2CEA-FC91-45B93CE6B759}"/>
                    </a:ext>
                  </a:extLst>
                </p:cNvPr>
                <p:cNvSpPr/>
                <p:nvPr/>
              </p:nvSpPr>
              <p:spPr>
                <a:xfrm>
                  <a:off x="5444183" y="451631"/>
                  <a:ext cx="6409" cy="12952"/>
                </a:xfrm>
                <a:custGeom>
                  <a:avLst/>
                  <a:gdLst/>
                  <a:ahLst/>
                  <a:cxnLst/>
                  <a:rect l="l" t="t" r="r" b="b"/>
                  <a:pathLst>
                    <a:path w="6409" h="12952" extrusionOk="0">
                      <a:moveTo>
                        <a:pt x="5534" y="12422"/>
                      </a:moveTo>
                      <a:cubicBezTo>
                        <a:pt x="3114" y="10054"/>
                        <a:pt x="-1156" y="3533"/>
                        <a:pt x="293" y="0"/>
                      </a:cubicBezTo>
                      <a:cubicBezTo>
                        <a:pt x="3140" y="1837"/>
                        <a:pt x="7824" y="9317"/>
                        <a:pt x="6000" y="12953"/>
                      </a:cubicBezTo>
                      <a:cubicBezTo>
                        <a:pt x="5650" y="12746"/>
                        <a:pt x="5767" y="12538"/>
                        <a:pt x="5534" y="124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378;p27">
                  <a:extLst>
                    <a:ext uri="{FF2B5EF4-FFF2-40B4-BE49-F238E27FC236}">
                      <a16:creationId xmlns:a16="http://schemas.microsoft.com/office/drawing/2014/main" id="{465AA70C-7EA4-1C30-1577-5169E1A48251}"/>
                    </a:ext>
                  </a:extLst>
                </p:cNvPr>
                <p:cNvSpPr/>
                <p:nvPr/>
              </p:nvSpPr>
              <p:spPr>
                <a:xfrm>
                  <a:off x="5434435" y="449858"/>
                  <a:ext cx="9575" cy="10421"/>
                </a:xfrm>
                <a:custGeom>
                  <a:avLst/>
                  <a:gdLst/>
                  <a:ahLst/>
                  <a:cxnLst/>
                  <a:rect l="l" t="t" r="r" b="b"/>
                  <a:pathLst>
                    <a:path w="9575" h="10421" extrusionOk="0">
                      <a:moveTo>
                        <a:pt x="9278" y="9782"/>
                      </a:moveTo>
                      <a:cubicBezTo>
                        <a:pt x="8074" y="6625"/>
                        <a:pt x="3817" y="91"/>
                        <a:pt x="0" y="0"/>
                      </a:cubicBezTo>
                      <a:cubicBezTo>
                        <a:pt x="544" y="3338"/>
                        <a:pt x="5525" y="10636"/>
                        <a:pt x="9575" y="10416"/>
                      </a:cubicBezTo>
                      <a:cubicBezTo>
                        <a:pt x="9524" y="10015"/>
                        <a:pt x="9291" y="10041"/>
                        <a:pt x="9278" y="97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379;p27">
                  <a:extLst>
                    <a:ext uri="{FF2B5EF4-FFF2-40B4-BE49-F238E27FC236}">
                      <a16:creationId xmlns:a16="http://schemas.microsoft.com/office/drawing/2014/main" id="{32735D98-FBCF-6EB2-A4AF-FEE0404B333E}"/>
                    </a:ext>
                  </a:extLst>
                </p:cNvPr>
                <p:cNvSpPr/>
                <p:nvPr/>
              </p:nvSpPr>
              <p:spPr>
                <a:xfrm>
                  <a:off x="5452843" y="451955"/>
                  <a:ext cx="6353" cy="16420"/>
                </a:xfrm>
                <a:custGeom>
                  <a:avLst/>
                  <a:gdLst/>
                  <a:ahLst/>
                  <a:cxnLst/>
                  <a:rect l="l" t="t" r="r" b="b"/>
                  <a:pathLst>
                    <a:path w="6353" h="16420" extrusionOk="0">
                      <a:moveTo>
                        <a:pt x="5013" y="15709"/>
                      </a:moveTo>
                      <a:cubicBezTo>
                        <a:pt x="2489" y="12487"/>
                        <a:pt x="-1613" y="4011"/>
                        <a:pt x="665" y="0"/>
                      </a:cubicBezTo>
                      <a:cubicBezTo>
                        <a:pt x="3783" y="2653"/>
                        <a:pt x="8247" y="12344"/>
                        <a:pt x="5491" y="16420"/>
                      </a:cubicBezTo>
                      <a:cubicBezTo>
                        <a:pt x="5103" y="16110"/>
                        <a:pt x="5284" y="15890"/>
                        <a:pt x="5013"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380;p27">
                  <a:extLst>
                    <a:ext uri="{FF2B5EF4-FFF2-40B4-BE49-F238E27FC236}">
                      <a16:creationId xmlns:a16="http://schemas.microsoft.com/office/drawing/2014/main" id="{EB335F5D-210B-0D9C-7B4D-66CAE6DE5DA7}"/>
                    </a:ext>
                  </a:extLst>
                </p:cNvPr>
                <p:cNvSpPr/>
                <p:nvPr/>
              </p:nvSpPr>
              <p:spPr>
                <a:xfrm>
                  <a:off x="5452499" y="472131"/>
                  <a:ext cx="15035" cy="8197"/>
                </a:xfrm>
                <a:custGeom>
                  <a:avLst/>
                  <a:gdLst/>
                  <a:ahLst/>
                  <a:cxnLst/>
                  <a:rect l="l" t="t" r="r" b="b"/>
                  <a:pathLst>
                    <a:path w="15035" h="8197" extrusionOk="0">
                      <a:moveTo>
                        <a:pt x="14208" y="178"/>
                      </a:moveTo>
                      <a:cubicBezTo>
                        <a:pt x="10145" y="657"/>
                        <a:pt x="1242" y="3736"/>
                        <a:pt x="0" y="8175"/>
                      </a:cubicBezTo>
                      <a:cubicBezTo>
                        <a:pt x="4076" y="8524"/>
                        <a:pt x="14091" y="4836"/>
                        <a:pt x="15036" y="10"/>
                      </a:cubicBezTo>
                      <a:cubicBezTo>
                        <a:pt x="14544" y="-55"/>
                        <a:pt x="14505" y="230"/>
                        <a:pt x="1420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381;p27">
                  <a:extLst>
                    <a:ext uri="{FF2B5EF4-FFF2-40B4-BE49-F238E27FC236}">
                      <a16:creationId xmlns:a16="http://schemas.microsoft.com/office/drawing/2014/main" id="{1C63CE1A-C61E-6478-B421-53D36CA0F910}"/>
                    </a:ext>
                  </a:extLst>
                </p:cNvPr>
                <p:cNvSpPr/>
                <p:nvPr/>
              </p:nvSpPr>
              <p:spPr>
                <a:xfrm>
                  <a:off x="5461357" y="456069"/>
                  <a:ext cx="6353" cy="16420"/>
                </a:xfrm>
                <a:custGeom>
                  <a:avLst/>
                  <a:gdLst/>
                  <a:ahLst/>
                  <a:cxnLst/>
                  <a:rect l="l" t="t" r="r" b="b"/>
                  <a:pathLst>
                    <a:path w="6353" h="16420" extrusionOk="0">
                      <a:moveTo>
                        <a:pt x="5013" y="15709"/>
                      </a:moveTo>
                      <a:cubicBezTo>
                        <a:pt x="2489" y="12487"/>
                        <a:pt x="-1612" y="4011"/>
                        <a:pt x="665" y="0"/>
                      </a:cubicBezTo>
                      <a:cubicBezTo>
                        <a:pt x="3783" y="2653"/>
                        <a:pt x="8248" y="12344"/>
                        <a:pt x="5491" y="16420"/>
                      </a:cubicBezTo>
                      <a:cubicBezTo>
                        <a:pt x="5103" y="16110"/>
                        <a:pt x="5284" y="15890"/>
                        <a:pt x="5013"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382;p27">
                  <a:extLst>
                    <a:ext uri="{FF2B5EF4-FFF2-40B4-BE49-F238E27FC236}">
                      <a16:creationId xmlns:a16="http://schemas.microsoft.com/office/drawing/2014/main" id="{62ABF022-296B-DCEB-EE10-4623B3F2FEBA}"/>
                    </a:ext>
                  </a:extLst>
                </p:cNvPr>
                <p:cNvSpPr/>
                <p:nvPr/>
              </p:nvSpPr>
              <p:spPr>
                <a:xfrm>
                  <a:off x="5461272" y="474732"/>
                  <a:ext cx="15035" cy="8197"/>
                </a:xfrm>
                <a:custGeom>
                  <a:avLst/>
                  <a:gdLst/>
                  <a:ahLst/>
                  <a:cxnLst/>
                  <a:rect l="l" t="t" r="r" b="b"/>
                  <a:pathLst>
                    <a:path w="15035" h="8197" extrusionOk="0">
                      <a:moveTo>
                        <a:pt x="14208" y="178"/>
                      </a:moveTo>
                      <a:cubicBezTo>
                        <a:pt x="10145" y="657"/>
                        <a:pt x="1242" y="3736"/>
                        <a:pt x="0" y="8175"/>
                      </a:cubicBezTo>
                      <a:cubicBezTo>
                        <a:pt x="4076" y="8524"/>
                        <a:pt x="14091" y="4836"/>
                        <a:pt x="15036" y="10"/>
                      </a:cubicBezTo>
                      <a:cubicBezTo>
                        <a:pt x="14544" y="-55"/>
                        <a:pt x="14505" y="230"/>
                        <a:pt x="1420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383;p27">
                  <a:extLst>
                    <a:ext uri="{FF2B5EF4-FFF2-40B4-BE49-F238E27FC236}">
                      <a16:creationId xmlns:a16="http://schemas.microsoft.com/office/drawing/2014/main" id="{76A2F334-5083-6FA7-EA7C-DFCF3791B846}"/>
                    </a:ext>
                  </a:extLst>
                </p:cNvPr>
                <p:cNvSpPr/>
                <p:nvPr/>
              </p:nvSpPr>
              <p:spPr>
                <a:xfrm>
                  <a:off x="5470583" y="458036"/>
                  <a:ext cx="6353" cy="16420"/>
                </a:xfrm>
                <a:custGeom>
                  <a:avLst/>
                  <a:gdLst/>
                  <a:ahLst/>
                  <a:cxnLst/>
                  <a:rect l="l" t="t" r="r" b="b"/>
                  <a:pathLst>
                    <a:path w="6353" h="16420" extrusionOk="0">
                      <a:moveTo>
                        <a:pt x="5013" y="15709"/>
                      </a:moveTo>
                      <a:cubicBezTo>
                        <a:pt x="2489" y="12487"/>
                        <a:pt x="-1612" y="4011"/>
                        <a:pt x="665" y="0"/>
                      </a:cubicBezTo>
                      <a:cubicBezTo>
                        <a:pt x="3783" y="2653"/>
                        <a:pt x="8248" y="12344"/>
                        <a:pt x="5491" y="16420"/>
                      </a:cubicBezTo>
                      <a:cubicBezTo>
                        <a:pt x="5103" y="16110"/>
                        <a:pt x="5284" y="15890"/>
                        <a:pt x="5013"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0" name="Google Shape;384;p27">
                <a:extLst>
                  <a:ext uri="{FF2B5EF4-FFF2-40B4-BE49-F238E27FC236}">
                    <a16:creationId xmlns:a16="http://schemas.microsoft.com/office/drawing/2014/main" id="{2BCBD6D6-7A3C-13C8-3136-FCFEED129D6F}"/>
                  </a:ext>
                </a:extLst>
              </p:cNvPr>
              <p:cNvSpPr/>
              <p:nvPr/>
            </p:nvSpPr>
            <p:spPr>
              <a:xfrm>
                <a:off x="5806205" y="-887289"/>
                <a:ext cx="418924" cy="229939"/>
              </a:xfrm>
              <a:custGeom>
                <a:avLst/>
                <a:gdLst/>
                <a:ahLst/>
                <a:cxnLst/>
                <a:rect l="l" t="t" r="r" b="b"/>
                <a:pathLst>
                  <a:path w="55267" h="30335" extrusionOk="0">
                    <a:moveTo>
                      <a:pt x="54972" y="30322"/>
                    </a:moveTo>
                    <a:cubicBezTo>
                      <a:pt x="54882" y="30322"/>
                      <a:pt x="54791" y="30283"/>
                      <a:pt x="54739" y="30193"/>
                    </a:cubicBezTo>
                    <a:cubicBezTo>
                      <a:pt x="48890" y="21743"/>
                      <a:pt x="42654" y="20385"/>
                      <a:pt x="36042" y="18961"/>
                    </a:cubicBezTo>
                    <a:cubicBezTo>
                      <a:pt x="32742" y="18249"/>
                      <a:pt x="29339" y="17512"/>
                      <a:pt x="25793" y="15882"/>
                    </a:cubicBezTo>
                    <a:cubicBezTo>
                      <a:pt x="23813" y="14976"/>
                      <a:pt x="21678" y="14186"/>
                      <a:pt x="19608" y="13436"/>
                    </a:cubicBezTo>
                    <a:cubicBezTo>
                      <a:pt x="15675" y="11987"/>
                      <a:pt x="11612" y="10499"/>
                      <a:pt x="8234" y="8066"/>
                    </a:cubicBezTo>
                    <a:lnTo>
                      <a:pt x="7781" y="7743"/>
                    </a:lnTo>
                    <a:cubicBezTo>
                      <a:pt x="5400" y="6034"/>
                      <a:pt x="975" y="2864"/>
                      <a:pt x="18" y="393"/>
                    </a:cubicBezTo>
                    <a:cubicBezTo>
                      <a:pt x="-34" y="238"/>
                      <a:pt x="30" y="69"/>
                      <a:pt x="186" y="18"/>
                    </a:cubicBezTo>
                    <a:cubicBezTo>
                      <a:pt x="341" y="-34"/>
                      <a:pt x="509" y="30"/>
                      <a:pt x="561" y="186"/>
                    </a:cubicBezTo>
                    <a:cubicBezTo>
                      <a:pt x="1454" y="2489"/>
                      <a:pt x="5789" y="5607"/>
                      <a:pt x="8118" y="7277"/>
                    </a:cubicBezTo>
                    <a:lnTo>
                      <a:pt x="8571" y="7600"/>
                    </a:lnTo>
                    <a:cubicBezTo>
                      <a:pt x="11870" y="9981"/>
                      <a:pt x="15907" y="11469"/>
                      <a:pt x="19802" y="12892"/>
                    </a:cubicBezTo>
                    <a:cubicBezTo>
                      <a:pt x="21885" y="13656"/>
                      <a:pt x="24034" y="14445"/>
                      <a:pt x="26026" y="15364"/>
                    </a:cubicBezTo>
                    <a:cubicBezTo>
                      <a:pt x="29520" y="16956"/>
                      <a:pt x="32897" y="17693"/>
                      <a:pt x="36158" y="18405"/>
                    </a:cubicBezTo>
                    <a:cubicBezTo>
                      <a:pt x="42886" y="19867"/>
                      <a:pt x="49240" y="21239"/>
                      <a:pt x="55218" y="29882"/>
                    </a:cubicBezTo>
                    <a:cubicBezTo>
                      <a:pt x="55309" y="30012"/>
                      <a:pt x="55270" y="30193"/>
                      <a:pt x="55140" y="30283"/>
                    </a:cubicBezTo>
                    <a:cubicBezTo>
                      <a:pt x="55089" y="30322"/>
                      <a:pt x="55037" y="30335"/>
                      <a:pt x="54972" y="303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1" name="Google Shape;385;p27">
                <a:extLst>
                  <a:ext uri="{FF2B5EF4-FFF2-40B4-BE49-F238E27FC236}">
                    <a16:creationId xmlns:a16="http://schemas.microsoft.com/office/drawing/2014/main" id="{FC3A34F4-6B9E-6F73-6CC6-137823E35EA0}"/>
                  </a:ext>
                </a:extLst>
              </p:cNvPr>
              <p:cNvGrpSpPr/>
              <p:nvPr/>
            </p:nvGrpSpPr>
            <p:grpSpPr>
              <a:xfrm>
                <a:off x="6525266" y="-982509"/>
                <a:ext cx="322055" cy="250664"/>
                <a:chOff x="5535201" y="443350"/>
                <a:chExt cx="42488" cy="33070"/>
              </a:xfrm>
            </p:grpSpPr>
            <p:sp>
              <p:nvSpPr>
                <p:cNvPr id="117" name="Google Shape;386;p27">
                  <a:extLst>
                    <a:ext uri="{FF2B5EF4-FFF2-40B4-BE49-F238E27FC236}">
                      <a16:creationId xmlns:a16="http://schemas.microsoft.com/office/drawing/2014/main" id="{B20B8761-B0C6-5B51-7574-A47D34661835}"/>
                    </a:ext>
                  </a:extLst>
                </p:cNvPr>
                <p:cNvSpPr/>
                <p:nvPr/>
              </p:nvSpPr>
              <p:spPr>
                <a:xfrm>
                  <a:off x="5553557" y="462154"/>
                  <a:ext cx="15035" cy="8197"/>
                </a:xfrm>
                <a:custGeom>
                  <a:avLst/>
                  <a:gdLst/>
                  <a:ahLst/>
                  <a:cxnLst/>
                  <a:rect l="l" t="t" r="r" b="b"/>
                  <a:pathLst>
                    <a:path w="15035" h="8197" extrusionOk="0">
                      <a:moveTo>
                        <a:pt x="828" y="178"/>
                      </a:moveTo>
                      <a:cubicBezTo>
                        <a:pt x="4891" y="657"/>
                        <a:pt x="13794" y="3736"/>
                        <a:pt x="15036" y="8175"/>
                      </a:cubicBezTo>
                      <a:cubicBezTo>
                        <a:pt x="10960" y="8524"/>
                        <a:pt x="945" y="4836"/>
                        <a:pt x="0" y="10"/>
                      </a:cubicBezTo>
                      <a:cubicBezTo>
                        <a:pt x="492" y="-55"/>
                        <a:pt x="530" y="230"/>
                        <a:pt x="82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387;p27">
                  <a:extLst>
                    <a:ext uri="{FF2B5EF4-FFF2-40B4-BE49-F238E27FC236}">
                      <a16:creationId xmlns:a16="http://schemas.microsoft.com/office/drawing/2014/main" id="{A290DE2F-BE67-7012-FB9C-158F62EDC5F0}"/>
                    </a:ext>
                  </a:extLst>
                </p:cNvPr>
                <p:cNvSpPr/>
                <p:nvPr/>
              </p:nvSpPr>
              <p:spPr>
                <a:xfrm>
                  <a:off x="5561813" y="455355"/>
                  <a:ext cx="14039" cy="4096"/>
                </a:xfrm>
                <a:custGeom>
                  <a:avLst/>
                  <a:gdLst/>
                  <a:ahLst/>
                  <a:cxnLst/>
                  <a:rect l="l" t="t" r="r" b="b"/>
                  <a:pathLst>
                    <a:path w="14039" h="4096" extrusionOk="0">
                      <a:moveTo>
                        <a:pt x="634" y="2539"/>
                      </a:moveTo>
                      <a:cubicBezTo>
                        <a:pt x="3597" y="896"/>
                        <a:pt x="11050" y="-1343"/>
                        <a:pt x="14039" y="1038"/>
                      </a:cubicBezTo>
                      <a:cubicBezTo>
                        <a:pt x="11464" y="3238"/>
                        <a:pt x="2963" y="5619"/>
                        <a:pt x="0" y="2836"/>
                      </a:cubicBezTo>
                      <a:cubicBezTo>
                        <a:pt x="298" y="2565"/>
                        <a:pt x="466" y="2733"/>
                        <a:pt x="634" y="2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388;p27">
                  <a:extLst>
                    <a:ext uri="{FF2B5EF4-FFF2-40B4-BE49-F238E27FC236}">
                      <a16:creationId xmlns:a16="http://schemas.microsoft.com/office/drawing/2014/main" id="{4A90FA00-59EB-EF81-711D-3D35C605531D}"/>
                    </a:ext>
                  </a:extLst>
                </p:cNvPr>
                <p:cNvSpPr/>
                <p:nvPr/>
              </p:nvSpPr>
              <p:spPr>
                <a:xfrm>
                  <a:off x="5561532" y="445123"/>
                  <a:ext cx="6409" cy="12952"/>
                </a:xfrm>
                <a:custGeom>
                  <a:avLst/>
                  <a:gdLst/>
                  <a:ahLst/>
                  <a:cxnLst/>
                  <a:rect l="l" t="t" r="r" b="b"/>
                  <a:pathLst>
                    <a:path w="6409" h="12952" extrusionOk="0">
                      <a:moveTo>
                        <a:pt x="876" y="12422"/>
                      </a:moveTo>
                      <a:cubicBezTo>
                        <a:pt x="3296" y="10054"/>
                        <a:pt x="7566" y="3533"/>
                        <a:pt x="6117" y="0"/>
                      </a:cubicBezTo>
                      <a:cubicBezTo>
                        <a:pt x="3270" y="1837"/>
                        <a:pt x="-1414" y="9317"/>
                        <a:pt x="410" y="12953"/>
                      </a:cubicBezTo>
                      <a:cubicBezTo>
                        <a:pt x="760" y="12746"/>
                        <a:pt x="643" y="12538"/>
                        <a:pt x="876" y="124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389;p27">
                  <a:extLst>
                    <a:ext uri="{FF2B5EF4-FFF2-40B4-BE49-F238E27FC236}">
                      <a16:creationId xmlns:a16="http://schemas.microsoft.com/office/drawing/2014/main" id="{43C3280B-C3D2-819D-214C-B5DD3CD49E22}"/>
                    </a:ext>
                  </a:extLst>
                </p:cNvPr>
                <p:cNvSpPr/>
                <p:nvPr/>
              </p:nvSpPr>
              <p:spPr>
                <a:xfrm>
                  <a:off x="5568114" y="443350"/>
                  <a:ext cx="9575" cy="10421"/>
                </a:xfrm>
                <a:custGeom>
                  <a:avLst/>
                  <a:gdLst/>
                  <a:ahLst/>
                  <a:cxnLst/>
                  <a:rect l="l" t="t" r="r" b="b"/>
                  <a:pathLst>
                    <a:path w="9575" h="10421" extrusionOk="0">
                      <a:moveTo>
                        <a:pt x="298" y="9782"/>
                      </a:moveTo>
                      <a:cubicBezTo>
                        <a:pt x="1501" y="6625"/>
                        <a:pt x="5758" y="91"/>
                        <a:pt x="9575" y="0"/>
                      </a:cubicBezTo>
                      <a:cubicBezTo>
                        <a:pt x="9032" y="3338"/>
                        <a:pt x="4050" y="10636"/>
                        <a:pt x="0" y="10416"/>
                      </a:cubicBezTo>
                      <a:cubicBezTo>
                        <a:pt x="52" y="10015"/>
                        <a:pt x="285" y="10041"/>
                        <a:pt x="298" y="97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390;p27">
                  <a:extLst>
                    <a:ext uri="{FF2B5EF4-FFF2-40B4-BE49-F238E27FC236}">
                      <a16:creationId xmlns:a16="http://schemas.microsoft.com/office/drawing/2014/main" id="{B6026BC9-414B-D216-E836-BFF48FDC004F}"/>
                    </a:ext>
                  </a:extLst>
                </p:cNvPr>
                <p:cNvSpPr/>
                <p:nvPr/>
              </p:nvSpPr>
              <p:spPr>
                <a:xfrm>
                  <a:off x="5552941" y="445446"/>
                  <a:ext cx="6353" cy="16420"/>
                </a:xfrm>
                <a:custGeom>
                  <a:avLst/>
                  <a:gdLst/>
                  <a:ahLst/>
                  <a:cxnLst/>
                  <a:rect l="l" t="t" r="r" b="b"/>
                  <a:pathLst>
                    <a:path w="6353" h="16420" extrusionOk="0">
                      <a:moveTo>
                        <a:pt x="1341" y="15709"/>
                      </a:moveTo>
                      <a:cubicBezTo>
                        <a:pt x="3864" y="12487"/>
                        <a:pt x="7966" y="4011"/>
                        <a:pt x="5688" y="0"/>
                      </a:cubicBezTo>
                      <a:cubicBezTo>
                        <a:pt x="2570" y="2653"/>
                        <a:pt x="-1894" y="12344"/>
                        <a:pt x="862" y="16420"/>
                      </a:cubicBezTo>
                      <a:cubicBezTo>
                        <a:pt x="1250" y="16110"/>
                        <a:pt x="1069" y="15890"/>
                        <a:pt x="1341"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391;p27">
                  <a:extLst>
                    <a:ext uri="{FF2B5EF4-FFF2-40B4-BE49-F238E27FC236}">
                      <a16:creationId xmlns:a16="http://schemas.microsoft.com/office/drawing/2014/main" id="{735EFC31-4DB6-7F6F-F9C0-ED1817AFF69C}"/>
                    </a:ext>
                  </a:extLst>
                </p:cNvPr>
                <p:cNvSpPr/>
                <p:nvPr/>
              </p:nvSpPr>
              <p:spPr>
                <a:xfrm>
                  <a:off x="5544590" y="465622"/>
                  <a:ext cx="15035" cy="8197"/>
                </a:xfrm>
                <a:custGeom>
                  <a:avLst/>
                  <a:gdLst/>
                  <a:ahLst/>
                  <a:cxnLst/>
                  <a:rect l="l" t="t" r="r" b="b"/>
                  <a:pathLst>
                    <a:path w="15035" h="8197" extrusionOk="0">
                      <a:moveTo>
                        <a:pt x="828" y="178"/>
                      </a:moveTo>
                      <a:cubicBezTo>
                        <a:pt x="4891" y="657"/>
                        <a:pt x="13794" y="3736"/>
                        <a:pt x="15036" y="8175"/>
                      </a:cubicBezTo>
                      <a:cubicBezTo>
                        <a:pt x="10960" y="8524"/>
                        <a:pt x="945" y="4836"/>
                        <a:pt x="0" y="10"/>
                      </a:cubicBezTo>
                      <a:cubicBezTo>
                        <a:pt x="492" y="-55"/>
                        <a:pt x="531" y="230"/>
                        <a:pt x="82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392;p27">
                  <a:extLst>
                    <a:ext uri="{FF2B5EF4-FFF2-40B4-BE49-F238E27FC236}">
                      <a16:creationId xmlns:a16="http://schemas.microsoft.com/office/drawing/2014/main" id="{53B7ACBD-9215-CF29-EEBD-22A7D0EF7605}"/>
                    </a:ext>
                  </a:extLst>
                </p:cNvPr>
                <p:cNvSpPr/>
                <p:nvPr/>
              </p:nvSpPr>
              <p:spPr>
                <a:xfrm>
                  <a:off x="5544414" y="449561"/>
                  <a:ext cx="6353" cy="16420"/>
                </a:xfrm>
                <a:custGeom>
                  <a:avLst/>
                  <a:gdLst/>
                  <a:ahLst/>
                  <a:cxnLst/>
                  <a:rect l="l" t="t" r="r" b="b"/>
                  <a:pathLst>
                    <a:path w="6353" h="16420" extrusionOk="0">
                      <a:moveTo>
                        <a:pt x="1341" y="15709"/>
                      </a:moveTo>
                      <a:cubicBezTo>
                        <a:pt x="3864" y="12487"/>
                        <a:pt x="7966" y="4011"/>
                        <a:pt x="5688" y="0"/>
                      </a:cubicBezTo>
                      <a:cubicBezTo>
                        <a:pt x="2570" y="2653"/>
                        <a:pt x="-1894" y="12344"/>
                        <a:pt x="862" y="16420"/>
                      </a:cubicBezTo>
                      <a:cubicBezTo>
                        <a:pt x="1250" y="16110"/>
                        <a:pt x="1069" y="15890"/>
                        <a:pt x="1341"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393;p27">
                  <a:extLst>
                    <a:ext uri="{FF2B5EF4-FFF2-40B4-BE49-F238E27FC236}">
                      <a16:creationId xmlns:a16="http://schemas.microsoft.com/office/drawing/2014/main" id="{00ADC9D5-7C69-52EA-4B19-1BA3AA9BB9DB}"/>
                    </a:ext>
                  </a:extLst>
                </p:cNvPr>
                <p:cNvSpPr/>
                <p:nvPr/>
              </p:nvSpPr>
              <p:spPr>
                <a:xfrm>
                  <a:off x="5535817" y="468223"/>
                  <a:ext cx="15035" cy="8197"/>
                </a:xfrm>
                <a:custGeom>
                  <a:avLst/>
                  <a:gdLst/>
                  <a:ahLst/>
                  <a:cxnLst/>
                  <a:rect l="l" t="t" r="r" b="b"/>
                  <a:pathLst>
                    <a:path w="15035" h="8197" extrusionOk="0">
                      <a:moveTo>
                        <a:pt x="828" y="178"/>
                      </a:moveTo>
                      <a:cubicBezTo>
                        <a:pt x="4891" y="657"/>
                        <a:pt x="13794" y="3736"/>
                        <a:pt x="15036" y="8175"/>
                      </a:cubicBezTo>
                      <a:cubicBezTo>
                        <a:pt x="10960" y="8524"/>
                        <a:pt x="945" y="4836"/>
                        <a:pt x="0" y="10"/>
                      </a:cubicBezTo>
                      <a:cubicBezTo>
                        <a:pt x="492" y="-55"/>
                        <a:pt x="531" y="230"/>
                        <a:pt x="828" y="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394;p27">
                  <a:extLst>
                    <a:ext uri="{FF2B5EF4-FFF2-40B4-BE49-F238E27FC236}">
                      <a16:creationId xmlns:a16="http://schemas.microsoft.com/office/drawing/2014/main" id="{C3C028DE-8553-5C3E-599E-DE209913AD8E}"/>
                    </a:ext>
                  </a:extLst>
                </p:cNvPr>
                <p:cNvSpPr/>
                <p:nvPr/>
              </p:nvSpPr>
              <p:spPr>
                <a:xfrm>
                  <a:off x="5535201" y="451528"/>
                  <a:ext cx="6353" cy="16420"/>
                </a:xfrm>
                <a:custGeom>
                  <a:avLst/>
                  <a:gdLst/>
                  <a:ahLst/>
                  <a:cxnLst/>
                  <a:rect l="l" t="t" r="r" b="b"/>
                  <a:pathLst>
                    <a:path w="6353" h="16420" extrusionOk="0">
                      <a:moveTo>
                        <a:pt x="1341" y="15709"/>
                      </a:moveTo>
                      <a:cubicBezTo>
                        <a:pt x="3864" y="12487"/>
                        <a:pt x="7966" y="4011"/>
                        <a:pt x="5688" y="0"/>
                      </a:cubicBezTo>
                      <a:cubicBezTo>
                        <a:pt x="2570" y="2653"/>
                        <a:pt x="-1894" y="12344"/>
                        <a:pt x="862" y="16420"/>
                      </a:cubicBezTo>
                      <a:cubicBezTo>
                        <a:pt x="1250" y="16110"/>
                        <a:pt x="1069" y="15890"/>
                        <a:pt x="1341" y="157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2" name="Google Shape;395;p27">
                <a:extLst>
                  <a:ext uri="{FF2B5EF4-FFF2-40B4-BE49-F238E27FC236}">
                    <a16:creationId xmlns:a16="http://schemas.microsoft.com/office/drawing/2014/main" id="{C8922F98-07F8-49EB-E92B-52A6C35D7157}"/>
                  </a:ext>
                </a:extLst>
              </p:cNvPr>
              <p:cNvSpPr/>
              <p:nvPr/>
            </p:nvSpPr>
            <p:spPr>
              <a:xfrm>
                <a:off x="6383260" y="-936725"/>
                <a:ext cx="418924" cy="229939"/>
              </a:xfrm>
              <a:custGeom>
                <a:avLst/>
                <a:gdLst/>
                <a:ahLst/>
                <a:cxnLst/>
                <a:rect l="l" t="t" r="r" b="b"/>
                <a:pathLst>
                  <a:path w="55267" h="30335" extrusionOk="0">
                    <a:moveTo>
                      <a:pt x="295" y="30322"/>
                    </a:moveTo>
                    <a:cubicBezTo>
                      <a:pt x="386" y="30322"/>
                      <a:pt x="476" y="30283"/>
                      <a:pt x="528" y="30193"/>
                    </a:cubicBezTo>
                    <a:cubicBezTo>
                      <a:pt x="6377" y="21743"/>
                      <a:pt x="12614" y="20385"/>
                      <a:pt x="19226" y="18961"/>
                    </a:cubicBezTo>
                    <a:cubicBezTo>
                      <a:pt x="22526" y="18249"/>
                      <a:pt x="25929" y="17512"/>
                      <a:pt x="29474" y="15882"/>
                    </a:cubicBezTo>
                    <a:cubicBezTo>
                      <a:pt x="31454" y="14976"/>
                      <a:pt x="33589" y="14186"/>
                      <a:pt x="35659" y="13436"/>
                    </a:cubicBezTo>
                    <a:cubicBezTo>
                      <a:pt x="39593" y="11987"/>
                      <a:pt x="43656" y="10499"/>
                      <a:pt x="47033" y="8066"/>
                    </a:cubicBezTo>
                    <a:lnTo>
                      <a:pt x="47486" y="7743"/>
                    </a:lnTo>
                    <a:cubicBezTo>
                      <a:pt x="49867" y="6034"/>
                      <a:pt x="54292" y="2864"/>
                      <a:pt x="55250" y="393"/>
                    </a:cubicBezTo>
                    <a:cubicBezTo>
                      <a:pt x="55302" y="238"/>
                      <a:pt x="55237" y="69"/>
                      <a:pt x="55082" y="18"/>
                    </a:cubicBezTo>
                    <a:cubicBezTo>
                      <a:pt x="54926" y="-34"/>
                      <a:pt x="54758" y="31"/>
                      <a:pt x="54706" y="186"/>
                    </a:cubicBezTo>
                    <a:cubicBezTo>
                      <a:pt x="53814" y="2489"/>
                      <a:pt x="49479" y="5607"/>
                      <a:pt x="47150" y="7277"/>
                    </a:cubicBezTo>
                    <a:lnTo>
                      <a:pt x="46697" y="7600"/>
                    </a:lnTo>
                    <a:cubicBezTo>
                      <a:pt x="43397" y="9981"/>
                      <a:pt x="39360" y="11469"/>
                      <a:pt x="35465" y="12892"/>
                    </a:cubicBezTo>
                    <a:cubicBezTo>
                      <a:pt x="33382" y="13656"/>
                      <a:pt x="31234" y="14445"/>
                      <a:pt x="29241" y="15364"/>
                    </a:cubicBezTo>
                    <a:cubicBezTo>
                      <a:pt x="25748" y="16956"/>
                      <a:pt x="22370" y="17693"/>
                      <a:pt x="19110" y="18405"/>
                    </a:cubicBezTo>
                    <a:cubicBezTo>
                      <a:pt x="12381" y="19854"/>
                      <a:pt x="6028" y="21239"/>
                      <a:pt x="49" y="29882"/>
                    </a:cubicBezTo>
                    <a:cubicBezTo>
                      <a:pt x="-41" y="30012"/>
                      <a:pt x="-2" y="30193"/>
                      <a:pt x="127" y="30283"/>
                    </a:cubicBezTo>
                    <a:cubicBezTo>
                      <a:pt x="179" y="30322"/>
                      <a:pt x="230" y="30335"/>
                      <a:pt x="295" y="303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396;p27">
                <a:extLst>
                  <a:ext uri="{FF2B5EF4-FFF2-40B4-BE49-F238E27FC236}">
                    <a16:creationId xmlns:a16="http://schemas.microsoft.com/office/drawing/2014/main" id="{1C99085C-7044-BB22-5A2A-A3D8A30B1AF8}"/>
                  </a:ext>
                </a:extLst>
              </p:cNvPr>
              <p:cNvSpPr/>
              <p:nvPr/>
            </p:nvSpPr>
            <p:spPr>
              <a:xfrm>
                <a:off x="5798277" y="-1176263"/>
                <a:ext cx="372913" cy="400595"/>
              </a:xfrm>
              <a:custGeom>
                <a:avLst/>
                <a:gdLst/>
                <a:ahLst/>
                <a:cxnLst/>
                <a:rect l="l" t="t" r="r" b="b"/>
                <a:pathLst>
                  <a:path w="49197" h="52849" extrusionOk="0">
                    <a:moveTo>
                      <a:pt x="24782" y="41208"/>
                    </a:moveTo>
                    <a:cubicBezTo>
                      <a:pt x="17652" y="42192"/>
                      <a:pt x="22362" y="32254"/>
                      <a:pt x="17923" y="30287"/>
                    </a:cubicBezTo>
                    <a:cubicBezTo>
                      <a:pt x="13537" y="28333"/>
                      <a:pt x="5722" y="30119"/>
                      <a:pt x="7196" y="22549"/>
                    </a:cubicBezTo>
                    <a:cubicBezTo>
                      <a:pt x="7675" y="20104"/>
                      <a:pt x="9409" y="18758"/>
                      <a:pt x="8465" y="16209"/>
                    </a:cubicBezTo>
                    <a:cubicBezTo>
                      <a:pt x="7326" y="13142"/>
                      <a:pt x="3302" y="12055"/>
                      <a:pt x="1387" y="9558"/>
                    </a:cubicBezTo>
                    <a:cubicBezTo>
                      <a:pt x="-2638" y="4304"/>
                      <a:pt x="2810" y="-1596"/>
                      <a:pt x="8620" y="397"/>
                    </a:cubicBezTo>
                    <a:cubicBezTo>
                      <a:pt x="10794" y="1147"/>
                      <a:pt x="13252" y="3269"/>
                      <a:pt x="14210" y="5391"/>
                    </a:cubicBezTo>
                    <a:cubicBezTo>
                      <a:pt x="15206" y="7604"/>
                      <a:pt x="14068" y="10088"/>
                      <a:pt x="16216" y="11913"/>
                    </a:cubicBezTo>
                    <a:cubicBezTo>
                      <a:pt x="19593" y="14760"/>
                      <a:pt x="24691" y="10088"/>
                      <a:pt x="28573" y="13103"/>
                    </a:cubicBezTo>
                    <a:cubicBezTo>
                      <a:pt x="33024" y="16545"/>
                      <a:pt x="26955" y="21721"/>
                      <a:pt x="29996" y="25331"/>
                    </a:cubicBezTo>
                    <a:cubicBezTo>
                      <a:pt x="31821" y="27505"/>
                      <a:pt x="36595" y="26845"/>
                      <a:pt x="39132" y="27583"/>
                    </a:cubicBezTo>
                    <a:cubicBezTo>
                      <a:pt x="42159" y="28450"/>
                      <a:pt x="44877" y="30313"/>
                      <a:pt x="46753" y="32810"/>
                    </a:cubicBezTo>
                    <a:cubicBezTo>
                      <a:pt x="52071" y="39901"/>
                      <a:pt x="48358" y="51197"/>
                      <a:pt x="39054" y="52698"/>
                    </a:cubicBezTo>
                    <a:cubicBezTo>
                      <a:pt x="35418" y="53281"/>
                      <a:pt x="31756" y="52155"/>
                      <a:pt x="28974" y="49800"/>
                    </a:cubicBezTo>
                    <a:cubicBezTo>
                      <a:pt x="25972" y="47264"/>
                      <a:pt x="25597" y="43628"/>
                      <a:pt x="24795" y="41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397;p27">
                <a:extLst>
                  <a:ext uri="{FF2B5EF4-FFF2-40B4-BE49-F238E27FC236}">
                    <a16:creationId xmlns:a16="http://schemas.microsoft.com/office/drawing/2014/main" id="{989FCC04-7DD2-40F4-CF9A-89A3D1CF96DF}"/>
                  </a:ext>
                </a:extLst>
              </p:cNvPr>
              <p:cNvSpPr/>
              <p:nvPr/>
            </p:nvSpPr>
            <p:spPr>
              <a:xfrm>
                <a:off x="6125196" y="-919329"/>
                <a:ext cx="224997" cy="375847"/>
              </a:xfrm>
              <a:custGeom>
                <a:avLst/>
                <a:gdLst/>
                <a:ahLst/>
                <a:cxnLst/>
                <a:rect l="l" t="t" r="r" b="b"/>
                <a:pathLst>
                  <a:path w="29683" h="49584" extrusionOk="0">
                    <a:moveTo>
                      <a:pt x="14842" y="49585"/>
                    </a:moveTo>
                    <a:lnTo>
                      <a:pt x="14842" y="49585"/>
                    </a:lnTo>
                    <a:cubicBezTo>
                      <a:pt x="6677" y="49585"/>
                      <a:pt x="0" y="42908"/>
                      <a:pt x="0" y="34743"/>
                    </a:cubicBezTo>
                    <a:lnTo>
                      <a:pt x="0" y="14842"/>
                    </a:lnTo>
                    <a:cubicBezTo>
                      <a:pt x="0" y="6677"/>
                      <a:pt x="6677" y="0"/>
                      <a:pt x="14842" y="0"/>
                    </a:cubicBezTo>
                    <a:lnTo>
                      <a:pt x="14842" y="0"/>
                    </a:lnTo>
                    <a:cubicBezTo>
                      <a:pt x="23007" y="0"/>
                      <a:pt x="29684" y="6677"/>
                      <a:pt x="29684" y="14842"/>
                    </a:cubicBezTo>
                    <a:lnTo>
                      <a:pt x="29684" y="34743"/>
                    </a:lnTo>
                    <a:cubicBezTo>
                      <a:pt x="29684" y="42908"/>
                      <a:pt x="23007" y="49585"/>
                      <a:pt x="14842" y="495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398;p27">
                <a:extLst>
                  <a:ext uri="{FF2B5EF4-FFF2-40B4-BE49-F238E27FC236}">
                    <a16:creationId xmlns:a16="http://schemas.microsoft.com/office/drawing/2014/main" id="{4AA3379A-6A1F-D989-B0CC-08F961ADAB9D}"/>
                  </a:ext>
                </a:extLst>
              </p:cNvPr>
              <p:cNvSpPr/>
              <p:nvPr/>
            </p:nvSpPr>
            <p:spPr>
              <a:xfrm>
                <a:off x="6311744" y="-919428"/>
                <a:ext cx="225096" cy="375945"/>
              </a:xfrm>
              <a:custGeom>
                <a:avLst/>
                <a:gdLst/>
                <a:ahLst/>
                <a:cxnLst/>
                <a:rect l="l" t="t" r="r" b="b"/>
                <a:pathLst>
                  <a:path w="29696" h="49597" extrusionOk="0">
                    <a:moveTo>
                      <a:pt x="14855" y="0"/>
                    </a:moveTo>
                    <a:cubicBezTo>
                      <a:pt x="23052" y="0"/>
                      <a:pt x="29696" y="6645"/>
                      <a:pt x="29696" y="14842"/>
                    </a:cubicBezTo>
                    <a:lnTo>
                      <a:pt x="29696" y="34756"/>
                    </a:lnTo>
                    <a:cubicBezTo>
                      <a:pt x="29696" y="42953"/>
                      <a:pt x="23052" y="49598"/>
                      <a:pt x="14855" y="49598"/>
                    </a:cubicBezTo>
                    <a:lnTo>
                      <a:pt x="14842" y="49598"/>
                    </a:lnTo>
                    <a:cubicBezTo>
                      <a:pt x="6645" y="49598"/>
                      <a:pt x="0" y="42953"/>
                      <a:pt x="0" y="34756"/>
                    </a:cubicBezTo>
                    <a:lnTo>
                      <a:pt x="0" y="14842"/>
                    </a:lnTo>
                    <a:cubicBezTo>
                      <a:pt x="0" y="6645"/>
                      <a:pt x="6645" y="0"/>
                      <a:pt x="14842"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399;p27">
                <a:extLst>
                  <a:ext uri="{FF2B5EF4-FFF2-40B4-BE49-F238E27FC236}">
                    <a16:creationId xmlns:a16="http://schemas.microsoft.com/office/drawing/2014/main" id="{5EB4C00F-CB37-8454-D050-0D57AFBDFD65}"/>
                  </a:ext>
                </a:extLst>
              </p:cNvPr>
              <p:cNvSpPr/>
              <p:nvPr/>
            </p:nvSpPr>
            <p:spPr>
              <a:xfrm>
                <a:off x="6179286" y="-822565"/>
                <a:ext cx="113730" cy="73503"/>
              </a:xfrm>
              <a:custGeom>
                <a:avLst/>
                <a:gdLst/>
                <a:ahLst/>
                <a:cxnLst/>
                <a:rect l="l" t="t" r="r" b="b"/>
                <a:pathLst>
                  <a:path w="15004" h="9697" extrusionOk="0">
                    <a:moveTo>
                      <a:pt x="14629" y="9697"/>
                    </a:moveTo>
                    <a:cubicBezTo>
                      <a:pt x="14473" y="9697"/>
                      <a:pt x="14318" y="9594"/>
                      <a:pt x="14279" y="9425"/>
                    </a:cubicBezTo>
                    <a:cubicBezTo>
                      <a:pt x="12636" y="3680"/>
                      <a:pt x="6296" y="-202"/>
                      <a:pt x="434" y="924"/>
                    </a:cubicBezTo>
                    <a:cubicBezTo>
                      <a:pt x="240" y="963"/>
                      <a:pt x="46" y="833"/>
                      <a:pt x="7" y="639"/>
                    </a:cubicBezTo>
                    <a:cubicBezTo>
                      <a:pt x="-32" y="445"/>
                      <a:pt x="98" y="251"/>
                      <a:pt x="292" y="212"/>
                    </a:cubicBezTo>
                    <a:cubicBezTo>
                      <a:pt x="6503" y="-1004"/>
                      <a:pt x="13244" y="3137"/>
                      <a:pt x="14991" y="9231"/>
                    </a:cubicBezTo>
                    <a:cubicBezTo>
                      <a:pt x="15043" y="9425"/>
                      <a:pt x="14939" y="9632"/>
                      <a:pt x="14732" y="9684"/>
                    </a:cubicBezTo>
                    <a:cubicBezTo>
                      <a:pt x="14693" y="9684"/>
                      <a:pt x="14667" y="9697"/>
                      <a:pt x="14629" y="9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00;p27">
                <a:extLst>
                  <a:ext uri="{FF2B5EF4-FFF2-40B4-BE49-F238E27FC236}">
                    <a16:creationId xmlns:a16="http://schemas.microsoft.com/office/drawing/2014/main" id="{AE7A1431-2E75-ECCD-E886-1EA666ECA811}"/>
                  </a:ext>
                </a:extLst>
              </p:cNvPr>
              <p:cNvSpPr/>
              <p:nvPr/>
            </p:nvSpPr>
            <p:spPr>
              <a:xfrm>
                <a:off x="5453193" y="-706785"/>
                <a:ext cx="1540616" cy="1321052"/>
              </a:xfrm>
              <a:custGeom>
                <a:avLst/>
                <a:gdLst/>
                <a:ahLst/>
                <a:cxnLst/>
                <a:rect l="l" t="t" r="r" b="b"/>
                <a:pathLst>
                  <a:path w="254332" h="171900" extrusionOk="0">
                    <a:moveTo>
                      <a:pt x="201206" y="3802"/>
                    </a:moveTo>
                    <a:cubicBezTo>
                      <a:pt x="194813" y="6856"/>
                      <a:pt x="189379" y="11696"/>
                      <a:pt x="186170" y="18101"/>
                    </a:cubicBezTo>
                    <a:cubicBezTo>
                      <a:pt x="181149" y="28129"/>
                      <a:pt x="181343" y="40370"/>
                      <a:pt x="173981" y="49285"/>
                    </a:cubicBezTo>
                    <a:cubicBezTo>
                      <a:pt x="162503" y="63182"/>
                      <a:pt x="143288" y="68384"/>
                      <a:pt x="125263" y="68306"/>
                    </a:cubicBezTo>
                    <a:cubicBezTo>
                      <a:pt x="107238" y="68229"/>
                      <a:pt x="89550" y="63726"/>
                      <a:pt x="71641" y="61785"/>
                    </a:cubicBezTo>
                    <a:cubicBezTo>
                      <a:pt x="53720" y="59844"/>
                      <a:pt x="34517" y="60801"/>
                      <a:pt x="19352" y="70519"/>
                    </a:cubicBezTo>
                    <a:cubicBezTo>
                      <a:pt x="4174" y="80250"/>
                      <a:pt x="-5039" y="100927"/>
                      <a:pt x="2932" y="117089"/>
                    </a:cubicBezTo>
                    <a:cubicBezTo>
                      <a:pt x="8677" y="128734"/>
                      <a:pt x="21151" y="135101"/>
                      <a:pt x="32149" y="141998"/>
                    </a:cubicBezTo>
                    <a:cubicBezTo>
                      <a:pt x="43148" y="148894"/>
                      <a:pt x="54341" y="158923"/>
                      <a:pt x="54393" y="171901"/>
                    </a:cubicBezTo>
                    <a:cubicBezTo>
                      <a:pt x="54975" y="168679"/>
                      <a:pt x="57770" y="166350"/>
                      <a:pt x="61044" y="166350"/>
                    </a:cubicBezTo>
                    <a:lnTo>
                      <a:pt x="205903" y="166350"/>
                    </a:lnTo>
                    <a:cubicBezTo>
                      <a:pt x="207973" y="166350"/>
                      <a:pt x="209953" y="165405"/>
                      <a:pt x="211221" y="163775"/>
                    </a:cubicBezTo>
                    <a:cubicBezTo>
                      <a:pt x="232002" y="136848"/>
                      <a:pt x="244734" y="104343"/>
                      <a:pt x="251476" y="70972"/>
                    </a:cubicBezTo>
                    <a:cubicBezTo>
                      <a:pt x="254375" y="56622"/>
                      <a:pt x="255824" y="41599"/>
                      <a:pt x="252110" y="27443"/>
                    </a:cubicBezTo>
                    <a:cubicBezTo>
                      <a:pt x="248836" y="14982"/>
                      <a:pt x="238226" y="3298"/>
                      <a:pt x="225312" y="710"/>
                    </a:cubicBezTo>
                    <a:cubicBezTo>
                      <a:pt x="217341" y="-895"/>
                      <a:pt x="208633" y="257"/>
                      <a:pt x="201218" y="38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01;p27">
                <a:extLst>
                  <a:ext uri="{FF2B5EF4-FFF2-40B4-BE49-F238E27FC236}">
                    <a16:creationId xmlns:a16="http://schemas.microsoft.com/office/drawing/2014/main" id="{EAFD77DF-5B81-5831-55C3-3D5C47FC0D37}"/>
                  </a:ext>
                </a:extLst>
              </p:cNvPr>
              <p:cNvSpPr/>
              <p:nvPr/>
            </p:nvSpPr>
            <p:spPr>
              <a:xfrm rot="-4199271">
                <a:off x="5565412" y="-794584"/>
                <a:ext cx="293373" cy="376382"/>
              </a:xfrm>
              <a:custGeom>
                <a:avLst/>
                <a:gdLst/>
                <a:ahLst/>
                <a:cxnLst/>
                <a:rect l="l" t="t" r="r" b="b"/>
                <a:pathLst>
                  <a:path w="38689" h="49636" extrusionOk="0">
                    <a:moveTo>
                      <a:pt x="38689" y="24818"/>
                    </a:moveTo>
                    <a:cubicBezTo>
                      <a:pt x="38689" y="38525"/>
                      <a:pt x="30029" y="49636"/>
                      <a:pt x="19345" y="49636"/>
                    </a:cubicBezTo>
                    <a:cubicBezTo>
                      <a:pt x="8661" y="49636"/>
                      <a:pt x="0" y="38525"/>
                      <a:pt x="0" y="24818"/>
                    </a:cubicBezTo>
                    <a:cubicBezTo>
                      <a:pt x="0" y="11111"/>
                      <a:pt x="8661" y="0"/>
                      <a:pt x="19345" y="0"/>
                    </a:cubicBezTo>
                    <a:cubicBezTo>
                      <a:pt x="30029" y="0"/>
                      <a:pt x="38689" y="11112"/>
                      <a:pt x="38689" y="24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02;p27">
                <a:extLst>
                  <a:ext uri="{FF2B5EF4-FFF2-40B4-BE49-F238E27FC236}">
                    <a16:creationId xmlns:a16="http://schemas.microsoft.com/office/drawing/2014/main" id="{4C48FCFD-A310-BE37-5A20-5A3E5506DB68}"/>
                  </a:ext>
                </a:extLst>
              </p:cNvPr>
              <p:cNvSpPr/>
              <p:nvPr/>
            </p:nvSpPr>
            <p:spPr>
              <a:xfrm>
                <a:off x="6221013" y="-878292"/>
                <a:ext cx="72730" cy="81167"/>
              </a:xfrm>
              <a:custGeom>
                <a:avLst/>
                <a:gdLst/>
                <a:ahLst/>
                <a:cxnLst/>
                <a:rect l="l" t="t" r="r" b="b"/>
                <a:pathLst>
                  <a:path w="9595" h="10708" extrusionOk="0">
                    <a:moveTo>
                      <a:pt x="7803" y="10709"/>
                    </a:moveTo>
                    <a:cubicBezTo>
                      <a:pt x="5552" y="10709"/>
                      <a:pt x="3326" y="9725"/>
                      <a:pt x="1851" y="7992"/>
                    </a:cubicBezTo>
                    <a:cubicBezTo>
                      <a:pt x="52" y="5882"/>
                      <a:pt x="-491" y="2842"/>
                      <a:pt x="466" y="241"/>
                    </a:cubicBezTo>
                    <a:cubicBezTo>
                      <a:pt x="531" y="47"/>
                      <a:pt x="738" y="-44"/>
                      <a:pt x="945" y="21"/>
                    </a:cubicBezTo>
                    <a:cubicBezTo>
                      <a:pt x="1139" y="85"/>
                      <a:pt x="1230" y="305"/>
                      <a:pt x="1165" y="500"/>
                    </a:cubicBezTo>
                    <a:cubicBezTo>
                      <a:pt x="311" y="2816"/>
                      <a:pt x="816" y="5636"/>
                      <a:pt x="2420" y="7513"/>
                    </a:cubicBezTo>
                    <a:cubicBezTo>
                      <a:pt x="4025" y="9389"/>
                      <a:pt x="6729" y="10321"/>
                      <a:pt x="9162" y="9829"/>
                    </a:cubicBezTo>
                    <a:cubicBezTo>
                      <a:pt x="9356" y="9790"/>
                      <a:pt x="9550" y="9920"/>
                      <a:pt x="9589" y="10114"/>
                    </a:cubicBezTo>
                    <a:cubicBezTo>
                      <a:pt x="9628" y="10308"/>
                      <a:pt x="9498" y="10502"/>
                      <a:pt x="9304" y="10541"/>
                    </a:cubicBezTo>
                    <a:cubicBezTo>
                      <a:pt x="8813" y="10644"/>
                      <a:pt x="8321" y="10683"/>
                      <a:pt x="7816" y="10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403;p27">
                <a:extLst>
                  <a:ext uri="{FF2B5EF4-FFF2-40B4-BE49-F238E27FC236}">
                    <a16:creationId xmlns:a16="http://schemas.microsoft.com/office/drawing/2014/main" id="{26A459A6-8142-C702-0A17-AA4BA407C0E6}"/>
                  </a:ext>
                </a:extLst>
              </p:cNvPr>
              <p:cNvSpPr/>
              <p:nvPr/>
            </p:nvSpPr>
            <p:spPr>
              <a:xfrm>
                <a:off x="6354062" y="-872994"/>
                <a:ext cx="72730" cy="81167"/>
              </a:xfrm>
              <a:custGeom>
                <a:avLst/>
                <a:gdLst/>
                <a:ahLst/>
                <a:cxnLst/>
                <a:rect l="l" t="t" r="r" b="b"/>
                <a:pathLst>
                  <a:path w="9595" h="10708" extrusionOk="0">
                    <a:moveTo>
                      <a:pt x="1780" y="10683"/>
                    </a:moveTo>
                    <a:cubicBezTo>
                      <a:pt x="1288" y="10683"/>
                      <a:pt x="783" y="10631"/>
                      <a:pt x="292" y="10541"/>
                    </a:cubicBezTo>
                    <a:cubicBezTo>
                      <a:pt x="97" y="10502"/>
                      <a:pt x="-32" y="10308"/>
                      <a:pt x="7" y="10114"/>
                    </a:cubicBezTo>
                    <a:cubicBezTo>
                      <a:pt x="46" y="9920"/>
                      <a:pt x="240" y="9777"/>
                      <a:pt x="434" y="9829"/>
                    </a:cubicBezTo>
                    <a:cubicBezTo>
                      <a:pt x="2854" y="10321"/>
                      <a:pt x="5558" y="9389"/>
                      <a:pt x="7175" y="7513"/>
                    </a:cubicBezTo>
                    <a:cubicBezTo>
                      <a:pt x="8780" y="5636"/>
                      <a:pt x="9285" y="2816"/>
                      <a:pt x="8430" y="499"/>
                    </a:cubicBezTo>
                    <a:cubicBezTo>
                      <a:pt x="8366" y="305"/>
                      <a:pt x="8456" y="98"/>
                      <a:pt x="8650" y="21"/>
                    </a:cubicBezTo>
                    <a:cubicBezTo>
                      <a:pt x="8832" y="-44"/>
                      <a:pt x="9052" y="47"/>
                      <a:pt x="9129" y="241"/>
                    </a:cubicBezTo>
                    <a:cubicBezTo>
                      <a:pt x="10087" y="2842"/>
                      <a:pt x="9543" y="5882"/>
                      <a:pt x="7745" y="7992"/>
                    </a:cubicBezTo>
                    <a:cubicBezTo>
                      <a:pt x="6270" y="9712"/>
                      <a:pt x="4044" y="10709"/>
                      <a:pt x="1793" y="107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404;p27">
                <a:extLst>
                  <a:ext uri="{FF2B5EF4-FFF2-40B4-BE49-F238E27FC236}">
                    <a16:creationId xmlns:a16="http://schemas.microsoft.com/office/drawing/2014/main" id="{12F47982-6EA1-117B-4142-FFDCE7D3E562}"/>
                  </a:ext>
                </a:extLst>
              </p:cNvPr>
              <p:cNvSpPr/>
              <p:nvPr/>
            </p:nvSpPr>
            <p:spPr>
              <a:xfrm>
                <a:off x="6360103" y="-819207"/>
                <a:ext cx="113723" cy="73473"/>
              </a:xfrm>
              <a:custGeom>
                <a:avLst/>
                <a:gdLst/>
                <a:ahLst/>
                <a:cxnLst/>
                <a:rect l="l" t="t" r="r" b="b"/>
                <a:pathLst>
                  <a:path w="15003" h="9693" extrusionOk="0">
                    <a:moveTo>
                      <a:pt x="375" y="9694"/>
                    </a:moveTo>
                    <a:cubicBezTo>
                      <a:pt x="375" y="9694"/>
                      <a:pt x="310" y="9694"/>
                      <a:pt x="271" y="9681"/>
                    </a:cubicBezTo>
                    <a:cubicBezTo>
                      <a:pt x="77" y="9629"/>
                      <a:pt x="-39" y="9422"/>
                      <a:pt x="12" y="9228"/>
                    </a:cubicBezTo>
                    <a:cubicBezTo>
                      <a:pt x="1759" y="3133"/>
                      <a:pt x="8475" y="-995"/>
                      <a:pt x="14712" y="209"/>
                    </a:cubicBezTo>
                    <a:cubicBezTo>
                      <a:pt x="14906" y="248"/>
                      <a:pt x="15035" y="442"/>
                      <a:pt x="14996" y="636"/>
                    </a:cubicBezTo>
                    <a:cubicBezTo>
                      <a:pt x="14957" y="830"/>
                      <a:pt x="14763" y="972"/>
                      <a:pt x="14569" y="921"/>
                    </a:cubicBezTo>
                    <a:cubicBezTo>
                      <a:pt x="8695" y="-218"/>
                      <a:pt x="2354" y="3677"/>
                      <a:pt x="724" y="9422"/>
                    </a:cubicBezTo>
                    <a:cubicBezTo>
                      <a:pt x="672" y="9577"/>
                      <a:pt x="530" y="9694"/>
                      <a:pt x="375" y="96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405;p27">
                <a:extLst>
                  <a:ext uri="{FF2B5EF4-FFF2-40B4-BE49-F238E27FC236}">
                    <a16:creationId xmlns:a16="http://schemas.microsoft.com/office/drawing/2014/main" id="{326D8E28-2CC1-5204-D627-CF7EF6131099}"/>
                  </a:ext>
                </a:extLst>
              </p:cNvPr>
              <p:cNvSpPr/>
              <p:nvPr/>
            </p:nvSpPr>
            <p:spPr>
              <a:xfrm>
                <a:off x="5874485" y="-724133"/>
                <a:ext cx="222678" cy="151403"/>
              </a:xfrm>
              <a:custGeom>
                <a:avLst/>
                <a:gdLst/>
                <a:ahLst/>
                <a:cxnLst/>
                <a:rect l="l" t="t" r="r" b="b"/>
                <a:pathLst>
                  <a:path w="29377" h="19974" extrusionOk="0">
                    <a:moveTo>
                      <a:pt x="18972" y="24"/>
                    </a:moveTo>
                    <a:cubicBezTo>
                      <a:pt x="16565" y="127"/>
                      <a:pt x="14119" y="968"/>
                      <a:pt x="11635" y="1835"/>
                    </a:cubicBezTo>
                    <a:cubicBezTo>
                      <a:pt x="8167" y="3065"/>
                      <a:pt x="4712" y="4294"/>
                      <a:pt x="1245" y="5523"/>
                    </a:cubicBezTo>
                    <a:cubicBezTo>
                      <a:pt x="1154" y="5549"/>
                      <a:pt x="1063" y="5588"/>
                      <a:pt x="986" y="5614"/>
                    </a:cubicBezTo>
                    <a:cubicBezTo>
                      <a:pt x="-153" y="6015"/>
                      <a:pt x="-347" y="7490"/>
                      <a:pt x="623" y="8227"/>
                    </a:cubicBezTo>
                    <a:cubicBezTo>
                      <a:pt x="3250" y="10207"/>
                      <a:pt x="5890" y="12161"/>
                      <a:pt x="8530" y="14115"/>
                    </a:cubicBezTo>
                    <a:cubicBezTo>
                      <a:pt x="11622" y="16405"/>
                      <a:pt x="14184" y="19446"/>
                      <a:pt x="18234" y="19912"/>
                    </a:cubicBezTo>
                    <a:cubicBezTo>
                      <a:pt x="21780" y="20313"/>
                      <a:pt x="25377" y="18760"/>
                      <a:pt x="27486" y="15862"/>
                    </a:cubicBezTo>
                    <a:cubicBezTo>
                      <a:pt x="30708" y="11411"/>
                      <a:pt x="29712" y="5135"/>
                      <a:pt x="25274" y="1900"/>
                    </a:cubicBezTo>
                    <a:cubicBezTo>
                      <a:pt x="23190" y="386"/>
                      <a:pt x="21094" y="-80"/>
                      <a:pt x="18972" y="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406;p27">
                <a:extLst>
                  <a:ext uri="{FF2B5EF4-FFF2-40B4-BE49-F238E27FC236}">
                    <a16:creationId xmlns:a16="http://schemas.microsoft.com/office/drawing/2014/main" id="{4BFECF6A-6DC4-0E8D-5EAE-3ECA7FE21E24}"/>
                  </a:ext>
                </a:extLst>
              </p:cNvPr>
              <p:cNvSpPr/>
              <p:nvPr/>
            </p:nvSpPr>
            <p:spPr>
              <a:xfrm>
                <a:off x="5896466" y="-672265"/>
                <a:ext cx="270060" cy="66590"/>
              </a:xfrm>
              <a:custGeom>
                <a:avLst/>
                <a:gdLst/>
                <a:ahLst/>
                <a:cxnLst/>
                <a:rect l="l" t="t" r="r" b="b"/>
                <a:pathLst>
                  <a:path w="35628" h="8785" extrusionOk="0">
                    <a:moveTo>
                      <a:pt x="35352" y="8786"/>
                    </a:moveTo>
                    <a:cubicBezTo>
                      <a:pt x="35352" y="8786"/>
                      <a:pt x="35287" y="8786"/>
                      <a:pt x="35249" y="8760"/>
                    </a:cubicBezTo>
                    <a:cubicBezTo>
                      <a:pt x="32583" y="7686"/>
                      <a:pt x="29736" y="6780"/>
                      <a:pt x="26993" y="5913"/>
                    </a:cubicBezTo>
                    <a:lnTo>
                      <a:pt x="26281" y="5719"/>
                    </a:lnTo>
                    <a:cubicBezTo>
                      <a:pt x="22723" y="4736"/>
                      <a:pt x="19372" y="3804"/>
                      <a:pt x="15684" y="3144"/>
                    </a:cubicBezTo>
                    <a:cubicBezTo>
                      <a:pt x="15490" y="3118"/>
                      <a:pt x="15386" y="3028"/>
                      <a:pt x="15309" y="2976"/>
                    </a:cubicBezTo>
                    <a:cubicBezTo>
                      <a:pt x="15244" y="2937"/>
                      <a:pt x="15218" y="2911"/>
                      <a:pt x="15153" y="2898"/>
                    </a:cubicBezTo>
                    <a:cubicBezTo>
                      <a:pt x="9809" y="1786"/>
                      <a:pt x="4944" y="1022"/>
                      <a:pt x="247" y="543"/>
                    </a:cubicBezTo>
                    <a:cubicBezTo>
                      <a:pt x="92" y="531"/>
                      <a:pt x="-12" y="388"/>
                      <a:pt x="1" y="246"/>
                    </a:cubicBezTo>
                    <a:cubicBezTo>
                      <a:pt x="14" y="91"/>
                      <a:pt x="130" y="0"/>
                      <a:pt x="299" y="0"/>
                    </a:cubicBezTo>
                    <a:cubicBezTo>
                      <a:pt x="5009" y="479"/>
                      <a:pt x="9900" y="1255"/>
                      <a:pt x="15244" y="2368"/>
                    </a:cubicBezTo>
                    <a:cubicBezTo>
                      <a:pt x="15425" y="2394"/>
                      <a:pt x="15542" y="2484"/>
                      <a:pt x="15619" y="2536"/>
                    </a:cubicBezTo>
                    <a:cubicBezTo>
                      <a:pt x="15684" y="2575"/>
                      <a:pt x="15710" y="2601"/>
                      <a:pt x="15774" y="2614"/>
                    </a:cubicBezTo>
                    <a:cubicBezTo>
                      <a:pt x="19475" y="3274"/>
                      <a:pt x="22853" y="4205"/>
                      <a:pt x="26424" y="5202"/>
                    </a:cubicBezTo>
                    <a:lnTo>
                      <a:pt x="27148" y="5396"/>
                    </a:lnTo>
                    <a:cubicBezTo>
                      <a:pt x="29917" y="6276"/>
                      <a:pt x="32764" y="7169"/>
                      <a:pt x="35456" y="8255"/>
                    </a:cubicBezTo>
                    <a:cubicBezTo>
                      <a:pt x="35598" y="8307"/>
                      <a:pt x="35663" y="8475"/>
                      <a:pt x="35611" y="8605"/>
                    </a:cubicBezTo>
                    <a:cubicBezTo>
                      <a:pt x="35572" y="8708"/>
                      <a:pt x="35469" y="8773"/>
                      <a:pt x="35352" y="87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407;p27">
                <a:extLst>
                  <a:ext uri="{FF2B5EF4-FFF2-40B4-BE49-F238E27FC236}">
                    <a16:creationId xmlns:a16="http://schemas.microsoft.com/office/drawing/2014/main" id="{080BC811-68ED-5249-9313-02611CE1DB05}"/>
                  </a:ext>
                </a:extLst>
              </p:cNvPr>
              <p:cNvSpPr/>
              <p:nvPr/>
            </p:nvSpPr>
            <p:spPr>
              <a:xfrm>
                <a:off x="5951693" y="-685302"/>
                <a:ext cx="36695" cy="45889"/>
              </a:xfrm>
              <a:custGeom>
                <a:avLst/>
                <a:gdLst/>
                <a:ahLst/>
                <a:cxnLst/>
                <a:rect l="l" t="t" r="r" b="b"/>
                <a:pathLst>
                  <a:path w="4841" h="6054" extrusionOk="0">
                    <a:moveTo>
                      <a:pt x="271" y="6054"/>
                    </a:moveTo>
                    <a:cubicBezTo>
                      <a:pt x="168" y="6054"/>
                      <a:pt x="77" y="6002"/>
                      <a:pt x="25" y="5899"/>
                    </a:cubicBezTo>
                    <a:cubicBezTo>
                      <a:pt x="-39" y="5770"/>
                      <a:pt x="25" y="5601"/>
                      <a:pt x="155" y="5537"/>
                    </a:cubicBezTo>
                    <a:lnTo>
                      <a:pt x="4076" y="3596"/>
                    </a:lnTo>
                    <a:lnTo>
                      <a:pt x="646" y="477"/>
                    </a:lnTo>
                    <a:cubicBezTo>
                      <a:pt x="530" y="374"/>
                      <a:pt x="530" y="205"/>
                      <a:pt x="634" y="89"/>
                    </a:cubicBezTo>
                    <a:cubicBezTo>
                      <a:pt x="737" y="-27"/>
                      <a:pt x="905" y="-27"/>
                      <a:pt x="1022" y="76"/>
                    </a:cubicBezTo>
                    <a:lnTo>
                      <a:pt x="4748" y="3466"/>
                    </a:lnTo>
                    <a:cubicBezTo>
                      <a:pt x="4813" y="3531"/>
                      <a:pt x="4852" y="3622"/>
                      <a:pt x="4839" y="3699"/>
                    </a:cubicBezTo>
                    <a:cubicBezTo>
                      <a:pt x="4839" y="3790"/>
                      <a:pt x="4774" y="3867"/>
                      <a:pt x="4684" y="3906"/>
                    </a:cubicBezTo>
                    <a:lnTo>
                      <a:pt x="401" y="6015"/>
                    </a:lnTo>
                    <a:cubicBezTo>
                      <a:pt x="401" y="6015"/>
                      <a:pt x="323" y="6041"/>
                      <a:pt x="284" y="60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408;p27">
                <a:extLst>
                  <a:ext uri="{FF2B5EF4-FFF2-40B4-BE49-F238E27FC236}">
                    <a16:creationId xmlns:a16="http://schemas.microsoft.com/office/drawing/2014/main" id="{4EB5E84F-A7C6-0DD7-D119-F363FA45D4D7}"/>
                  </a:ext>
                </a:extLst>
              </p:cNvPr>
              <p:cNvSpPr/>
              <p:nvPr/>
            </p:nvSpPr>
            <p:spPr>
              <a:xfrm>
                <a:off x="5925520" y="-683270"/>
                <a:ext cx="31775" cy="38469"/>
              </a:xfrm>
              <a:custGeom>
                <a:avLst/>
                <a:gdLst/>
                <a:ahLst/>
                <a:cxnLst/>
                <a:rect l="l" t="t" r="r" b="b"/>
                <a:pathLst>
                  <a:path w="4192" h="5075" extrusionOk="0">
                    <a:moveTo>
                      <a:pt x="269" y="5062"/>
                    </a:moveTo>
                    <a:cubicBezTo>
                      <a:pt x="179" y="5062"/>
                      <a:pt x="75" y="5010"/>
                      <a:pt x="37" y="4920"/>
                    </a:cubicBezTo>
                    <a:cubicBezTo>
                      <a:pt x="-41" y="4790"/>
                      <a:pt x="11" y="4622"/>
                      <a:pt x="140" y="4545"/>
                    </a:cubicBezTo>
                    <a:lnTo>
                      <a:pt x="3427" y="2733"/>
                    </a:lnTo>
                    <a:lnTo>
                      <a:pt x="502" y="481"/>
                    </a:lnTo>
                    <a:cubicBezTo>
                      <a:pt x="386" y="391"/>
                      <a:pt x="360" y="223"/>
                      <a:pt x="451" y="106"/>
                    </a:cubicBezTo>
                    <a:cubicBezTo>
                      <a:pt x="541" y="-10"/>
                      <a:pt x="709" y="-36"/>
                      <a:pt x="826" y="54"/>
                    </a:cubicBezTo>
                    <a:lnTo>
                      <a:pt x="4087" y="2565"/>
                    </a:lnTo>
                    <a:cubicBezTo>
                      <a:pt x="4164" y="2617"/>
                      <a:pt x="4203" y="2707"/>
                      <a:pt x="4190" y="2798"/>
                    </a:cubicBezTo>
                    <a:cubicBezTo>
                      <a:pt x="4190" y="2888"/>
                      <a:pt x="4125" y="2966"/>
                      <a:pt x="4048" y="3018"/>
                    </a:cubicBezTo>
                    <a:lnTo>
                      <a:pt x="386" y="5036"/>
                    </a:lnTo>
                    <a:cubicBezTo>
                      <a:pt x="386" y="5036"/>
                      <a:pt x="295" y="5075"/>
                      <a:pt x="257" y="50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409;p27">
                <a:extLst>
                  <a:ext uri="{FF2B5EF4-FFF2-40B4-BE49-F238E27FC236}">
                    <a16:creationId xmlns:a16="http://schemas.microsoft.com/office/drawing/2014/main" id="{065E1DE7-D091-0F7F-267A-35390F5C6D62}"/>
                  </a:ext>
                </a:extLst>
              </p:cNvPr>
              <p:cNvSpPr/>
              <p:nvPr/>
            </p:nvSpPr>
            <p:spPr>
              <a:xfrm>
                <a:off x="5973356" y="-691100"/>
                <a:ext cx="48656" cy="70517"/>
              </a:xfrm>
              <a:custGeom>
                <a:avLst/>
                <a:gdLst/>
                <a:ahLst/>
                <a:cxnLst/>
                <a:rect l="l" t="t" r="r" b="b"/>
                <a:pathLst>
                  <a:path w="6419" h="9303" extrusionOk="0">
                    <a:moveTo>
                      <a:pt x="273" y="9304"/>
                    </a:moveTo>
                    <a:cubicBezTo>
                      <a:pt x="182" y="9304"/>
                      <a:pt x="92" y="9252"/>
                      <a:pt x="40" y="9174"/>
                    </a:cubicBezTo>
                    <a:cubicBezTo>
                      <a:pt x="-38" y="9045"/>
                      <a:pt x="1" y="8877"/>
                      <a:pt x="130" y="8799"/>
                    </a:cubicBezTo>
                    <a:lnTo>
                      <a:pt x="5720" y="5409"/>
                    </a:lnTo>
                    <a:lnTo>
                      <a:pt x="1075" y="466"/>
                    </a:lnTo>
                    <a:cubicBezTo>
                      <a:pt x="971" y="362"/>
                      <a:pt x="971" y="181"/>
                      <a:pt x="1075" y="78"/>
                    </a:cubicBezTo>
                    <a:cubicBezTo>
                      <a:pt x="1192" y="-26"/>
                      <a:pt x="1360" y="-26"/>
                      <a:pt x="1463" y="78"/>
                    </a:cubicBezTo>
                    <a:lnTo>
                      <a:pt x="6341" y="5266"/>
                    </a:lnTo>
                    <a:cubicBezTo>
                      <a:pt x="6341" y="5266"/>
                      <a:pt x="6419" y="5409"/>
                      <a:pt x="6419" y="5486"/>
                    </a:cubicBezTo>
                    <a:cubicBezTo>
                      <a:pt x="6419" y="5564"/>
                      <a:pt x="6354" y="5642"/>
                      <a:pt x="6290" y="5681"/>
                    </a:cubicBezTo>
                    <a:lnTo>
                      <a:pt x="415" y="9239"/>
                    </a:lnTo>
                    <a:cubicBezTo>
                      <a:pt x="415" y="9239"/>
                      <a:pt x="325" y="9278"/>
                      <a:pt x="273" y="92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410;p27">
                <a:extLst>
                  <a:ext uri="{FF2B5EF4-FFF2-40B4-BE49-F238E27FC236}">
                    <a16:creationId xmlns:a16="http://schemas.microsoft.com/office/drawing/2014/main" id="{1E391EAE-3DEB-9E23-E912-36FACC80B8A4}"/>
                  </a:ext>
                </a:extLst>
              </p:cNvPr>
              <p:cNvSpPr/>
              <p:nvPr/>
            </p:nvSpPr>
            <p:spPr>
              <a:xfrm>
                <a:off x="6000947" y="-699355"/>
                <a:ext cx="57464" cy="96728"/>
              </a:xfrm>
              <a:custGeom>
                <a:avLst/>
                <a:gdLst/>
                <a:ahLst/>
                <a:cxnLst/>
                <a:rect l="l" t="t" r="r" b="b"/>
                <a:pathLst>
                  <a:path w="7581" h="12761" extrusionOk="0">
                    <a:moveTo>
                      <a:pt x="269" y="12761"/>
                    </a:moveTo>
                    <a:cubicBezTo>
                      <a:pt x="179" y="12761"/>
                      <a:pt x="101" y="12722"/>
                      <a:pt x="49" y="12645"/>
                    </a:cubicBezTo>
                    <a:cubicBezTo>
                      <a:pt x="-41" y="12515"/>
                      <a:pt x="-2" y="12347"/>
                      <a:pt x="127" y="12269"/>
                    </a:cubicBezTo>
                    <a:lnTo>
                      <a:pt x="6920" y="7650"/>
                    </a:lnTo>
                    <a:lnTo>
                      <a:pt x="1382" y="430"/>
                    </a:lnTo>
                    <a:cubicBezTo>
                      <a:pt x="1292" y="313"/>
                      <a:pt x="1317" y="145"/>
                      <a:pt x="1434" y="54"/>
                    </a:cubicBezTo>
                    <a:cubicBezTo>
                      <a:pt x="1550" y="-36"/>
                      <a:pt x="1719" y="-10"/>
                      <a:pt x="1809" y="106"/>
                    </a:cubicBezTo>
                    <a:lnTo>
                      <a:pt x="7528" y="7546"/>
                    </a:lnTo>
                    <a:cubicBezTo>
                      <a:pt x="7528" y="7546"/>
                      <a:pt x="7593" y="7676"/>
                      <a:pt x="7580" y="7754"/>
                    </a:cubicBezTo>
                    <a:cubicBezTo>
                      <a:pt x="7580" y="7831"/>
                      <a:pt x="7528" y="7896"/>
                      <a:pt x="7464" y="7935"/>
                    </a:cubicBezTo>
                    <a:lnTo>
                      <a:pt x="425" y="12709"/>
                    </a:lnTo>
                    <a:cubicBezTo>
                      <a:pt x="425" y="12709"/>
                      <a:pt x="321" y="12761"/>
                      <a:pt x="269" y="127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411;p27">
                <a:extLst>
                  <a:ext uri="{FF2B5EF4-FFF2-40B4-BE49-F238E27FC236}">
                    <a16:creationId xmlns:a16="http://schemas.microsoft.com/office/drawing/2014/main" id="{29F07101-8008-6CC5-A2D0-4F932E887173}"/>
                  </a:ext>
                </a:extLst>
              </p:cNvPr>
              <p:cNvSpPr/>
              <p:nvPr/>
            </p:nvSpPr>
            <p:spPr>
              <a:xfrm>
                <a:off x="6544104" y="-780588"/>
                <a:ext cx="252141" cy="175053"/>
              </a:xfrm>
              <a:custGeom>
                <a:avLst/>
                <a:gdLst/>
                <a:ahLst/>
                <a:cxnLst/>
                <a:rect l="l" t="t" r="r" b="b"/>
                <a:pathLst>
                  <a:path w="33264" h="23094" extrusionOk="0">
                    <a:moveTo>
                      <a:pt x="11502" y="32"/>
                    </a:moveTo>
                    <a:cubicBezTo>
                      <a:pt x="14246" y="226"/>
                      <a:pt x="17041" y="1274"/>
                      <a:pt x="19887" y="2361"/>
                    </a:cubicBezTo>
                    <a:cubicBezTo>
                      <a:pt x="23860" y="3888"/>
                      <a:pt x="27832" y="5415"/>
                      <a:pt x="31805" y="6954"/>
                    </a:cubicBezTo>
                    <a:cubicBezTo>
                      <a:pt x="31908" y="6993"/>
                      <a:pt x="32012" y="7032"/>
                      <a:pt x="32102" y="7071"/>
                    </a:cubicBezTo>
                    <a:cubicBezTo>
                      <a:pt x="33396" y="7575"/>
                      <a:pt x="33681" y="9284"/>
                      <a:pt x="32594" y="10099"/>
                    </a:cubicBezTo>
                    <a:cubicBezTo>
                      <a:pt x="29683" y="12298"/>
                      <a:pt x="26745" y="14485"/>
                      <a:pt x="23808" y="16659"/>
                    </a:cubicBezTo>
                    <a:cubicBezTo>
                      <a:pt x="20366" y="19208"/>
                      <a:pt x="17558" y="22650"/>
                      <a:pt x="12964" y="23051"/>
                    </a:cubicBezTo>
                    <a:cubicBezTo>
                      <a:pt x="8953" y="23414"/>
                      <a:pt x="4813" y="21499"/>
                      <a:pt x="2341" y="18082"/>
                    </a:cubicBezTo>
                    <a:cubicBezTo>
                      <a:pt x="-1463" y="12842"/>
                      <a:pt x="-531" y="5609"/>
                      <a:pt x="4411" y="2024"/>
                    </a:cubicBezTo>
                    <a:cubicBezTo>
                      <a:pt x="6728" y="342"/>
                      <a:pt x="9096" y="-137"/>
                      <a:pt x="11502" y="3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412;p27">
                <a:extLst>
                  <a:ext uri="{FF2B5EF4-FFF2-40B4-BE49-F238E27FC236}">
                    <a16:creationId xmlns:a16="http://schemas.microsoft.com/office/drawing/2014/main" id="{A4D8391D-3F67-5CF9-774D-F47CA6250ADD}"/>
                  </a:ext>
                </a:extLst>
              </p:cNvPr>
              <p:cNvSpPr/>
              <p:nvPr/>
            </p:nvSpPr>
            <p:spPr>
              <a:xfrm>
                <a:off x="6467070" y="-716303"/>
                <a:ext cx="304094" cy="67871"/>
              </a:xfrm>
              <a:custGeom>
                <a:avLst/>
                <a:gdLst/>
                <a:ahLst/>
                <a:cxnLst/>
                <a:rect l="l" t="t" r="r" b="b"/>
                <a:pathLst>
                  <a:path w="40118" h="8954" extrusionOk="0">
                    <a:moveTo>
                      <a:pt x="277" y="8941"/>
                    </a:moveTo>
                    <a:cubicBezTo>
                      <a:pt x="173" y="8941"/>
                      <a:pt x="69" y="8877"/>
                      <a:pt x="18" y="8773"/>
                    </a:cubicBezTo>
                    <a:cubicBezTo>
                      <a:pt x="-34" y="8631"/>
                      <a:pt x="31" y="8475"/>
                      <a:pt x="173" y="8424"/>
                    </a:cubicBezTo>
                    <a:cubicBezTo>
                      <a:pt x="3188" y="7259"/>
                      <a:pt x="6397" y="6302"/>
                      <a:pt x="9503" y="5383"/>
                    </a:cubicBezTo>
                    <a:lnTo>
                      <a:pt x="10369" y="5163"/>
                    </a:lnTo>
                    <a:cubicBezTo>
                      <a:pt x="14381" y="4141"/>
                      <a:pt x="18159" y="3170"/>
                      <a:pt x="22326" y="2523"/>
                    </a:cubicBezTo>
                    <a:cubicBezTo>
                      <a:pt x="22403" y="2523"/>
                      <a:pt x="22442" y="2484"/>
                      <a:pt x="22507" y="2433"/>
                    </a:cubicBezTo>
                    <a:cubicBezTo>
                      <a:pt x="22597" y="2368"/>
                      <a:pt x="22714" y="2277"/>
                      <a:pt x="22934" y="2252"/>
                    </a:cubicBezTo>
                    <a:cubicBezTo>
                      <a:pt x="28951" y="1139"/>
                      <a:pt x="34476" y="401"/>
                      <a:pt x="39820" y="0"/>
                    </a:cubicBezTo>
                    <a:cubicBezTo>
                      <a:pt x="39975" y="0"/>
                      <a:pt x="40105" y="104"/>
                      <a:pt x="40118" y="246"/>
                    </a:cubicBezTo>
                    <a:cubicBezTo>
                      <a:pt x="40130" y="388"/>
                      <a:pt x="40014" y="531"/>
                      <a:pt x="39872" y="543"/>
                    </a:cubicBezTo>
                    <a:cubicBezTo>
                      <a:pt x="34554" y="945"/>
                      <a:pt x="29054" y="1682"/>
                      <a:pt x="23037" y="2795"/>
                    </a:cubicBezTo>
                    <a:cubicBezTo>
                      <a:pt x="22947" y="2795"/>
                      <a:pt x="22921" y="2834"/>
                      <a:pt x="22843" y="2886"/>
                    </a:cubicBezTo>
                    <a:cubicBezTo>
                      <a:pt x="22753" y="2950"/>
                      <a:pt x="22636" y="3041"/>
                      <a:pt x="22416" y="3067"/>
                    </a:cubicBezTo>
                    <a:cubicBezTo>
                      <a:pt x="18275" y="3714"/>
                      <a:pt x="14510" y="4671"/>
                      <a:pt x="10512" y="5693"/>
                    </a:cubicBezTo>
                    <a:lnTo>
                      <a:pt x="9658" y="5913"/>
                    </a:lnTo>
                    <a:cubicBezTo>
                      <a:pt x="6578" y="6832"/>
                      <a:pt x="3382" y="7777"/>
                      <a:pt x="380" y="8941"/>
                    </a:cubicBezTo>
                    <a:cubicBezTo>
                      <a:pt x="341" y="8941"/>
                      <a:pt x="315" y="8954"/>
                      <a:pt x="277" y="8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413;p27">
                <a:extLst>
                  <a:ext uri="{FF2B5EF4-FFF2-40B4-BE49-F238E27FC236}">
                    <a16:creationId xmlns:a16="http://schemas.microsoft.com/office/drawing/2014/main" id="{F4E42693-9AF6-78F7-A8AE-BC19CA9CD39E}"/>
                  </a:ext>
                </a:extLst>
              </p:cNvPr>
              <p:cNvSpPr/>
              <p:nvPr/>
            </p:nvSpPr>
            <p:spPr>
              <a:xfrm>
                <a:off x="6667876" y="-733222"/>
                <a:ext cx="41501" cy="52325"/>
              </a:xfrm>
              <a:custGeom>
                <a:avLst/>
                <a:gdLst/>
                <a:ahLst/>
                <a:cxnLst/>
                <a:rect l="l" t="t" r="r" b="b"/>
                <a:pathLst>
                  <a:path w="5475" h="6903" extrusionOk="0">
                    <a:moveTo>
                      <a:pt x="5189" y="6904"/>
                    </a:moveTo>
                    <a:cubicBezTo>
                      <a:pt x="5189" y="6904"/>
                      <a:pt x="5098" y="6904"/>
                      <a:pt x="5059" y="6878"/>
                    </a:cubicBezTo>
                    <a:lnTo>
                      <a:pt x="142" y="4303"/>
                    </a:lnTo>
                    <a:cubicBezTo>
                      <a:pt x="65" y="4264"/>
                      <a:pt x="13" y="4186"/>
                      <a:pt x="0" y="4096"/>
                    </a:cubicBezTo>
                    <a:cubicBezTo>
                      <a:pt x="0" y="4005"/>
                      <a:pt x="26" y="3915"/>
                      <a:pt x="91" y="3863"/>
                    </a:cubicBezTo>
                    <a:lnTo>
                      <a:pt x="4205" y="71"/>
                    </a:lnTo>
                    <a:cubicBezTo>
                      <a:pt x="4309" y="-32"/>
                      <a:pt x="4490" y="-19"/>
                      <a:pt x="4593" y="84"/>
                    </a:cubicBezTo>
                    <a:cubicBezTo>
                      <a:pt x="4697" y="188"/>
                      <a:pt x="4684" y="369"/>
                      <a:pt x="4581" y="473"/>
                    </a:cubicBezTo>
                    <a:lnTo>
                      <a:pt x="750" y="4005"/>
                    </a:lnTo>
                    <a:lnTo>
                      <a:pt x="5331" y="6399"/>
                    </a:lnTo>
                    <a:cubicBezTo>
                      <a:pt x="5460" y="6464"/>
                      <a:pt x="5512" y="6632"/>
                      <a:pt x="5448" y="6761"/>
                    </a:cubicBezTo>
                    <a:cubicBezTo>
                      <a:pt x="5396" y="6852"/>
                      <a:pt x="5305" y="6904"/>
                      <a:pt x="5202" y="69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414;p27">
                <a:extLst>
                  <a:ext uri="{FF2B5EF4-FFF2-40B4-BE49-F238E27FC236}">
                    <a16:creationId xmlns:a16="http://schemas.microsoft.com/office/drawing/2014/main" id="{A201EDC8-A2BF-5D3C-EE42-D777AF7F8108}"/>
                  </a:ext>
                </a:extLst>
              </p:cNvPr>
              <p:cNvSpPr/>
              <p:nvPr/>
            </p:nvSpPr>
            <p:spPr>
              <a:xfrm>
                <a:off x="6702788" y="-730250"/>
                <a:ext cx="36126" cy="43956"/>
              </a:xfrm>
              <a:custGeom>
                <a:avLst/>
                <a:gdLst/>
                <a:ahLst/>
                <a:cxnLst/>
                <a:rect l="l" t="t" r="r" b="b"/>
                <a:pathLst>
                  <a:path w="4766" h="5799" extrusionOk="0">
                    <a:moveTo>
                      <a:pt x="4490" y="5787"/>
                    </a:moveTo>
                    <a:cubicBezTo>
                      <a:pt x="4490" y="5787"/>
                      <a:pt x="4400" y="5787"/>
                      <a:pt x="4348" y="5748"/>
                    </a:cubicBezTo>
                    <a:lnTo>
                      <a:pt x="129" y="3302"/>
                    </a:lnTo>
                    <a:cubicBezTo>
                      <a:pt x="52" y="3251"/>
                      <a:pt x="0" y="3173"/>
                      <a:pt x="0" y="3082"/>
                    </a:cubicBezTo>
                    <a:cubicBezTo>
                      <a:pt x="0" y="2992"/>
                      <a:pt x="39" y="2901"/>
                      <a:pt x="104" y="2849"/>
                    </a:cubicBezTo>
                    <a:lnTo>
                      <a:pt x="3727" y="54"/>
                    </a:lnTo>
                    <a:cubicBezTo>
                      <a:pt x="3843" y="-36"/>
                      <a:pt x="4011" y="-10"/>
                      <a:pt x="4115" y="106"/>
                    </a:cubicBezTo>
                    <a:cubicBezTo>
                      <a:pt x="4205" y="223"/>
                      <a:pt x="4179" y="391"/>
                      <a:pt x="4063" y="494"/>
                    </a:cubicBezTo>
                    <a:lnTo>
                      <a:pt x="763" y="3044"/>
                    </a:lnTo>
                    <a:lnTo>
                      <a:pt x="4632" y="5282"/>
                    </a:lnTo>
                    <a:cubicBezTo>
                      <a:pt x="4762" y="5360"/>
                      <a:pt x="4801" y="5528"/>
                      <a:pt x="4736" y="5657"/>
                    </a:cubicBezTo>
                    <a:cubicBezTo>
                      <a:pt x="4684" y="5748"/>
                      <a:pt x="4594" y="5800"/>
                      <a:pt x="4503" y="58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415;p27">
                <a:extLst>
                  <a:ext uri="{FF2B5EF4-FFF2-40B4-BE49-F238E27FC236}">
                    <a16:creationId xmlns:a16="http://schemas.microsoft.com/office/drawing/2014/main" id="{864C26D6-67A7-B7B6-E457-013890CB9349}"/>
                  </a:ext>
                </a:extLst>
              </p:cNvPr>
              <p:cNvSpPr/>
              <p:nvPr/>
            </p:nvSpPr>
            <p:spPr>
              <a:xfrm>
                <a:off x="6629719" y="-740809"/>
                <a:ext cx="55516" cy="81098"/>
              </a:xfrm>
              <a:custGeom>
                <a:avLst/>
                <a:gdLst/>
                <a:ahLst/>
                <a:cxnLst/>
                <a:rect l="l" t="t" r="r" b="b"/>
                <a:pathLst>
                  <a:path w="7324" h="10699" extrusionOk="0">
                    <a:moveTo>
                      <a:pt x="7052" y="10687"/>
                    </a:moveTo>
                    <a:cubicBezTo>
                      <a:pt x="7052" y="10687"/>
                      <a:pt x="6949" y="10674"/>
                      <a:pt x="6910" y="10648"/>
                    </a:cubicBezTo>
                    <a:lnTo>
                      <a:pt x="129" y="6352"/>
                    </a:lnTo>
                    <a:cubicBezTo>
                      <a:pt x="65" y="6313"/>
                      <a:pt x="13" y="6235"/>
                      <a:pt x="0" y="6158"/>
                    </a:cubicBezTo>
                    <a:cubicBezTo>
                      <a:pt x="0" y="6080"/>
                      <a:pt x="13" y="6002"/>
                      <a:pt x="65" y="5938"/>
                    </a:cubicBezTo>
                    <a:lnTo>
                      <a:pt x="5435" y="89"/>
                    </a:lnTo>
                    <a:cubicBezTo>
                      <a:pt x="5538" y="-27"/>
                      <a:pt x="5706" y="-27"/>
                      <a:pt x="5823" y="76"/>
                    </a:cubicBezTo>
                    <a:cubicBezTo>
                      <a:pt x="5939" y="180"/>
                      <a:pt x="5939" y="348"/>
                      <a:pt x="5836" y="464"/>
                    </a:cubicBezTo>
                    <a:lnTo>
                      <a:pt x="686" y="6067"/>
                    </a:lnTo>
                    <a:lnTo>
                      <a:pt x="7194" y="10195"/>
                    </a:lnTo>
                    <a:cubicBezTo>
                      <a:pt x="7324" y="10273"/>
                      <a:pt x="7363" y="10441"/>
                      <a:pt x="7285" y="10570"/>
                    </a:cubicBezTo>
                    <a:cubicBezTo>
                      <a:pt x="7233" y="10648"/>
                      <a:pt x="7143" y="10700"/>
                      <a:pt x="7052" y="107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416;p27">
                <a:extLst>
                  <a:ext uri="{FF2B5EF4-FFF2-40B4-BE49-F238E27FC236}">
                    <a16:creationId xmlns:a16="http://schemas.microsoft.com/office/drawing/2014/main" id="{DFDF862A-0311-C2A3-7F1B-A8A201106855}"/>
                  </a:ext>
                </a:extLst>
              </p:cNvPr>
              <p:cNvSpPr/>
              <p:nvPr/>
            </p:nvSpPr>
            <p:spPr>
              <a:xfrm>
                <a:off x="6588689" y="-751436"/>
                <a:ext cx="65764" cy="111540"/>
              </a:xfrm>
              <a:custGeom>
                <a:avLst/>
                <a:gdLst/>
                <a:ahLst/>
                <a:cxnLst/>
                <a:rect l="l" t="t" r="r" b="b"/>
                <a:pathLst>
                  <a:path w="8676" h="14715" extrusionOk="0">
                    <a:moveTo>
                      <a:pt x="8415" y="14715"/>
                    </a:moveTo>
                    <a:cubicBezTo>
                      <a:pt x="8415" y="14715"/>
                      <a:pt x="8312" y="14702"/>
                      <a:pt x="8260" y="14663"/>
                    </a:cubicBezTo>
                    <a:lnTo>
                      <a:pt x="121" y="8918"/>
                    </a:lnTo>
                    <a:cubicBezTo>
                      <a:pt x="121" y="8918"/>
                      <a:pt x="18" y="8815"/>
                      <a:pt x="5" y="8737"/>
                    </a:cubicBezTo>
                    <a:cubicBezTo>
                      <a:pt x="-8" y="8659"/>
                      <a:pt x="5" y="8595"/>
                      <a:pt x="56" y="8530"/>
                    </a:cubicBezTo>
                    <a:lnTo>
                      <a:pt x="6306" y="106"/>
                    </a:lnTo>
                    <a:cubicBezTo>
                      <a:pt x="6397" y="-10"/>
                      <a:pt x="6565" y="-36"/>
                      <a:pt x="6682" y="54"/>
                    </a:cubicBezTo>
                    <a:cubicBezTo>
                      <a:pt x="6798" y="145"/>
                      <a:pt x="6824" y="313"/>
                      <a:pt x="6733" y="430"/>
                    </a:cubicBezTo>
                    <a:lnTo>
                      <a:pt x="652" y="8621"/>
                    </a:lnTo>
                    <a:lnTo>
                      <a:pt x="8558" y="14210"/>
                    </a:lnTo>
                    <a:cubicBezTo>
                      <a:pt x="8687" y="14301"/>
                      <a:pt x="8713" y="14469"/>
                      <a:pt x="8623" y="14586"/>
                    </a:cubicBezTo>
                    <a:cubicBezTo>
                      <a:pt x="8571" y="14663"/>
                      <a:pt x="8480" y="14702"/>
                      <a:pt x="8402" y="147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417;p27">
                <a:extLst>
                  <a:ext uri="{FF2B5EF4-FFF2-40B4-BE49-F238E27FC236}">
                    <a16:creationId xmlns:a16="http://schemas.microsoft.com/office/drawing/2014/main" id="{09975076-5445-976F-9741-B0AD6983778E}"/>
                  </a:ext>
                </a:extLst>
              </p:cNvPr>
              <p:cNvSpPr/>
              <p:nvPr/>
            </p:nvSpPr>
            <p:spPr>
              <a:xfrm>
                <a:off x="5503557" y="-260528"/>
                <a:ext cx="1639054" cy="910494"/>
              </a:xfrm>
              <a:custGeom>
                <a:avLst/>
                <a:gdLst/>
                <a:ahLst/>
                <a:cxnLst/>
                <a:rect l="l" t="t" r="r" b="b"/>
                <a:pathLst>
                  <a:path w="216234" h="120118" extrusionOk="0">
                    <a:moveTo>
                      <a:pt x="210709" y="64323"/>
                    </a:moveTo>
                    <a:cubicBezTo>
                      <a:pt x="207578" y="54178"/>
                      <a:pt x="202233" y="44875"/>
                      <a:pt x="194237" y="37810"/>
                    </a:cubicBezTo>
                    <a:cubicBezTo>
                      <a:pt x="187845" y="32181"/>
                      <a:pt x="180223" y="28260"/>
                      <a:pt x="172576" y="24637"/>
                    </a:cubicBezTo>
                    <a:cubicBezTo>
                      <a:pt x="165278" y="21182"/>
                      <a:pt x="157320" y="19215"/>
                      <a:pt x="150320" y="15114"/>
                    </a:cubicBezTo>
                    <a:cubicBezTo>
                      <a:pt x="143772" y="11283"/>
                      <a:pt x="137781" y="5888"/>
                      <a:pt x="133058" y="0"/>
                    </a:cubicBezTo>
                    <a:lnTo>
                      <a:pt x="87692" y="4011"/>
                    </a:lnTo>
                    <a:cubicBezTo>
                      <a:pt x="87627" y="4218"/>
                      <a:pt x="87575" y="4425"/>
                      <a:pt x="87511" y="4632"/>
                    </a:cubicBezTo>
                    <a:cubicBezTo>
                      <a:pt x="85932" y="9446"/>
                      <a:pt x="81985" y="11037"/>
                      <a:pt x="78168" y="14130"/>
                    </a:cubicBezTo>
                    <a:cubicBezTo>
                      <a:pt x="70638" y="20225"/>
                      <a:pt x="62071" y="24521"/>
                      <a:pt x="53052" y="26940"/>
                    </a:cubicBezTo>
                    <a:cubicBezTo>
                      <a:pt x="43438" y="29515"/>
                      <a:pt x="33708" y="32233"/>
                      <a:pt x="24870" y="37072"/>
                    </a:cubicBezTo>
                    <a:cubicBezTo>
                      <a:pt x="20535" y="39453"/>
                      <a:pt x="16472" y="42338"/>
                      <a:pt x="12978" y="45936"/>
                    </a:cubicBezTo>
                    <a:cubicBezTo>
                      <a:pt x="9084" y="49947"/>
                      <a:pt x="6108" y="54812"/>
                      <a:pt x="3701" y="59923"/>
                    </a:cubicBezTo>
                    <a:cubicBezTo>
                      <a:pt x="1488" y="64633"/>
                      <a:pt x="388" y="104449"/>
                      <a:pt x="0" y="120119"/>
                    </a:cubicBezTo>
                    <a:lnTo>
                      <a:pt x="216234" y="120119"/>
                    </a:lnTo>
                    <a:cubicBezTo>
                      <a:pt x="215574" y="106894"/>
                      <a:pt x="212184" y="69098"/>
                      <a:pt x="210709" y="643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418;p27">
                <a:extLst>
                  <a:ext uri="{FF2B5EF4-FFF2-40B4-BE49-F238E27FC236}">
                    <a16:creationId xmlns:a16="http://schemas.microsoft.com/office/drawing/2014/main" id="{0134B350-2C28-0677-8A78-C8F104BCC3FD}"/>
                  </a:ext>
                </a:extLst>
              </p:cNvPr>
              <p:cNvSpPr/>
              <p:nvPr/>
            </p:nvSpPr>
            <p:spPr>
              <a:xfrm>
                <a:off x="5960796" y="-598225"/>
                <a:ext cx="171566" cy="172051"/>
              </a:xfrm>
              <a:custGeom>
                <a:avLst/>
                <a:gdLst/>
                <a:ahLst/>
                <a:cxnLst/>
                <a:rect l="l" t="t" r="r" b="b"/>
                <a:pathLst>
                  <a:path w="22634" h="22698" extrusionOk="0">
                    <a:moveTo>
                      <a:pt x="22633" y="11517"/>
                    </a:moveTo>
                    <a:cubicBezTo>
                      <a:pt x="22542" y="17780"/>
                      <a:pt x="17393" y="22788"/>
                      <a:pt x="11143" y="22697"/>
                    </a:cubicBezTo>
                    <a:cubicBezTo>
                      <a:pt x="4893" y="22607"/>
                      <a:pt x="-102" y="17444"/>
                      <a:pt x="2" y="11181"/>
                    </a:cubicBezTo>
                    <a:cubicBezTo>
                      <a:pt x="92" y="4918"/>
                      <a:pt x="5242" y="-89"/>
                      <a:pt x="11492" y="1"/>
                    </a:cubicBezTo>
                    <a:cubicBezTo>
                      <a:pt x="17742" y="92"/>
                      <a:pt x="22737" y="5255"/>
                      <a:pt x="22633" y="11517"/>
                    </a:cubicBez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419;p27">
                <a:extLst>
                  <a:ext uri="{FF2B5EF4-FFF2-40B4-BE49-F238E27FC236}">
                    <a16:creationId xmlns:a16="http://schemas.microsoft.com/office/drawing/2014/main" id="{3CE83A3B-7564-90AF-EC63-E9AC8E7073B2}"/>
                  </a:ext>
                </a:extLst>
              </p:cNvPr>
              <p:cNvSpPr/>
              <p:nvPr/>
            </p:nvSpPr>
            <p:spPr>
              <a:xfrm>
                <a:off x="6104404" y="-602234"/>
                <a:ext cx="475600" cy="523263"/>
              </a:xfrm>
              <a:custGeom>
                <a:avLst/>
                <a:gdLst/>
                <a:ahLst/>
                <a:cxnLst/>
                <a:rect l="l" t="t" r="r" b="b"/>
                <a:pathLst>
                  <a:path w="62744" h="69032" extrusionOk="0">
                    <a:moveTo>
                      <a:pt x="53402" y="4904"/>
                    </a:moveTo>
                    <a:cubicBezTo>
                      <a:pt x="53402" y="3183"/>
                      <a:pt x="53570" y="1553"/>
                      <a:pt x="53868" y="0"/>
                    </a:cubicBezTo>
                    <a:lnTo>
                      <a:pt x="4192" y="0"/>
                    </a:lnTo>
                    <a:cubicBezTo>
                      <a:pt x="6897" y="19397"/>
                      <a:pt x="8230" y="42869"/>
                      <a:pt x="0" y="58241"/>
                    </a:cubicBezTo>
                    <a:cubicBezTo>
                      <a:pt x="2472" y="59613"/>
                      <a:pt x="4956" y="60971"/>
                      <a:pt x="7440" y="62343"/>
                    </a:cubicBezTo>
                    <a:cubicBezTo>
                      <a:pt x="9459" y="63456"/>
                      <a:pt x="11490" y="64582"/>
                      <a:pt x="13600" y="65500"/>
                    </a:cubicBezTo>
                    <a:cubicBezTo>
                      <a:pt x="21350" y="68865"/>
                      <a:pt x="29955" y="69783"/>
                      <a:pt x="38314" y="68438"/>
                    </a:cubicBezTo>
                    <a:cubicBezTo>
                      <a:pt x="46971" y="67053"/>
                      <a:pt x="58008" y="61295"/>
                      <a:pt x="62744" y="54269"/>
                    </a:cubicBezTo>
                    <a:cubicBezTo>
                      <a:pt x="49300" y="46583"/>
                      <a:pt x="53480" y="16433"/>
                      <a:pt x="53402" y="4904"/>
                    </a:cubicBez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420;p27">
                <a:extLst>
                  <a:ext uri="{FF2B5EF4-FFF2-40B4-BE49-F238E27FC236}">
                    <a16:creationId xmlns:a16="http://schemas.microsoft.com/office/drawing/2014/main" id="{0DB2A38C-9607-BB57-971D-6200BB354442}"/>
                  </a:ext>
                </a:extLst>
              </p:cNvPr>
              <p:cNvSpPr/>
              <p:nvPr/>
            </p:nvSpPr>
            <p:spPr>
              <a:xfrm>
                <a:off x="6359360" y="-702963"/>
                <a:ext cx="166881" cy="203023"/>
              </a:xfrm>
              <a:custGeom>
                <a:avLst/>
                <a:gdLst/>
                <a:ahLst/>
                <a:cxnLst/>
                <a:rect l="l" t="t" r="r" b="b"/>
                <a:pathLst>
                  <a:path w="22016" h="26784" extrusionOk="0">
                    <a:moveTo>
                      <a:pt x="161" y="0"/>
                    </a:moveTo>
                    <a:cubicBezTo>
                      <a:pt x="-227" y="2924"/>
                      <a:pt x="84" y="5939"/>
                      <a:pt x="1106" y="8695"/>
                    </a:cubicBezTo>
                    <a:cubicBezTo>
                      <a:pt x="4043" y="16550"/>
                      <a:pt x="11419" y="22424"/>
                      <a:pt x="19286" y="26785"/>
                    </a:cubicBezTo>
                    <a:cubicBezTo>
                      <a:pt x="20425" y="17417"/>
                      <a:pt x="21007" y="9122"/>
                      <a:pt x="22016" y="0"/>
                    </a:cubicBezTo>
                    <a:lnTo>
                      <a:pt x="174"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421;p27">
                <a:extLst>
                  <a:ext uri="{FF2B5EF4-FFF2-40B4-BE49-F238E27FC236}">
                    <a16:creationId xmlns:a16="http://schemas.microsoft.com/office/drawing/2014/main" id="{93DDE49A-B160-F6F1-FB71-F8C254EC65D2}"/>
                  </a:ext>
                </a:extLst>
              </p:cNvPr>
              <p:cNvSpPr/>
              <p:nvPr/>
            </p:nvSpPr>
            <p:spPr>
              <a:xfrm>
                <a:off x="6096749" y="-702963"/>
                <a:ext cx="450191" cy="542880"/>
              </a:xfrm>
              <a:custGeom>
                <a:avLst/>
                <a:gdLst/>
                <a:ahLst/>
                <a:cxnLst/>
                <a:rect l="l" t="t" r="r" b="b"/>
                <a:pathLst>
                  <a:path w="59392" h="71620" extrusionOk="0">
                    <a:moveTo>
                      <a:pt x="634" y="0"/>
                    </a:moveTo>
                    <a:lnTo>
                      <a:pt x="65" y="37473"/>
                    </a:lnTo>
                    <a:lnTo>
                      <a:pt x="0" y="41704"/>
                    </a:lnTo>
                    <a:cubicBezTo>
                      <a:pt x="0" y="42196"/>
                      <a:pt x="0" y="42688"/>
                      <a:pt x="13" y="43180"/>
                    </a:cubicBezTo>
                    <a:cubicBezTo>
                      <a:pt x="13" y="43503"/>
                      <a:pt x="39" y="43826"/>
                      <a:pt x="65" y="44137"/>
                    </a:cubicBezTo>
                    <a:cubicBezTo>
                      <a:pt x="65" y="44305"/>
                      <a:pt x="91" y="44461"/>
                      <a:pt x="104" y="44629"/>
                    </a:cubicBezTo>
                    <a:cubicBezTo>
                      <a:pt x="104" y="44732"/>
                      <a:pt x="117" y="44836"/>
                      <a:pt x="130" y="44926"/>
                    </a:cubicBezTo>
                    <a:cubicBezTo>
                      <a:pt x="155" y="45237"/>
                      <a:pt x="194" y="45535"/>
                      <a:pt x="233" y="45845"/>
                    </a:cubicBezTo>
                    <a:cubicBezTo>
                      <a:pt x="233" y="45936"/>
                      <a:pt x="259" y="46026"/>
                      <a:pt x="272" y="46117"/>
                    </a:cubicBezTo>
                    <a:cubicBezTo>
                      <a:pt x="336" y="46557"/>
                      <a:pt x="401" y="46997"/>
                      <a:pt x="479" y="47437"/>
                    </a:cubicBezTo>
                    <a:cubicBezTo>
                      <a:pt x="569" y="47902"/>
                      <a:pt x="660" y="48368"/>
                      <a:pt x="764" y="48821"/>
                    </a:cubicBezTo>
                    <a:cubicBezTo>
                      <a:pt x="802" y="48989"/>
                      <a:pt x="841" y="49145"/>
                      <a:pt x="880" y="49313"/>
                    </a:cubicBezTo>
                    <a:cubicBezTo>
                      <a:pt x="906" y="49416"/>
                      <a:pt x="932" y="49507"/>
                      <a:pt x="958" y="49611"/>
                    </a:cubicBezTo>
                    <a:cubicBezTo>
                      <a:pt x="1061" y="49999"/>
                      <a:pt x="1165" y="50387"/>
                      <a:pt x="1294" y="50762"/>
                    </a:cubicBezTo>
                    <a:cubicBezTo>
                      <a:pt x="1579" y="51681"/>
                      <a:pt x="1902" y="52600"/>
                      <a:pt x="2277" y="53492"/>
                    </a:cubicBezTo>
                    <a:cubicBezTo>
                      <a:pt x="2368" y="53712"/>
                      <a:pt x="2459" y="53919"/>
                      <a:pt x="2549" y="54126"/>
                    </a:cubicBezTo>
                    <a:cubicBezTo>
                      <a:pt x="3403" y="56029"/>
                      <a:pt x="4451" y="57840"/>
                      <a:pt x="5668" y="59509"/>
                    </a:cubicBezTo>
                    <a:cubicBezTo>
                      <a:pt x="5939" y="59872"/>
                      <a:pt x="6211" y="60234"/>
                      <a:pt x="6483" y="60570"/>
                    </a:cubicBezTo>
                    <a:cubicBezTo>
                      <a:pt x="6638" y="60764"/>
                      <a:pt x="6781" y="60946"/>
                      <a:pt x="6936" y="61127"/>
                    </a:cubicBezTo>
                    <a:cubicBezTo>
                      <a:pt x="7195" y="61424"/>
                      <a:pt x="7453" y="61735"/>
                      <a:pt x="7725" y="62020"/>
                    </a:cubicBezTo>
                    <a:cubicBezTo>
                      <a:pt x="8385" y="62744"/>
                      <a:pt x="9071" y="63417"/>
                      <a:pt x="9795" y="64077"/>
                    </a:cubicBezTo>
                    <a:cubicBezTo>
                      <a:pt x="10132" y="64375"/>
                      <a:pt x="10481" y="64672"/>
                      <a:pt x="10831" y="64970"/>
                    </a:cubicBezTo>
                    <a:cubicBezTo>
                      <a:pt x="12267" y="66147"/>
                      <a:pt x="13807" y="67195"/>
                      <a:pt x="15450" y="68075"/>
                    </a:cubicBezTo>
                    <a:cubicBezTo>
                      <a:pt x="16679" y="68748"/>
                      <a:pt x="17973" y="69330"/>
                      <a:pt x="19306" y="69822"/>
                    </a:cubicBezTo>
                    <a:cubicBezTo>
                      <a:pt x="19604" y="69926"/>
                      <a:pt x="19901" y="70029"/>
                      <a:pt x="20186" y="70133"/>
                    </a:cubicBezTo>
                    <a:cubicBezTo>
                      <a:pt x="20393" y="70197"/>
                      <a:pt x="20600" y="70275"/>
                      <a:pt x="20820" y="70340"/>
                    </a:cubicBezTo>
                    <a:cubicBezTo>
                      <a:pt x="20936" y="70379"/>
                      <a:pt x="21053" y="70417"/>
                      <a:pt x="21169" y="70443"/>
                    </a:cubicBezTo>
                    <a:cubicBezTo>
                      <a:pt x="21273" y="70482"/>
                      <a:pt x="21389" y="70508"/>
                      <a:pt x="21493" y="70534"/>
                    </a:cubicBezTo>
                    <a:cubicBezTo>
                      <a:pt x="21842" y="70637"/>
                      <a:pt x="22179" y="70728"/>
                      <a:pt x="22528" y="70806"/>
                    </a:cubicBezTo>
                    <a:cubicBezTo>
                      <a:pt x="24598" y="71297"/>
                      <a:pt x="26733" y="71582"/>
                      <a:pt x="28933" y="71621"/>
                    </a:cubicBezTo>
                    <a:cubicBezTo>
                      <a:pt x="29412" y="71621"/>
                      <a:pt x="29904" y="71621"/>
                      <a:pt x="30382" y="71621"/>
                    </a:cubicBezTo>
                    <a:cubicBezTo>
                      <a:pt x="35765" y="71440"/>
                      <a:pt x="40799" y="69783"/>
                      <a:pt x="45082" y="67040"/>
                    </a:cubicBezTo>
                    <a:cubicBezTo>
                      <a:pt x="53156" y="61877"/>
                      <a:pt x="58604" y="52871"/>
                      <a:pt x="58759" y="42597"/>
                    </a:cubicBezTo>
                    <a:lnTo>
                      <a:pt x="58798" y="40242"/>
                    </a:lnTo>
                    <a:lnTo>
                      <a:pt x="58862" y="35623"/>
                    </a:lnTo>
                    <a:lnTo>
                      <a:pt x="59173" y="15126"/>
                    </a:lnTo>
                    <a:lnTo>
                      <a:pt x="59264" y="8708"/>
                    </a:lnTo>
                    <a:lnTo>
                      <a:pt x="59393" y="0"/>
                    </a:lnTo>
                    <a:lnTo>
                      <a:pt x="608" y="0"/>
                    </a:ln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422;p27">
                <a:extLst>
                  <a:ext uri="{FF2B5EF4-FFF2-40B4-BE49-F238E27FC236}">
                    <a16:creationId xmlns:a16="http://schemas.microsoft.com/office/drawing/2014/main" id="{26C2121A-F3B3-7975-CF58-7522C7217CAB}"/>
                  </a:ext>
                </a:extLst>
              </p:cNvPr>
              <p:cNvSpPr/>
              <p:nvPr/>
            </p:nvSpPr>
            <p:spPr>
              <a:xfrm>
                <a:off x="6495335" y="-596163"/>
                <a:ext cx="171566" cy="172051"/>
              </a:xfrm>
              <a:custGeom>
                <a:avLst/>
                <a:gdLst/>
                <a:ahLst/>
                <a:cxnLst/>
                <a:rect l="l" t="t" r="r" b="b"/>
                <a:pathLst>
                  <a:path w="22634" h="22698" extrusionOk="0">
                    <a:moveTo>
                      <a:pt x="22633" y="11518"/>
                    </a:moveTo>
                    <a:cubicBezTo>
                      <a:pt x="22542" y="17780"/>
                      <a:pt x="17393" y="22788"/>
                      <a:pt x="11143" y="22697"/>
                    </a:cubicBezTo>
                    <a:cubicBezTo>
                      <a:pt x="4893" y="22607"/>
                      <a:pt x="-102" y="17444"/>
                      <a:pt x="2" y="11181"/>
                    </a:cubicBezTo>
                    <a:cubicBezTo>
                      <a:pt x="92" y="4918"/>
                      <a:pt x="5242" y="-89"/>
                      <a:pt x="11492" y="1"/>
                    </a:cubicBezTo>
                    <a:cubicBezTo>
                      <a:pt x="17742" y="92"/>
                      <a:pt x="22737" y="5255"/>
                      <a:pt x="22633" y="11518"/>
                    </a:cubicBez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423;p27">
                <a:extLst>
                  <a:ext uri="{FF2B5EF4-FFF2-40B4-BE49-F238E27FC236}">
                    <a16:creationId xmlns:a16="http://schemas.microsoft.com/office/drawing/2014/main" id="{26DEB3E8-EA78-D0C9-A846-AC1F7BF125C4}"/>
                  </a:ext>
                </a:extLst>
              </p:cNvPr>
              <p:cNvSpPr/>
              <p:nvPr/>
            </p:nvSpPr>
            <p:spPr>
              <a:xfrm>
                <a:off x="6384760" y="-633456"/>
                <a:ext cx="105248" cy="78817"/>
              </a:xfrm>
              <a:custGeom>
                <a:avLst/>
                <a:gdLst/>
                <a:ahLst/>
                <a:cxnLst/>
                <a:rect l="l" t="t" r="r" b="b"/>
                <a:pathLst>
                  <a:path w="13885" h="10398" extrusionOk="0">
                    <a:moveTo>
                      <a:pt x="9945" y="10032"/>
                    </a:moveTo>
                    <a:lnTo>
                      <a:pt x="1263" y="4843"/>
                    </a:lnTo>
                    <a:cubicBezTo>
                      <a:pt x="33" y="4106"/>
                      <a:pt x="-368" y="2501"/>
                      <a:pt x="370" y="1272"/>
                    </a:cubicBezTo>
                    <a:lnTo>
                      <a:pt x="370" y="1272"/>
                    </a:lnTo>
                    <a:cubicBezTo>
                      <a:pt x="1107" y="43"/>
                      <a:pt x="2712" y="-371"/>
                      <a:pt x="3941" y="366"/>
                    </a:cubicBezTo>
                    <a:lnTo>
                      <a:pt x="12624" y="5555"/>
                    </a:lnTo>
                    <a:cubicBezTo>
                      <a:pt x="13853" y="6293"/>
                      <a:pt x="14254" y="7897"/>
                      <a:pt x="13516" y="9126"/>
                    </a:cubicBezTo>
                    <a:lnTo>
                      <a:pt x="13516" y="9126"/>
                    </a:lnTo>
                    <a:cubicBezTo>
                      <a:pt x="12779" y="10356"/>
                      <a:pt x="11174" y="10770"/>
                      <a:pt x="9945" y="1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424;p27">
                <a:extLst>
                  <a:ext uri="{FF2B5EF4-FFF2-40B4-BE49-F238E27FC236}">
                    <a16:creationId xmlns:a16="http://schemas.microsoft.com/office/drawing/2014/main" id="{389635E9-F99E-E73C-363B-6F38C7EF33DC}"/>
                  </a:ext>
                </a:extLst>
              </p:cNvPr>
              <p:cNvSpPr/>
              <p:nvPr/>
            </p:nvSpPr>
            <p:spPr>
              <a:xfrm>
                <a:off x="6146715" y="-643363"/>
                <a:ext cx="105248" cy="78817"/>
              </a:xfrm>
              <a:custGeom>
                <a:avLst/>
                <a:gdLst/>
                <a:ahLst/>
                <a:cxnLst/>
                <a:rect l="l" t="t" r="r" b="b"/>
                <a:pathLst>
                  <a:path w="13885" h="10398" extrusionOk="0">
                    <a:moveTo>
                      <a:pt x="3941" y="10032"/>
                    </a:moveTo>
                    <a:lnTo>
                      <a:pt x="12623" y="4843"/>
                    </a:lnTo>
                    <a:cubicBezTo>
                      <a:pt x="13853" y="4106"/>
                      <a:pt x="14254" y="2501"/>
                      <a:pt x="13516" y="1272"/>
                    </a:cubicBezTo>
                    <a:lnTo>
                      <a:pt x="13516" y="1272"/>
                    </a:lnTo>
                    <a:cubicBezTo>
                      <a:pt x="12779" y="43"/>
                      <a:pt x="11174" y="-371"/>
                      <a:pt x="9945" y="366"/>
                    </a:cubicBezTo>
                    <a:lnTo>
                      <a:pt x="1262" y="5555"/>
                    </a:lnTo>
                    <a:cubicBezTo>
                      <a:pt x="33" y="6293"/>
                      <a:pt x="-368" y="7897"/>
                      <a:pt x="370" y="9126"/>
                    </a:cubicBezTo>
                    <a:lnTo>
                      <a:pt x="370" y="9126"/>
                    </a:lnTo>
                    <a:cubicBezTo>
                      <a:pt x="1107" y="10356"/>
                      <a:pt x="2712" y="10770"/>
                      <a:pt x="3941" y="1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425;p27">
                <a:extLst>
                  <a:ext uri="{FF2B5EF4-FFF2-40B4-BE49-F238E27FC236}">
                    <a16:creationId xmlns:a16="http://schemas.microsoft.com/office/drawing/2014/main" id="{A1832EF9-8817-6FEA-918C-DC4D38420663}"/>
                  </a:ext>
                </a:extLst>
              </p:cNvPr>
              <p:cNvSpPr/>
              <p:nvPr/>
            </p:nvSpPr>
            <p:spPr>
              <a:xfrm>
                <a:off x="6092239" y="-704630"/>
                <a:ext cx="67742" cy="251186"/>
              </a:xfrm>
              <a:custGeom>
                <a:avLst/>
                <a:gdLst/>
                <a:ahLst/>
                <a:cxnLst/>
                <a:rect l="l" t="t" r="r" b="b"/>
                <a:pathLst>
                  <a:path w="8937" h="33138" extrusionOk="0">
                    <a:moveTo>
                      <a:pt x="8113" y="116"/>
                    </a:moveTo>
                    <a:cubicBezTo>
                      <a:pt x="10158" y="4684"/>
                      <a:pt x="8100" y="10067"/>
                      <a:pt x="5202" y="14143"/>
                    </a:cubicBezTo>
                    <a:cubicBezTo>
                      <a:pt x="3636" y="16356"/>
                      <a:pt x="1747" y="18555"/>
                      <a:pt x="1436" y="21247"/>
                    </a:cubicBezTo>
                    <a:cubicBezTo>
                      <a:pt x="3610" y="22528"/>
                      <a:pt x="4982" y="25232"/>
                      <a:pt x="4658" y="27730"/>
                    </a:cubicBezTo>
                    <a:cubicBezTo>
                      <a:pt x="4335" y="30227"/>
                      <a:pt x="2420" y="32453"/>
                      <a:pt x="0" y="33138"/>
                    </a:cubicBezTo>
                    <a:cubicBezTo>
                      <a:pt x="39" y="33112"/>
                      <a:pt x="78" y="33087"/>
                      <a:pt x="116" y="33061"/>
                    </a:cubicBezTo>
                    <a:lnTo>
                      <a:pt x="116" y="0"/>
                    </a:lnTo>
                    <a:lnTo>
                      <a:pt x="8113" y="1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426;p27">
                <a:extLst>
                  <a:ext uri="{FF2B5EF4-FFF2-40B4-BE49-F238E27FC236}">
                    <a16:creationId xmlns:a16="http://schemas.microsoft.com/office/drawing/2014/main" id="{E711F4BC-2412-5D24-2B64-9ABDF8C7B25A}"/>
                  </a:ext>
                </a:extLst>
              </p:cNvPr>
              <p:cNvSpPr/>
              <p:nvPr/>
            </p:nvSpPr>
            <p:spPr>
              <a:xfrm>
                <a:off x="6480767" y="-704630"/>
                <a:ext cx="67742" cy="251186"/>
              </a:xfrm>
              <a:custGeom>
                <a:avLst/>
                <a:gdLst/>
                <a:ahLst/>
                <a:cxnLst/>
                <a:rect l="l" t="t" r="r" b="b"/>
                <a:pathLst>
                  <a:path w="8937" h="33138" extrusionOk="0">
                    <a:moveTo>
                      <a:pt x="824" y="116"/>
                    </a:moveTo>
                    <a:cubicBezTo>
                      <a:pt x="-1220" y="4684"/>
                      <a:pt x="837" y="10067"/>
                      <a:pt x="3736" y="14143"/>
                    </a:cubicBezTo>
                    <a:cubicBezTo>
                      <a:pt x="5301" y="16356"/>
                      <a:pt x="7190" y="18555"/>
                      <a:pt x="7501" y="21247"/>
                    </a:cubicBezTo>
                    <a:cubicBezTo>
                      <a:pt x="5327" y="22528"/>
                      <a:pt x="3956" y="25232"/>
                      <a:pt x="4279" y="27730"/>
                    </a:cubicBezTo>
                    <a:cubicBezTo>
                      <a:pt x="4603" y="30227"/>
                      <a:pt x="6518" y="32453"/>
                      <a:pt x="8937" y="33138"/>
                    </a:cubicBezTo>
                    <a:cubicBezTo>
                      <a:pt x="8898" y="33112"/>
                      <a:pt x="8860" y="33087"/>
                      <a:pt x="8821" y="33061"/>
                    </a:cubicBezTo>
                    <a:lnTo>
                      <a:pt x="8821" y="0"/>
                    </a:lnTo>
                    <a:lnTo>
                      <a:pt x="824" y="1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427;p27">
                <a:extLst>
                  <a:ext uri="{FF2B5EF4-FFF2-40B4-BE49-F238E27FC236}">
                    <a16:creationId xmlns:a16="http://schemas.microsoft.com/office/drawing/2014/main" id="{80419E58-BA13-12F8-0636-E2101925DCD3}"/>
                  </a:ext>
                </a:extLst>
              </p:cNvPr>
              <p:cNvSpPr/>
              <p:nvPr/>
            </p:nvSpPr>
            <p:spPr>
              <a:xfrm>
                <a:off x="6287283" y="-417984"/>
                <a:ext cx="71479" cy="55645"/>
              </a:xfrm>
              <a:custGeom>
                <a:avLst/>
                <a:gdLst/>
                <a:ahLst/>
                <a:cxnLst/>
                <a:rect l="l" t="t" r="r" b="b"/>
                <a:pathLst>
                  <a:path w="9430" h="7341" extrusionOk="0">
                    <a:moveTo>
                      <a:pt x="5323" y="7342"/>
                    </a:moveTo>
                    <a:cubicBezTo>
                      <a:pt x="5207" y="7342"/>
                      <a:pt x="5104" y="7290"/>
                      <a:pt x="5039" y="7199"/>
                    </a:cubicBezTo>
                    <a:lnTo>
                      <a:pt x="83" y="1053"/>
                    </a:lnTo>
                    <a:cubicBezTo>
                      <a:pt x="-47" y="898"/>
                      <a:pt x="-21" y="665"/>
                      <a:pt x="135" y="535"/>
                    </a:cubicBezTo>
                    <a:cubicBezTo>
                      <a:pt x="290" y="406"/>
                      <a:pt x="523" y="432"/>
                      <a:pt x="652" y="587"/>
                    </a:cubicBezTo>
                    <a:lnTo>
                      <a:pt x="5259" y="6319"/>
                    </a:lnTo>
                    <a:lnTo>
                      <a:pt x="8739" y="186"/>
                    </a:lnTo>
                    <a:cubicBezTo>
                      <a:pt x="8843" y="5"/>
                      <a:pt x="9063" y="-47"/>
                      <a:pt x="9244" y="44"/>
                    </a:cubicBezTo>
                    <a:cubicBezTo>
                      <a:pt x="9425" y="147"/>
                      <a:pt x="9477" y="367"/>
                      <a:pt x="9386" y="548"/>
                    </a:cubicBezTo>
                    <a:lnTo>
                      <a:pt x="5634" y="7148"/>
                    </a:lnTo>
                    <a:cubicBezTo>
                      <a:pt x="5569" y="7251"/>
                      <a:pt x="5466" y="7316"/>
                      <a:pt x="5349" y="7329"/>
                    </a:cubicBezTo>
                    <a:cubicBezTo>
                      <a:pt x="5349" y="7329"/>
                      <a:pt x="5336" y="7329"/>
                      <a:pt x="5323" y="73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428;p27">
                <a:extLst>
                  <a:ext uri="{FF2B5EF4-FFF2-40B4-BE49-F238E27FC236}">
                    <a16:creationId xmlns:a16="http://schemas.microsoft.com/office/drawing/2014/main" id="{B322BE26-4E35-D2ED-48ED-5DF687553F18}"/>
                  </a:ext>
                </a:extLst>
              </p:cNvPr>
              <p:cNvSpPr/>
              <p:nvPr/>
            </p:nvSpPr>
            <p:spPr>
              <a:xfrm>
                <a:off x="6285601" y="-370913"/>
                <a:ext cx="87640" cy="29767"/>
              </a:xfrm>
              <a:custGeom>
                <a:avLst/>
                <a:gdLst/>
                <a:ahLst/>
                <a:cxnLst/>
                <a:rect l="l" t="t" r="r" b="b"/>
                <a:pathLst>
                  <a:path w="11562" h="3927" extrusionOk="0">
                    <a:moveTo>
                      <a:pt x="6244" y="3927"/>
                    </a:moveTo>
                    <a:cubicBezTo>
                      <a:pt x="6062" y="3927"/>
                      <a:pt x="5881" y="3927"/>
                      <a:pt x="5700" y="3902"/>
                    </a:cubicBezTo>
                    <a:cubicBezTo>
                      <a:pt x="3591" y="3720"/>
                      <a:pt x="1482" y="2478"/>
                      <a:pt x="71" y="589"/>
                    </a:cubicBezTo>
                    <a:cubicBezTo>
                      <a:pt x="-45" y="421"/>
                      <a:pt x="-19" y="201"/>
                      <a:pt x="149" y="71"/>
                    </a:cubicBezTo>
                    <a:cubicBezTo>
                      <a:pt x="304" y="-45"/>
                      <a:pt x="537" y="-19"/>
                      <a:pt x="667" y="149"/>
                    </a:cubicBezTo>
                    <a:cubicBezTo>
                      <a:pt x="1948" y="1870"/>
                      <a:pt x="3863" y="2996"/>
                      <a:pt x="5765" y="3164"/>
                    </a:cubicBezTo>
                    <a:cubicBezTo>
                      <a:pt x="7861" y="3332"/>
                      <a:pt x="9905" y="2349"/>
                      <a:pt x="10876" y="680"/>
                    </a:cubicBezTo>
                    <a:cubicBezTo>
                      <a:pt x="10980" y="498"/>
                      <a:pt x="11199" y="447"/>
                      <a:pt x="11381" y="550"/>
                    </a:cubicBezTo>
                    <a:cubicBezTo>
                      <a:pt x="11562" y="654"/>
                      <a:pt x="11614" y="874"/>
                      <a:pt x="11510" y="1055"/>
                    </a:cubicBezTo>
                    <a:cubicBezTo>
                      <a:pt x="10488" y="2815"/>
                      <a:pt x="8417" y="3927"/>
                      <a:pt x="6244" y="39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429;p27">
                <a:extLst>
                  <a:ext uri="{FF2B5EF4-FFF2-40B4-BE49-F238E27FC236}">
                    <a16:creationId xmlns:a16="http://schemas.microsoft.com/office/drawing/2014/main" id="{E5421C07-E385-ED4E-1D03-538EAC00798A}"/>
                  </a:ext>
                </a:extLst>
              </p:cNvPr>
              <p:cNvSpPr/>
              <p:nvPr/>
            </p:nvSpPr>
            <p:spPr>
              <a:xfrm>
                <a:off x="6369608" y="-521630"/>
                <a:ext cx="90429" cy="66530"/>
              </a:xfrm>
              <a:custGeom>
                <a:avLst/>
                <a:gdLst/>
                <a:ahLst/>
                <a:cxnLst/>
                <a:rect l="l" t="t" r="r" b="b"/>
                <a:pathLst>
                  <a:path w="11930" h="8777" extrusionOk="0">
                    <a:moveTo>
                      <a:pt x="13" y="8762"/>
                    </a:moveTo>
                    <a:cubicBezTo>
                      <a:pt x="608" y="6136"/>
                      <a:pt x="2174" y="3755"/>
                      <a:pt x="4335" y="2163"/>
                    </a:cubicBezTo>
                    <a:cubicBezTo>
                      <a:pt x="6509" y="572"/>
                      <a:pt x="9252" y="-192"/>
                      <a:pt x="11930" y="41"/>
                    </a:cubicBezTo>
                    <a:cubicBezTo>
                      <a:pt x="10326" y="5088"/>
                      <a:pt x="5292" y="8879"/>
                      <a:pt x="0" y="87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430;p27">
                <a:extLst>
                  <a:ext uri="{FF2B5EF4-FFF2-40B4-BE49-F238E27FC236}">
                    <a16:creationId xmlns:a16="http://schemas.microsoft.com/office/drawing/2014/main" id="{74932249-D0D9-2AF1-8C96-A57CC2899D8C}"/>
                  </a:ext>
                </a:extLst>
              </p:cNvPr>
              <p:cNvSpPr/>
              <p:nvPr/>
            </p:nvSpPr>
            <p:spPr>
              <a:xfrm>
                <a:off x="6377946" y="-521517"/>
                <a:ext cx="71593" cy="62671"/>
              </a:xfrm>
              <a:custGeom>
                <a:avLst/>
                <a:gdLst/>
                <a:ahLst/>
                <a:cxnLst/>
                <a:rect l="l" t="t" r="r" b="b"/>
                <a:pathLst>
                  <a:path w="9445" h="8268" extrusionOk="0">
                    <a:moveTo>
                      <a:pt x="9381" y="1617"/>
                    </a:moveTo>
                    <a:cubicBezTo>
                      <a:pt x="9342" y="1074"/>
                      <a:pt x="9291" y="543"/>
                      <a:pt x="9252" y="0"/>
                    </a:cubicBezTo>
                    <a:cubicBezTo>
                      <a:pt x="7104" y="129"/>
                      <a:pt x="4982" y="867"/>
                      <a:pt x="3235" y="2135"/>
                    </a:cubicBezTo>
                    <a:cubicBezTo>
                      <a:pt x="1889" y="3118"/>
                      <a:pt x="789" y="4399"/>
                      <a:pt x="0" y="5862"/>
                    </a:cubicBezTo>
                    <a:cubicBezTo>
                      <a:pt x="0" y="5875"/>
                      <a:pt x="13" y="5900"/>
                      <a:pt x="26" y="5913"/>
                    </a:cubicBezTo>
                    <a:cubicBezTo>
                      <a:pt x="194" y="6198"/>
                      <a:pt x="375" y="6470"/>
                      <a:pt x="569" y="6742"/>
                    </a:cubicBezTo>
                    <a:cubicBezTo>
                      <a:pt x="582" y="6754"/>
                      <a:pt x="595" y="6780"/>
                      <a:pt x="608" y="6793"/>
                    </a:cubicBezTo>
                    <a:cubicBezTo>
                      <a:pt x="634" y="6819"/>
                      <a:pt x="647" y="6845"/>
                      <a:pt x="673" y="6871"/>
                    </a:cubicBezTo>
                    <a:cubicBezTo>
                      <a:pt x="776" y="7000"/>
                      <a:pt x="893" y="7130"/>
                      <a:pt x="1009" y="7246"/>
                    </a:cubicBezTo>
                    <a:cubicBezTo>
                      <a:pt x="1242" y="7505"/>
                      <a:pt x="1501" y="7751"/>
                      <a:pt x="1773" y="7971"/>
                    </a:cubicBezTo>
                    <a:cubicBezTo>
                      <a:pt x="1825" y="8010"/>
                      <a:pt x="1876" y="8048"/>
                      <a:pt x="1928" y="8100"/>
                    </a:cubicBezTo>
                    <a:cubicBezTo>
                      <a:pt x="1902" y="8087"/>
                      <a:pt x="1889" y="8074"/>
                      <a:pt x="1876" y="8048"/>
                    </a:cubicBezTo>
                    <a:cubicBezTo>
                      <a:pt x="1773" y="7971"/>
                      <a:pt x="1592" y="7790"/>
                      <a:pt x="1876" y="8048"/>
                    </a:cubicBezTo>
                    <a:cubicBezTo>
                      <a:pt x="1876" y="8048"/>
                      <a:pt x="1876" y="8048"/>
                      <a:pt x="1876" y="8048"/>
                    </a:cubicBezTo>
                    <a:cubicBezTo>
                      <a:pt x="1980" y="8126"/>
                      <a:pt x="2096" y="8204"/>
                      <a:pt x="2213" y="8268"/>
                    </a:cubicBezTo>
                    <a:cubicBezTo>
                      <a:pt x="5150" y="7427"/>
                      <a:pt x="7777" y="5461"/>
                      <a:pt x="9446" y="2886"/>
                    </a:cubicBezTo>
                    <a:cubicBezTo>
                      <a:pt x="9433" y="2459"/>
                      <a:pt x="9407" y="2032"/>
                      <a:pt x="9368" y="16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431;p27">
                <a:extLst>
                  <a:ext uri="{FF2B5EF4-FFF2-40B4-BE49-F238E27FC236}">
                    <a16:creationId xmlns:a16="http://schemas.microsoft.com/office/drawing/2014/main" id="{9BA6B16E-F43B-1540-3F2E-B350B754B9D8}"/>
                  </a:ext>
                </a:extLst>
              </p:cNvPr>
              <p:cNvSpPr/>
              <p:nvPr/>
            </p:nvSpPr>
            <p:spPr>
              <a:xfrm>
                <a:off x="6364757" y="-526557"/>
                <a:ext cx="104695" cy="80265"/>
              </a:xfrm>
              <a:custGeom>
                <a:avLst/>
                <a:gdLst/>
                <a:ahLst/>
                <a:cxnLst/>
                <a:rect l="l" t="t" r="r" b="b"/>
                <a:pathLst>
                  <a:path w="13812" h="10589" extrusionOk="0">
                    <a:moveTo>
                      <a:pt x="369" y="10577"/>
                    </a:moveTo>
                    <a:cubicBezTo>
                      <a:pt x="369" y="10577"/>
                      <a:pt x="330" y="10577"/>
                      <a:pt x="304" y="10577"/>
                    </a:cubicBezTo>
                    <a:cubicBezTo>
                      <a:pt x="110" y="10538"/>
                      <a:pt x="-32" y="10344"/>
                      <a:pt x="6" y="10150"/>
                    </a:cubicBezTo>
                    <a:cubicBezTo>
                      <a:pt x="511" y="7446"/>
                      <a:pt x="2141" y="4819"/>
                      <a:pt x="4729" y="2541"/>
                    </a:cubicBezTo>
                    <a:cubicBezTo>
                      <a:pt x="7020" y="523"/>
                      <a:pt x="10280" y="174"/>
                      <a:pt x="13425" y="5"/>
                    </a:cubicBezTo>
                    <a:cubicBezTo>
                      <a:pt x="13619" y="-34"/>
                      <a:pt x="13800" y="148"/>
                      <a:pt x="13813" y="355"/>
                    </a:cubicBezTo>
                    <a:cubicBezTo>
                      <a:pt x="13813" y="562"/>
                      <a:pt x="13671" y="730"/>
                      <a:pt x="13464" y="743"/>
                    </a:cubicBezTo>
                    <a:cubicBezTo>
                      <a:pt x="10449" y="911"/>
                      <a:pt x="7330" y="1235"/>
                      <a:pt x="5208" y="3098"/>
                    </a:cubicBezTo>
                    <a:cubicBezTo>
                      <a:pt x="3487" y="4612"/>
                      <a:pt x="1313" y="7083"/>
                      <a:pt x="731" y="10292"/>
                    </a:cubicBezTo>
                    <a:cubicBezTo>
                      <a:pt x="692" y="10473"/>
                      <a:pt x="550" y="10590"/>
                      <a:pt x="369" y="105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432;p27">
                <a:extLst>
                  <a:ext uri="{FF2B5EF4-FFF2-40B4-BE49-F238E27FC236}">
                    <a16:creationId xmlns:a16="http://schemas.microsoft.com/office/drawing/2014/main" id="{9DE492F4-E0F7-94ED-FAC6-701692CE93DC}"/>
                  </a:ext>
                </a:extLst>
              </p:cNvPr>
              <p:cNvSpPr/>
              <p:nvPr/>
            </p:nvSpPr>
            <p:spPr>
              <a:xfrm>
                <a:off x="6183159" y="-525822"/>
                <a:ext cx="90429" cy="66499"/>
              </a:xfrm>
              <a:custGeom>
                <a:avLst/>
                <a:gdLst/>
                <a:ahLst/>
                <a:cxnLst/>
                <a:rect l="l" t="t" r="r" b="b"/>
                <a:pathLst>
                  <a:path w="11930" h="8773" extrusionOk="0">
                    <a:moveTo>
                      <a:pt x="11917" y="8771"/>
                    </a:moveTo>
                    <a:cubicBezTo>
                      <a:pt x="11322" y="6145"/>
                      <a:pt x="9757" y="3764"/>
                      <a:pt x="7596" y="2172"/>
                    </a:cubicBezTo>
                    <a:cubicBezTo>
                      <a:pt x="5422" y="581"/>
                      <a:pt x="2678" y="-183"/>
                      <a:pt x="0" y="37"/>
                    </a:cubicBezTo>
                    <a:cubicBezTo>
                      <a:pt x="1605" y="5084"/>
                      <a:pt x="6638" y="8875"/>
                      <a:pt x="11930" y="87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433;p27">
                <a:extLst>
                  <a:ext uri="{FF2B5EF4-FFF2-40B4-BE49-F238E27FC236}">
                    <a16:creationId xmlns:a16="http://schemas.microsoft.com/office/drawing/2014/main" id="{2EAE6647-C6E9-8C49-8830-8BD3FEACC4C0}"/>
                  </a:ext>
                </a:extLst>
              </p:cNvPr>
              <p:cNvSpPr/>
              <p:nvPr/>
            </p:nvSpPr>
            <p:spPr>
              <a:xfrm>
                <a:off x="6193559" y="-525542"/>
                <a:ext cx="71593" cy="62671"/>
              </a:xfrm>
              <a:custGeom>
                <a:avLst/>
                <a:gdLst/>
                <a:ahLst/>
                <a:cxnLst/>
                <a:rect l="l" t="t" r="r" b="b"/>
                <a:pathLst>
                  <a:path w="9445" h="8268" extrusionOk="0">
                    <a:moveTo>
                      <a:pt x="65" y="1617"/>
                    </a:moveTo>
                    <a:cubicBezTo>
                      <a:pt x="103" y="1074"/>
                      <a:pt x="155" y="543"/>
                      <a:pt x="194" y="0"/>
                    </a:cubicBezTo>
                    <a:cubicBezTo>
                      <a:pt x="2342" y="129"/>
                      <a:pt x="4464" y="867"/>
                      <a:pt x="6211" y="2135"/>
                    </a:cubicBezTo>
                    <a:cubicBezTo>
                      <a:pt x="7557" y="3118"/>
                      <a:pt x="8657" y="4399"/>
                      <a:pt x="9446" y="5862"/>
                    </a:cubicBezTo>
                    <a:cubicBezTo>
                      <a:pt x="9446" y="5875"/>
                      <a:pt x="9433" y="5900"/>
                      <a:pt x="9420" y="5913"/>
                    </a:cubicBezTo>
                    <a:cubicBezTo>
                      <a:pt x="9252" y="6198"/>
                      <a:pt x="9071" y="6470"/>
                      <a:pt x="8877" y="6742"/>
                    </a:cubicBezTo>
                    <a:cubicBezTo>
                      <a:pt x="8864" y="6754"/>
                      <a:pt x="8851" y="6780"/>
                      <a:pt x="8838" y="6793"/>
                    </a:cubicBezTo>
                    <a:cubicBezTo>
                      <a:pt x="8812" y="6819"/>
                      <a:pt x="8799" y="6845"/>
                      <a:pt x="8773" y="6871"/>
                    </a:cubicBezTo>
                    <a:cubicBezTo>
                      <a:pt x="8669" y="7000"/>
                      <a:pt x="8553" y="7130"/>
                      <a:pt x="8437" y="7246"/>
                    </a:cubicBezTo>
                    <a:cubicBezTo>
                      <a:pt x="8204" y="7505"/>
                      <a:pt x="7945" y="7751"/>
                      <a:pt x="7673" y="7971"/>
                    </a:cubicBezTo>
                    <a:cubicBezTo>
                      <a:pt x="7621" y="8010"/>
                      <a:pt x="7570" y="8048"/>
                      <a:pt x="7518" y="8100"/>
                    </a:cubicBezTo>
                    <a:cubicBezTo>
                      <a:pt x="7544" y="8074"/>
                      <a:pt x="7557" y="8074"/>
                      <a:pt x="7570" y="8048"/>
                    </a:cubicBezTo>
                    <a:cubicBezTo>
                      <a:pt x="7673" y="7971"/>
                      <a:pt x="7854" y="7790"/>
                      <a:pt x="7570" y="8048"/>
                    </a:cubicBezTo>
                    <a:cubicBezTo>
                      <a:pt x="7570" y="8048"/>
                      <a:pt x="7570" y="8048"/>
                      <a:pt x="7570" y="8048"/>
                    </a:cubicBezTo>
                    <a:cubicBezTo>
                      <a:pt x="7466" y="8126"/>
                      <a:pt x="7350" y="8204"/>
                      <a:pt x="7233" y="8268"/>
                    </a:cubicBezTo>
                    <a:cubicBezTo>
                      <a:pt x="4296" y="7427"/>
                      <a:pt x="1669" y="5461"/>
                      <a:pt x="0" y="2886"/>
                    </a:cubicBezTo>
                    <a:cubicBezTo>
                      <a:pt x="13" y="2459"/>
                      <a:pt x="39" y="2032"/>
                      <a:pt x="78" y="16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434;p27">
                <a:extLst>
                  <a:ext uri="{FF2B5EF4-FFF2-40B4-BE49-F238E27FC236}">
                    <a16:creationId xmlns:a16="http://schemas.microsoft.com/office/drawing/2014/main" id="{9A470A8A-CE27-D460-A651-8B3B27A51C33}"/>
                  </a:ext>
                </a:extLst>
              </p:cNvPr>
              <p:cNvSpPr/>
              <p:nvPr/>
            </p:nvSpPr>
            <p:spPr>
              <a:xfrm>
                <a:off x="6173639" y="-530658"/>
                <a:ext cx="104710" cy="80249"/>
              </a:xfrm>
              <a:custGeom>
                <a:avLst/>
                <a:gdLst/>
                <a:ahLst/>
                <a:cxnLst/>
                <a:rect l="l" t="t" r="r" b="b"/>
                <a:pathLst>
                  <a:path w="13814" h="10587" extrusionOk="0">
                    <a:moveTo>
                      <a:pt x="13445" y="10587"/>
                    </a:moveTo>
                    <a:cubicBezTo>
                      <a:pt x="13277" y="10587"/>
                      <a:pt x="13122" y="10458"/>
                      <a:pt x="13083" y="10290"/>
                    </a:cubicBezTo>
                    <a:cubicBezTo>
                      <a:pt x="12488" y="7081"/>
                      <a:pt x="10314" y="4609"/>
                      <a:pt x="8606" y="3095"/>
                    </a:cubicBezTo>
                    <a:cubicBezTo>
                      <a:pt x="6484" y="1232"/>
                      <a:pt x="3365" y="908"/>
                      <a:pt x="350" y="740"/>
                    </a:cubicBezTo>
                    <a:cubicBezTo>
                      <a:pt x="143" y="740"/>
                      <a:pt x="-12" y="559"/>
                      <a:pt x="1" y="352"/>
                    </a:cubicBezTo>
                    <a:cubicBezTo>
                      <a:pt x="1" y="145"/>
                      <a:pt x="182" y="-23"/>
                      <a:pt x="389" y="3"/>
                    </a:cubicBezTo>
                    <a:cubicBezTo>
                      <a:pt x="3533" y="184"/>
                      <a:pt x="6794" y="520"/>
                      <a:pt x="9084" y="2539"/>
                    </a:cubicBezTo>
                    <a:cubicBezTo>
                      <a:pt x="11672" y="4816"/>
                      <a:pt x="13303" y="7456"/>
                      <a:pt x="13807" y="10147"/>
                    </a:cubicBezTo>
                    <a:cubicBezTo>
                      <a:pt x="13846" y="10341"/>
                      <a:pt x="13717" y="10535"/>
                      <a:pt x="13510" y="10574"/>
                    </a:cubicBezTo>
                    <a:cubicBezTo>
                      <a:pt x="13484" y="10574"/>
                      <a:pt x="13458" y="10574"/>
                      <a:pt x="13445" y="10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435;p27">
                <a:extLst>
                  <a:ext uri="{FF2B5EF4-FFF2-40B4-BE49-F238E27FC236}">
                    <a16:creationId xmlns:a16="http://schemas.microsoft.com/office/drawing/2014/main" id="{3AC843E6-F54C-BB55-707C-31CD9563AE0B}"/>
                  </a:ext>
                </a:extLst>
              </p:cNvPr>
              <p:cNvSpPr/>
              <p:nvPr/>
            </p:nvSpPr>
            <p:spPr>
              <a:xfrm>
                <a:off x="5998021" y="-554186"/>
                <a:ext cx="79787" cy="83865"/>
              </a:xfrm>
              <a:custGeom>
                <a:avLst/>
                <a:gdLst/>
                <a:ahLst/>
                <a:cxnLst/>
                <a:rect l="l" t="t" r="r" b="b"/>
                <a:pathLst>
                  <a:path w="10526" h="11064" extrusionOk="0">
                    <a:moveTo>
                      <a:pt x="6620" y="11064"/>
                    </a:moveTo>
                    <a:cubicBezTo>
                      <a:pt x="6504" y="11064"/>
                      <a:pt x="6400" y="11013"/>
                      <a:pt x="6323" y="10909"/>
                    </a:cubicBezTo>
                    <a:cubicBezTo>
                      <a:pt x="5158" y="9305"/>
                      <a:pt x="4886" y="7066"/>
                      <a:pt x="5637" y="5229"/>
                    </a:cubicBezTo>
                    <a:cubicBezTo>
                      <a:pt x="6271" y="3650"/>
                      <a:pt x="7630" y="2395"/>
                      <a:pt x="9234" y="1838"/>
                    </a:cubicBezTo>
                    <a:cubicBezTo>
                      <a:pt x="8458" y="1360"/>
                      <a:pt x="7604" y="907"/>
                      <a:pt x="6711" y="777"/>
                    </a:cubicBezTo>
                    <a:cubicBezTo>
                      <a:pt x="5715" y="622"/>
                      <a:pt x="4589" y="842"/>
                      <a:pt x="3385" y="1424"/>
                    </a:cubicBezTo>
                    <a:cubicBezTo>
                      <a:pt x="2350" y="1929"/>
                      <a:pt x="1419" y="2602"/>
                      <a:pt x="629" y="3430"/>
                    </a:cubicBezTo>
                    <a:cubicBezTo>
                      <a:pt x="487" y="3572"/>
                      <a:pt x="254" y="3585"/>
                      <a:pt x="112" y="3430"/>
                    </a:cubicBezTo>
                    <a:cubicBezTo>
                      <a:pt x="-31" y="3288"/>
                      <a:pt x="-44" y="3055"/>
                      <a:pt x="112" y="2912"/>
                    </a:cubicBezTo>
                    <a:cubicBezTo>
                      <a:pt x="966" y="2020"/>
                      <a:pt x="1975" y="1295"/>
                      <a:pt x="3075" y="764"/>
                    </a:cubicBezTo>
                    <a:cubicBezTo>
                      <a:pt x="4421" y="118"/>
                      <a:pt x="5689" y="-115"/>
                      <a:pt x="6840" y="53"/>
                    </a:cubicBezTo>
                    <a:cubicBezTo>
                      <a:pt x="8173" y="260"/>
                      <a:pt x="9338" y="1010"/>
                      <a:pt x="10360" y="1670"/>
                    </a:cubicBezTo>
                    <a:cubicBezTo>
                      <a:pt x="10489" y="1748"/>
                      <a:pt x="10554" y="1903"/>
                      <a:pt x="10515" y="2046"/>
                    </a:cubicBezTo>
                    <a:cubicBezTo>
                      <a:pt x="10489" y="2188"/>
                      <a:pt x="10373" y="2304"/>
                      <a:pt x="10218" y="2330"/>
                    </a:cubicBezTo>
                    <a:cubicBezTo>
                      <a:pt x="8509" y="2641"/>
                      <a:pt x="6983" y="3883"/>
                      <a:pt x="6336" y="5500"/>
                    </a:cubicBezTo>
                    <a:cubicBezTo>
                      <a:pt x="5689" y="7118"/>
                      <a:pt x="5922" y="9059"/>
                      <a:pt x="6944" y="10469"/>
                    </a:cubicBezTo>
                    <a:cubicBezTo>
                      <a:pt x="7060" y="10637"/>
                      <a:pt x="7022" y="10857"/>
                      <a:pt x="6866" y="10987"/>
                    </a:cubicBezTo>
                    <a:cubicBezTo>
                      <a:pt x="6801" y="11039"/>
                      <a:pt x="6724" y="11051"/>
                      <a:pt x="6646" y="11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436;p27">
                <a:extLst>
                  <a:ext uri="{FF2B5EF4-FFF2-40B4-BE49-F238E27FC236}">
                    <a16:creationId xmlns:a16="http://schemas.microsoft.com/office/drawing/2014/main" id="{20AF1F36-A15D-6D0B-10D8-CAEF0026CC97}"/>
                  </a:ext>
                </a:extLst>
              </p:cNvPr>
              <p:cNvSpPr/>
              <p:nvPr/>
            </p:nvSpPr>
            <p:spPr>
              <a:xfrm>
                <a:off x="6559741" y="-547220"/>
                <a:ext cx="69145" cy="70327"/>
              </a:xfrm>
              <a:custGeom>
                <a:avLst/>
                <a:gdLst/>
                <a:ahLst/>
                <a:cxnLst/>
                <a:rect l="l" t="t" r="r" b="b"/>
                <a:pathLst>
                  <a:path w="9122" h="9278" extrusionOk="0">
                    <a:moveTo>
                      <a:pt x="1805" y="9279"/>
                    </a:moveTo>
                    <a:cubicBezTo>
                      <a:pt x="1598" y="9279"/>
                      <a:pt x="1443" y="9124"/>
                      <a:pt x="1443" y="8917"/>
                    </a:cubicBezTo>
                    <a:cubicBezTo>
                      <a:pt x="1443" y="8710"/>
                      <a:pt x="1598" y="8541"/>
                      <a:pt x="1805" y="8541"/>
                    </a:cubicBezTo>
                    <a:cubicBezTo>
                      <a:pt x="2866" y="8541"/>
                      <a:pt x="3617" y="7390"/>
                      <a:pt x="3707" y="6329"/>
                    </a:cubicBezTo>
                    <a:cubicBezTo>
                      <a:pt x="3811" y="5151"/>
                      <a:pt x="3319" y="3948"/>
                      <a:pt x="2426" y="3171"/>
                    </a:cubicBezTo>
                    <a:cubicBezTo>
                      <a:pt x="2116" y="2900"/>
                      <a:pt x="1753" y="2680"/>
                      <a:pt x="1365" y="2447"/>
                    </a:cubicBezTo>
                    <a:cubicBezTo>
                      <a:pt x="951" y="2188"/>
                      <a:pt x="511" y="1929"/>
                      <a:pt x="123" y="1580"/>
                    </a:cubicBezTo>
                    <a:cubicBezTo>
                      <a:pt x="33" y="1502"/>
                      <a:pt x="-19" y="1373"/>
                      <a:pt x="7" y="1243"/>
                    </a:cubicBezTo>
                    <a:cubicBezTo>
                      <a:pt x="33" y="1127"/>
                      <a:pt x="110" y="1023"/>
                      <a:pt x="227" y="972"/>
                    </a:cubicBezTo>
                    <a:cubicBezTo>
                      <a:pt x="2155" y="118"/>
                      <a:pt x="4277" y="-180"/>
                      <a:pt x="6373" y="105"/>
                    </a:cubicBezTo>
                    <a:cubicBezTo>
                      <a:pt x="7654" y="273"/>
                      <a:pt x="8534" y="700"/>
                      <a:pt x="9051" y="1386"/>
                    </a:cubicBezTo>
                    <a:cubicBezTo>
                      <a:pt x="9168" y="1554"/>
                      <a:pt x="9142" y="1774"/>
                      <a:pt x="8974" y="1903"/>
                    </a:cubicBezTo>
                    <a:cubicBezTo>
                      <a:pt x="8806" y="2020"/>
                      <a:pt x="8586" y="1994"/>
                      <a:pt x="8456" y="1826"/>
                    </a:cubicBezTo>
                    <a:cubicBezTo>
                      <a:pt x="8068" y="1295"/>
                      <a:pt x="7343" y="972"/>
                      <a:pt x="6269" y="829"/>
                    </a:cubicBezTo>
                    <a:cubicBezTo>
                      <a:pt x="4523" y="596"/>
                      <a:pt x="2750" y="791"/>
                      <a:pt x="1094" y="1412"/>
                    </a:cubicBezTo>
                    <a:cubicBezTo>
                      <a:pt x="1301" y="1554"/>
                      <a:pt x="1521" y="1683"/>
                      <a:pt x="1741" y="1826"/>
                    </a:cubicBezTo>
                    <a:cubicBezTo>
                      <a:pt x="2129" y="2059"/>
                      <a:pt x="2530" y="2305"/>
                      <a:pt x="2892" y="2615"/>
                    </a:cubicBezTo>
                    <a:cubicBezTo>
                      <a:pt x="3966" y="3534"/>
                      <a:pt x="4561" y="4983"/>
                      <a:pt x="4432" y="6393"/>
                    </a:cubicBezTo>
                    <a:cubicBezTo>
                      <a:pt x="4316" y="7765"/>
                      <a:pt x="3280" y="9266"/>
                      <a:pt x="1805" y="9279"/>
                    </a:cubicBezTo>
                    <a:lnTo>
                      <a:pt x="1805" y="92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437;p27">
                <a:extLst>
                  <a:ext uri="{FF2B5EF4-FFF2-40B4-BE49-F238E27FC236}">
                    <a16:creationId xmlns:a16="http://schemas.microsoft.com/office/drawing/2014/main" id="{A069013B-B887-2873-4607-91867869BC3D}"/>
                  </a:ext>
                </a:extLst>
              </p:cNvPr>
              <p:cNvSpPr/>
              <p:nvPr/>
            </p:nvSpPr>
            <p:spPr>
              <a:xfrm>
                <a:off x="6313108" y="-192180"/>
                <a:ext cx="116543" cy="35618"/>
              </a:xfrm>
              <a:custGeom>
                <a:avLst/>
                <a:gdLst/>
                <a:ahLst/>
                <a:cxnLst/>
                <a:rect l="l" t="t" r="r" b="b"/>
                <a:pathLst>
                  <a:path w="15375" h="4699" extrusionOk="0">
                    <a:moveTo>
                      <a:pt x="2330" y="4699"/>
                    </a:moveTo>
                    <a:cubicBezTo>
                      <a:pt x="1670" y="4699"/>
                      <a:pt x="997" y="4673"/>
                      <a:pt x="337" y="4609"/>
                    </a:cubicBezTo>
                    <a:cubicBezTo>
                      <a:pt x="130" y="4596"/>
                      <a:pt x="-12" y="4415"/>
                      <a:pt x="1" y="4208"/>
                    </a:cubicBezTo>
                    <a:cubicBezTo>
                      <a:pt x="14" y="4001"/>
                      <a:pt x="195" y="3871"/>
                      <a:pt x="402" y="3871"/>
                    </a:cubicBezTo>
                    <a:cubicBezTo>
                      <a:pt x="5410" y="4337"/>
                      <a:pt x="10663" y="2952"/>
                      <a:pt x="14791" y="67"/>
                    </a:cubicBezTo>
                    <a:cubicBezTo>
                      <a:pt x="14959" y="-50"/>
                      <a:pt x="15179" y="-11"/>
                      <a:pt x="15308" y="157"/>
                    </a:cubicBezTo>
                    <a:cubicBezTo>
                      <a:pt x="15425" y="326"/>
                      <a:pt x="15386" y="559"/>
                      <a:pt x="15218" y="675"/>
                    </a:cubicBezTo>
                    <a:cubicBezTo>
                      <a:pt x="11491" y="3276"/>
                      <a:pt x="6885" y="4699"/>
                      <a:pt x="2317" y="4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438;p27">
                <a:extLst>
                  <a:ext uri="{FF2B5EF4-FFF2-40B4-BE49-F238E27FC236}">
                    <a16:creationId xmlns:a16="http://schemas.microsoft.com/office/drawing/2014/main" id="{54ECB79E-4068-E7E3-40FF-C4ECA96B6EE7}"/>
                  </a:ext>
                </a:extLst>
              </p:cNvPr>
              <p:cNvSpPr/>
              <p:nvPr/>
            </p:nvSpPr>
            <p:spPr>
              <a:xfrm>
                <a:off x="6179506" y="-211941"/>
                <a:ext cx="51294" cy="35664"/>
              </a:xfrm>
              <a:custGeom>
                <a:avLst/>
                <a:gdLst/>
                <a:ahLst/>
                <a:cxnLst/>
                <a:rect l="l" t="t" r="r" b="b"/>
                <a:pathLst>
                  <a:path w="6767" h="4705" extrusionOk="0">
                    <a:moveTo>
                      <a:pt x="6409" y="4693"/>
                    </a:moveTo>
                    <a:cubicBezTo>
                      <a:pt x="6409" y="4693"/>
                      <a:pt x="6305" y="4693"/>
                      <a:pt x="6253" y="4667"/>
                    </a:cubicBezTo>
                    <a:cubicBezTo>
                      <a:pt x="4002" y="3670"/>
                      <a:pt x="1944" y="2312"/>
                      <a:pt x="120" y="643"/>
                    </a:cubicBezTo>
                    <a:cubicBezTo>
                      <a:pt x="-35" y="500"/>
                      <a:pt x="-35" y="267"/>
                      <a:pt x="94" y="125"/>
                    </a:cubicBezTo>
                    <a:cubicBezTo>
                      <a:pt x="224" y="-30"/>
                      <a:pt x="469" y="-43"/>
                      <a:pt x="612" y="99"/>
                    </a:cubicBezTo>
                    <a:cubicBezTo>
                      <a:pt x="2371" y="1717"/>
                      <a:pt x="4377" y="3023"/>
                      <a:pt x="6551" y="3994"/>
                    </a:cubicBezTo>
                    <a:cubicBezTo>
                      <a:pt x="6732" y="4072"/>
                      <a:pt x="6823" y="4292"/>
                      <a:pt x="6732" y="4486"/>
                    </a:cubicBezTo>
                    <a:cubicBezTo>
                      <a:pt x="6667" y="4628"/>
                      <a:pt x="6538" y="4706"/>
                      <a:pt x="6396" y="47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439;p27">
                <a:extLst>
                  <a:ext uri="{FF2B5EF4-FFF2-40B4-BE49-F238E27FC236}">
                    <a16:creationId xmlns:a16="http://schemas.microsoft.com/office/drawing/2014/main" id="{ED72B220-6579-7591-735D-684EEE3C0B62}"/>
                  </a:ext>
                </a:extLst>
              </p:cNvPr>
              <p:cNvSpPr/>
              <p:nvPr/>
            </p:nvSpPr>
            <p:spPr>
              <a:xfrm>
                <a:off x="6260125" y="-574704"/>
                <a:ext cx="20671" cy="55637"/>
              </a:xfrm>
              <a:custGeom>
                <a:avLst/>
                <a:gdLst/>
                <a:ahLst/>
                <a:cxnLst/>
                <a:rect l="l" t="t" r="r" b="b"/>
                <a:pathLst>
                  <a:path w="2727" h="7340" extrusionOk="0">
                    <a:moveTo>
                      <a:pt x="2372" y="7341"/>
                    </a:moveTo>
                    <a:cubicBezTo>
                      <a:pt x="2204" y="7341"/>
                      <a:pt x="2048" y="7224"/>
                      <a:pt x="2010" y="7043"/>
                    </a:cubicBezTo>
                    <a:cubicBezTo>
                      <a:pt x="1582" y="4804"/>
                      <a:pt x="923" y="2605"/>
                      <a:pt x="30" y="509"/>
                    </a:cubicBezTo>
                    <a:cubicBezTo>
                      <a:pt x="-48" y="327"/>
                      <a:pt x="30" y="107"/>
                      <a:pt x="224" y="30"/>
                    </a:cubicBezTo>
                    <a:cubicBezTo>
                      <a:pt x="405" y="-48"/>
                      <a:pt x="625" y="30"/>
                      <a:pt x="703" y="224"/>
                    </a:cubicBezTo>
                    <a:cubicBezTo>
                      <a:pt x="1608" y="2372"/>
                      <a:pt x="2294" y="4610"/>
                      <a:pt x="2721" y="6901"/>
                    </a:cubicBezTo>
                    <a:cubicBezTo>
                      <a:pt x="2760" y="7095"/>
                      <a:pt x="2631" y="7289"/>
                      <a:pt x="2424" y="7328"/>
                    </a:cubicBezTo>
                    <a:cubicBezTo>
                      <a:pt x="2398" y="7328"/>
                      <a:pt x="2372" y="7328"/>
                      <a:pt x="2359" y="73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440;p27">
                <a:extLst>
                  <a:ext uri="{FF2B5EF4-FFF2-40B4-BE49-F238E27FC236}">
                    <a16:creationId xmlns:a16="http://schemas.microsoft.com/office/drawing/2014/main" id="{790A10E7-178D-0F8C-B605-253E3DBA7CAF}"/>
                  </a:ext>
                </a:extLst>
              </p:cNvPr>
              <p:cNvSpPr/>
              <p:nvPr/>
            </p:nvSpPr>
            <p:spPr>
              <a:xfrm>
                <a:off x="6161079" y="-768203"/>
                <a:ext cx="86177" cy="46011"/>
              </a:xfrm>
              <a:custGeom>
                <a:avLst/>
                <a:gdLst/>
                <a:ahLst/>
                <a:cxnLst/>
                <a:rect l="l" t="t" r="r" b="b"/>
                <a:pathLst>
                  <a:path w="11369" h="6070" extrusionOk="0">
                    <a:moveTo>
                      <a:pt x="8529" y="6071"/>
                    </a:moveTo>
                    <a:cubicBezTo>
                      <a:pt x="4958" y="6071"/>
                      <a:pt x="1361" y="3858"/>
                      <a:pt x="28" y="506"/>
                    </a:cubicBezTo>
                    <a:cubicBezTo>
                      <a:pt x="-50" y="312"/>
                      <a:pt x="41" y="105"/>
                      <a:pt x="235" y="28"/>
                    </a:cubicBezTo>
                    <a:cubicBezTo>
                      <a:pt x="416" y="-50"/>
                      <a:pt x="636" y="41"/>
                      <a:pt x="714" y="235"/>
                    </a:cubicBezTo>
                    <a:cubicBezTo>
                      <a:pt x="2227" y="4065"/>
                      <a:pt x="6976" y="6265"/>
                      <a:pt x="10884" y="4958"/>
                    </a:cubicBezTo>
                    <a:cubicBezTo>
                      <a:pt x="11078" y="4893"/>
                      <a:pt x="11285" y="4997"/>
                      <a:pt x="11350" y="5191"/>
                    </a:cubicBezTo>
                    <a:cubicBezTo>
                      <a:pt x="11415" y="5385"/>
                      <a:pt x="11311" y="5592"/>
                      <a:pt x="11117" y="5656"/>
                    </a:cubicBezTo>
                    <a:cubicBezTo>
                      <a:pt x="10276" y="5941"/>
                      <a:pt x="9409" y="6071"/>
                      <a:pt x="8529" y="60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441;p27">
                <a:extLst>
                  <a:ext uri="{FF2B5EF4-FFF2-40B4-BE49-F238E27FC236}">
                    <a16:creationId xmlns:a16="http://schemas.microsoft.com/office/drawing/2014/main" id="{C705A7A0-2E6E-354A-63A3-EEA21CCED3D4}"/>
                  </a:ext>
                </a:extLst>
              </p:cNvPr>
              <p:cNvSpPr/>
              <p:nvPr/>
            </p:nvSpPr>
            <p:spPr>
              <a:xfrm>
                <a:off x="6411616" y="-778807"/>
                <a:ext cx="89740" cy="56911"/>
              </a:xfrm>
              <a:custGeom>
                <a:avLst/>
                <a:gdLst/>
                <a:ahLst/>
                <a:cxnLst/>
                <a:rect l="l" t="t" r="r" b="b"/>
                <a:pathLst>
                  <a:path w="11839" h="7508" extrusionOk="0">
                    <a:moveTo>
                      <a:pt x="3620" y="7508"/>
                    </a:moveTo>
                    <a:cubicBezTo>
                      <a:pt x="2455" y="7508"/>
                      <a:pt x="1291" y="7275"/>
                      <a:pt x="217" y="6796"/>
                    </a:cubicBezTo>
                    <a:cubicBezTo>
                      <a:pt x="36" y="6719"/>
                      <a:pt x="-55" y="6499"/>
                      <a:pt x="36" y="6305"/>
                    </a:cubicBezTo>
                    <a:cubicBezTo>
                      <a:pt x="113" y="6123"/>
                      <a:pt x="333" y="6033"/>
                      <a:pt x="527" y="6123"/>
                    </a:cubicBezTo>
                    <a:cubicBezTo>
                      <a:pt x="2649" y="7081"/>
                      <a:pt x="5237" y="6978"/>
                      <a:pt x="7269" y="5865"/>
                    </a:cubicBezTo>
                    <a:cubicBezTo>
                      <a:pt x="9313" y="4739"/>
                      <a:pt x="10775" y="2617"/>
                      <a:pt x="11112" y="314"/>
                    </a:cubicBezTo>
                    <a:cubicBezTo>
                      <a:pt x="11138" y="119"/>
                      <a:pt x="11319" y="-23"/>
                      <a:pt x="11526" y="3"/>
                    </a:cubicBezTo>
                    <a:cubicBezTo>
                      <a:pt x="11733" y="29"/>
                      <a:pt x="11862" y="223"/>
                      <a:pt x="11836" y="417"/>
                    </a:cubicBezTo>
                    <a:cubicBezTo>
                      <a:pt x="11474" y="2940"/>
                      <a:pt x="9857" y="5269"/>
                      <a:pt x="7618" y="6499"/>
                    </a:cubicBezTo>
                    <a:cubicBezTo>
                      <a:pt x="6402" y="7172"/>
                      <a:pt x="5004" y="7508"/>
                      <a:pt x="3620" y="75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442;p27">
                <a:extLst>
                  <a:ext uri="{FF2B5EF4-FFF2-40B4-BE49-F238E27FC236}">
                    <a16:creationId xmlns:a16="http://schemas.microsoft.com/office/drawing/2014/main" id="{8E8B29BF-B661-6B67-DE85-9F1A43DC53B1}"/>
                  </a:ext>
                </a:extLst>
              </p:cNvPr>
              <p:cNvSpPr/>
              <p:nvPr/>
            </p:nvSpPr>
            <p:spPr>
              <a:xfrm>
                <a:off x="6281394" y="-875222"/>
                <a:ext cx="87549" cy="22687"/>
              </a:xfrm>
              <a:custGeom>
                <a:avLst/>
                <a:gdLst/>
                <a:ahLst/>
                <a:cxnLst/>
                <a:rect l="l" t="t" r="r" b="b"/>
                <a:pathLst>
                  <a:path w="11550" h="2993" extrusionOk="0">
                    <a:moveTo>
                      <a:pt x="11172" y="2993"/>
                    </a:moveTo>
                    <a:cubicBezTo>
                      <a:pt x="11081" y="2993"/>
                      <a:pt x="10978" y="2954"/>
                      <a:pt x="10913" y="2890"/>
                    </a:cubicBezTo>
                    <a:cubicBezTo>
                      <a:pt x="8235" y="198"/>
                      <a:pt x="3512" y="-9"/>
                      <a:pt x="600" y="2437"/>
                    </a:cubicBezTo>
                    <a:cubicBezTo>
                      <a:pt x="445" y="2566"/>
                      <a:pt x="212" y="2540"/>
                      <a:pt x="83" y="2385"/>
                    </a:cubicBezTo>
                    <a:cubicBezTo>
                      <a:pt x="-47" y="2230"/>
                      <a:pt x="-21" y="1997"/>
                      <a:pt x="135" y="1868"/>
                    </a:cubicBezTo>
                    <a:cubicBezTo>
                      <a:pt x="3331" y="-811"/>
                      <a:pt x="8507" y="-578"/>
                      <a:pt x="11444" y="2372"/>
                    </a:cubicBezTo>
                    <a:cubicBezTo>
                      <a:pt x="11586" y="2515"/>
                      <a:pt x="11586" y="2747"/>
                      <a:pt x="11444" y="2890"/>
                    </a:cubicBezTo>
                    <a:cubicBezTo>
                      <a:pt x="11366" y="2967"/>
                      <a:pt x="11276" y="2993"/>
                      <a:pt x="11185" y="29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443;p27">
                <a:extLst>
                  <a:ext uri="{FF2B5EF4-FFF2-40B4-BE49-F238E27FC236}">
                    <a16:creationId xmlns:a16="http://schemas.microsoft.com/office/drawing/2014/main" id="{74C47A5C-4815-BE96-EB78-E58BCCAB5083}"/>
                  </a:ext>
                </a:extLst>
              </p:cNvPr>
              <p:cNvSpPr/>
              <p:nvPr/>
            </p:nvSpPr>
            <p:spPr>
              <a:xfrm>
                <a:off x="5847091" y="-1132793"/>
                <a:ext cx="275298" cy="307627"/>
              </a:xfrm>
              <a:custGeom>
                <a:avLst/>
                <a:gdLst/>
                <a:ahLst/>
                <a:cxnLst/>
                <a:rect l="l" t="t" r="r" b="b"/>
                <a:pathLst>
                  <a:path w="36319" h="40584" extrusionOk="0">
                    <a:moveTo>
                      <a:pt x="36042" y="40584"/>
                    </a:moveTo>
                    <a:cubicBezTo>
                      <a:pt x="35965" y="40584"/>
                      <a:pt x="35887" y="40558"/>
                      <a:pt x="35835" y="40494"/>
                    </a:cubicBezTo>
                    <a:lnTo>
                      <a:pt x="70" y="458"/>
                    </a:lnTo>
                    <a:cubicBezTo>
                      <a:pt x="-33" y="342"/>
                      <a:pt x="-20" y="174"/>
                      <a:pt x="96" y="70"/>
                    </a:cubicBezTo>
                    <a:cubicBezTo>
                      <a:pt x="213" y="-33"/>
                      <a:pt x="381" y="-20"/>
                      <a:pt x="484" y="96"/>
                    </a:cubicBezTo>
                    <a:lnTo>
                      <a:pt x="36249" y="40131"/>
                    </a:lnTo>
                    <a:cubicBezTo>
                      <a:pt x="36353" y="40248"/>
                      <a:pt x="36340" y="40416"/>
                      <a:pt x="36223" y="40519"/>
                    </a:cubicBezTo>
                    <a:cubicBezTo>
                      <a:pt x="36172" y="40571"/>
                      <a:pt x="36107" y="40584"/>
                      <a:pt x="36042" y="4058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444;p27">
                <a:extLst>
                  <a:ext uri="{FF2B5EF4-FFF2-40B4-BE49-F238E27FC236}">
                    <a16:creationId xmlns:a16="http://schemas.microsoft.com/office/drawing/2014/main" id="{18E33A64-ED90-BB79-999D-A635507BA1E5}"/>
                  </a:ext>
                </a:extLst>
              </p:cNvPr>
              <p:cNvSpPr/>
              <p:nvPr/>
            </p:nvSpPr>
            <p:spPr>
              <a:xfrm>
                <a:off x="6021132" y="-922566"/>
                <a:ext cx="80917" cy="73071"/>
              </a:xfrm>
              <a:custGeom>
                <a:avLst/>
                <a:gdLst/>
                <a:ahLst/>
                <a:cxnLst/>
                <a:rect l="l" t="t" r="r" b="b"/>
                <a:pathLst>
                  <a:path w="10675" h="9640" extrusionOk="0">
                    <a:moveTo>
                      <a:pt x="10416" y="9640"/>
                    </a:moveTo>
                    <a:lnTo>
                      <a:pt x="10416" y="9640"/>
                    </a:lnTo>
                    <a:lnTo>
                      <a:pt x="272" y="9368"/>
                    </a:lnTo>
                    <a:cubicBezTo>
                      <a:pt x="116" y="9368"/>
                      <a:pt x="0" y="9239"/>
                      <a:pt x="0" y="9084"/>
                    </a:cubicBezTo>
                    <a:cubicBezTo>
                      <a:pt x="0" y="8941"/>
                      <a:pt x="129" y="8812"/>
                      <a:pt x="272" y="8812"/>
                    </a:cubicBezTo>
                    <a:lnTo>
                      <a:pt x="272" y="8812"/>
                    </a:lnTo>
                    <a:lnTo>
                      <a:pt x="10106" y="9071"/>
                    </a:lnTo>
                    <a:lnTo>
                      <a:pt x="9329" y="298"/>
                    </a:lnTo>
                    <a:cubicBezTo>
                      <a:pt x="9329" y="142"/>
                      <a:pt x="9433" y="13"/>
                      <a:pt x="9575" y="0"/>
                    </a:cubicBezTo>
                    <a:cubicBezTo>
                      <a:pt x="9718" y="0"/>
                      <a:pt x="9860" y="104"/>
                      <a:pt x="9873" y="246"/>
                    </a:cubicBezTo>
                    <a:lnTo>
                      <a:pt x="10675" y="9317"/>
                    </a:lnTo>
                    <a:cubicBezTo>
                      <a:pt x="10675" y="9394"/>
                      <a:pt x="10649" y="9472"/>
                      <a:pt x="10598" y="9524"/>
                    </a:cubicBezTo>
                    <a:cubicBezTo>
                      <a:pt x="10546" y="9575"/>
                      <a:pt x="10468" y="9614"/>
                      <a:pt x="10404" y="96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445;p27">
                <a:extLst>
                  <a:ext uri="{FF2B5EF4-FFF2-40B4-BE49-F238E27FC236}">
                    <a16:creationId xmlns:a16="http://schemas.microsoft.com/office/drawing/2014/main" id="{AE3A3A81-0332-8223-9C55-7F970BB6C3FD}"/>
                  </a:ext>
                </a:extLst>
              </p:cNvPr>
              <p:cNvSpPr/>
              <p:nvPr/>
            </p:nvSpPr>
            <p:spPr>
              <a:xfrm>
                <a:off x="5921972" y="-1031731"/>
                <a:ext cx="80917" cy="73071"/>
              </a:xfrm>
              <a:custGeom>
                <a:avLst/>
                <a:gdLst/>
                <a:ahLst/>
                <a:cxnLst/>
                <a:rect l="l" t="t" r="r" b="b"/>
                <a:pathLst>
                  <a:path w="10675" h="9640" extrusionOk="0">
                    <a:moveTo>
                      <a:pt x="10416" y="9640"/>
                    </a:moveTo>
                    <a:lnTo>
                      <a:pt x="10416" y="9640"/>
                    </a:lnTo>
                    <a:lnTo>
                      <a:pt x="272" y="9368"/>
                    </a:lnTo>
                    <a:cubicBezTo>
                      <a:pt x="116" y="9368"/>
                      <a:pt x="0" y="9239"/>
                      <a:pt x="0" y="9084"/>
                    </a:cubicBezTo>
                    <a:cubicBezTo>
                      <a:pt x="0" y="8941"/>
                      <a:pt x="129" y="8812"/>
                      <a:pt x="272" y="8812"/>
                    </a:cubicBezTo>
                    <a:lnTo>
                      <a:pt x="272" y="8812"/>
                    </a:lnTo>
                    <a:lnTo>
                      <a:pt x="10106" y="9071"/>
                    </a:lnTo>
                    <a:lnTo>
                      <a:pt x="9329" y="298"/>
                    </a:lnTo>
                    <a:cubicBezTo>
                      <a:pt x="9329" y="142"/>
                      <a:pt x="9433" y="13"/>
                      <a:pt x="9575" y="0"/>
                    </a:cubicBezTo>
                    <a:cubicBezTo>
                      <a:pt x="9718" y="0"/>
                      <a:pt x="9860" y="104"/>
                      <a:pt x="9873" y="246"/>
                    </a:cubicBezTo>
                    <a:lnTo>
                      <a:pt x="10675" y="9317"/>
                    </a:lnTo>
                    <a:cubicBezTo>
                      <a:pt x="10675" y="9394"/>
                      <a:pt x="10649" y="9472"/>
                      <a:pt x="10598" y="9524"/>
                    </a:cubicBezTo>
                    <a:cubicBezTo>
                      <a:pt x="10546" y="9575"/>
                      <a:pt x="10468" y="9614"/>
                      <a:pt x="10404" y="96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446;p27">
                <a:extLst>
                  <a:ext uri="{FF2B5EF4-FFF2-40B4-BE49-F238E27FC236}">
                    <a16:creationId xmlns:a16="http://schemas.microsoft.com/office/drawing/2014/main" id="{7B0F5E0B-D07E-24C1-FD6C-8D13BA9804F6}"/>
                  </a:ext>
                </a:extLst>
              </p:cNvPr>
              <p:cNvSpPr/>
              <p:nvPr/>
            </p:nvSpPr>
            <p:spPr>
              <a:xfrm>
                <a:off x="5885779" y="-1072434"/>
                <a:ext cx="74542" cy="67182"/>
              </a:xfrm>
              <a:custGeom>
                <a:avLst/>
                <a:gdLst/>
                <a:ahLst/>
                <a:cxnLst/>
                <a:rect l="l" t="t" r="r" b="b"/>
                <a:pathLst>
                  <a:path w="9834" h="8863" extrusionOk="0">
                    <a:moveTo>
                      <a:pt x="9588" y="8851"/>
                    </a:moveTo>
                    <a:lnTo>
                      <a:pt x="9588" y="8851"/>
                    </a:lnTo>
                    <a:lnTo>
                      <a:pt x="246" y="8605"/>
                    </a:lnTo>
                    <a:cubicBezTo>
                      <a:pt x="103" y="8605"/>
                      <a:pt x="0" y="8488"/>
                      <a:pt x="0" y="8346"/>
                    </a:cubicBezTo>
                    <a:cubicBezTo>
                      <a:pt x="0" y="8204"/>
                      <a:pt x="116" y="8100"/>
                      <a:pt x="246" y="8100"/>
                    </a:cubicBezTo>
                    <a:lnTo>
                      <a:pt x="246" y="8100"/>
                    </a:lnTo>
                    <a:lnTo>
                      <a:pt x="9304" y="8346"/>
                    </a:lnTo>
                    <a:lnTo>
                      <a:pt x="8592" y="272"/>
                    </a:lnTo>
                    <a:cubicBezTo>
                      <a:pt x="8592" y="129"/>
                      <a:pt x="8682" y="13"/>
                      <a:pt x="8825" y="0"/>
                    </a:cubicBezTo>
                    <a:cubicBezTo>
                      <a:pt x="8954" y="0"/>
                      <a:pt x="9083" y="91"/>
                      <a:pt x="9096" y="233"/>
                    </a:cubicBezTo>
                    <a:lnTo>
                      <a:pt x="9834" y="8592"/>
                    </a:lnTo>
                    <a:cubicBezTo>
                      <a:pt x="9834" y="8657"/>
                      <a:pt x="9821" y="8734"/>
                      <a:pt x="9769" y="8786"/>
                    </a:cubicBezTo>
                    <a:cubicBezTo>
                      <a:pt x="9718" y="8838"/>
                      <a:pt x="9653" y="8864"/>
                      <a:pt x="9588" y="8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447;p27">
                <a:extLst>
                  <a:ext uri="{FF2B5EF4-FFF2-40B4-BE49-F238E27FC236}">
                    <a16:creationId xmlns:a16="http://schemas.microsoft.com/office/drawing/2014/main" id="{7E8C15A8-82C1-C918-5AEB-3AE9C5AA7198}"/>
                  </a:ext>
                </a:extLst>
              </p:cNvPr>
              <p:cNvSpPr/>
              <p:nvPr/>
            </p:nvSpPr>
            <p:spPr>
              <a:xfrm>
                <a:off x="5974546" y="-975140"/>
                <a:ext cx="81015" cy="73064"/>
              </a:xfrm>
              <a:custGeom>
                <a:avLst/>
                <a:gdLst/>
                <a:ahLst/>
                <a:cxnLst/>
                <a:rect l="l" t="t" r="r" b="b"/>
                <a:pathLst>
                  <a:path w="10688" h="9639" extrusionOk="0">
                    <a:moveTo>
                      <a:pt x="10416" y="9640"/>
                    </a:moveTo>
                    <a:lnTo>
                      <a:pt x="10416" y="9640"/>
                    </a:lnTo>
                    <a:lnTo>
                      <a:pt x="272" y="9368"/>
                    </a:lnTo>
                    <a:cubicBezTo>
                      <a:pt x="116" y="9368"/>
                      <a:pt x="0" y="9239"/>
                      <a:pt x="0" y="9084"/>
                    </a:cubicBezTo>
                    <a:cubicBezTo>
                      <a:pt x="0" y="8928"/>
                      <a:pt x="142" y="8838"/>
                      <a:pt x="285" y="8812"/>
                    </a:cubicBezTo>
                    <a:lnTo>
                      <a:pt x="10119" y="9071"/>
                    </a:lnTo>
                    <a:lnTo>
                      <a:pt x="9342" y="298"/>
                    </a:lnTo>
                    <a:cubicBezTo>
                      <a:pt x="9342" y="142"/>
                      <a:pt x="9446" y="13"/>
                      <a:pt x="9588" y="0"/>
                    </a:cubicBezTo>
                    <a:cubicBezTo>
                      <a:pt x="9731" y="0"/>
                      <a:pt x="9873" y="103"/>
                      <a:pt x="9886" y="246"/>
                    </a:cubicBezTo>
                    <a:lnTo>
                      <a:pt x="10688" y="9317"/>
                    </a:lnTo>
                    <a:cubicBezTo>
                      <a:pt x="10688" y="9394"/>
                      <a:pt x="10662" y="9472"/>
                      <a:pt x="10611" y="9524"/>
                    </a:cubicBezTo>
                    <a:cubicBezTo>
                      <a:pt x="10559" y="9575"/>
                      <a:pt x="10481" y="9614"/>
                      <a:pt x="10416" y="96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448;p27">
                <a:extLst>
                  <a:ext uri="{FF2B5EF4-FFF2-40B4-BE49-F238E27FC236}">
                    <a16:creationId xmlns:a16="http://schemas.microsoft.com/office/drawing/2014/main" id="{B9669F30-E944-9651-76D3-A6557758DF17}"/>
                  </a:ext>
                </a:extLst>
              </p:cNvPr>
              <p:cNvSpPr/>
              <p:nvPr/>
            </p:nvSpPr>
            <p:spPr>
              <a:xfrm>
                <a:off x="5978169" y="158865"/>
                <a:ext cx="75914" cy="495414"/>
              </a:xfrm>
              <a:custGeom>
                <a:avLst/>
                <a:gdLst/>
                <a:ahLst/>
                <a:cxnLst/>
                <a:rect l="l" t="t" r="r" b="b"/>
                <a:pathLst>
                  <a:path w="10015" h="65358" extrusionOk="0">
                    <a:moveTo>
                      <a:pt x="9394" y="65345"/>
                    </a:moveTo>
                    <a:cubicBezTo>
                      <a:pt x="9226" y="65345"/>
                      <a:pt x="9110" y="65280"/>
                      <a:pt x="8967" y="64763"/>
                    </a:cubicBezTo>
                    <a:lnTo>
                      <a:pt x="8877" y="64763"/>
                    </a:lnTo>
                    <a:cubicBezTo>
                      <a:pt x="8877" y="64763"/>
                      <a:pt x="8877" y="64595"/>
                      <a:pt x="8877" y="64388"/>
                    </a:cubicBezTo>
                    <a:cubicBezTo>
                      <a:pt x="8631" y="63197"/>
                      <a:pt x="8281" y="60557"/>
                      <a:pt x="7531" y="54748"/>
                    </a:cubicBezTo>
                    <a:cubicBezTo>
                      <a:pt x="5642" y="40268"/>
                      <a:pt x="1242" y="6560"/>
                      <a:pt x="194" y="4192"/>
                    </a:cubicBezTo>
                    <a:cubicBezTo>
                      <a:pt x="78" y="4089"/>
                      <a:pt x="0" y="3934"/>
                      <a:pt x="0" y="3765"/>
                    </a:cubicBezTo>
                    <a:cubicBezTo>
                      <a:pt x="0" y="3455"/>
                      <a:pt x="259" y="3196"/>
                      <a:pt x="569" y="3196"/>
                    </a:cubicBezTo>
                    <a:cubicBezTo>
                      <a:pt x="1462" y="3196"/>
                      <a:pt x="1954" y="3196"/>
                      <a:pt x="8657" y="54592"/>
                    </a:cubicBezTo>
                    <a:cubicBezTo>
                      <a:pt x="8708" y="55006"/>
                      <a:pt x="8760" y="55420"/>
                      <a:pt x="8812" y="55822"/>
                    </a:cubicBezTo>
                    <a:cubicBezTo>
                      <a:pt x="8683" y="38275"/>
                      <a:pt x="8398" y="1048"/>
                      <a:pt x="8398" y="569"/>
                    </a:cubicBezTo>
                    <a:cubicBezTo>
                      <a:pt x="8398" y="259"/>
                      <a:pt x="8644" y="0"/>
                      <a:pt x="8967" y="0"/>
                    </a:cubicBezTo>
                    <a:lnTo>
                      <a:pt x="8967" y="0"/>
                    </a:lnTo>
                    <a:cubicBezTo>
                      <a:pt x="9278" y="0"/>
                      <a:pt x="9536" y="246"/>
                      <a:pt x="9536" y="569"/>
                    </a:cubicBezTo>
                    <a:cubicBezTo>
                      <a:pt x="9536" y="1203"/>
                      <a:pt x="10015" y="63585"/>
                      <a:pt x="10015" y="64776"/>
                    </a:cubicBezTo>
                    <a:cubicBezTo>
                      <a:pt x="10015" y="65073"/>
                      <a:pt x="9782" y="65345"/>
                      <a:pt x="9485" y="65358"/>
                    </a:cubicBezTo>
                    <a:cubicBezTo>
                      <a:pt x="9446" y="65358"/>
                      <a:pt x="9420" y="65358"/>
                      <a:pt x="9394" y="653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449;p27">
                <a:extLst>
                  <a:ext uri="{FF2B5EF4-FFF2-40B4-BE49-F238E27FC236}">
                    <a16:creationId xmlns:a16="http://schemas.microsoft.com/office/drawing/2014/main" id="{A7E2D91E-893C-C809-DF36-78EFE670216C}"/>
                  </a:ext>
                </a:extLst>
              </p:cNvPr>
              <p:cNvSpPr/>
              <p:nvPr/>
            </p:nvSpPr>
            <p:spPr>
              <a:xfrm>
                <a:off x="6109794" y="12096"/>
                <a:ext cx="761570" cy="637774"/>
              </a:xfrm>
              <a:custGeom>
                <a:avLst/>
                <a:gdLst/>
                <a:ahLst/>
                <a:cxnLst/>
                <a:rect l="l" t="t" r="r" b="b"/>
                <a:pathLst>
                  <a:path w="100471" h="84139" extrusionOk="0">
                    <a:moveTo>
                      <a:pt x="13" y="84139"/>
                    </a:moveTo>
                    <a:lnTo>
                      <a:pt x="51060" y="84139"/>
                    </a:lnTo>
                    <a:cubicBezTo>
                      <a:pt x="52716" y="80710"/>
                      <a:pt x="58811" y="72067"/>
                      <a:pt x="61968" y="70022"/>
                    </a:cubicBezTo>
                    <a:cubicBezTo>
                      <a:pt x="65022" y="68030"/>
                      <a:pt x="68800" y="67499"/>
                      <a:pt x="72035" y="65830"/>
                    </a:cubicBezTo>
                    <a:cubicBezTo>
                      <a:pt x="74998" y="64303"/>
                      <a:pt x="77418" y="61896"/>
                      <a:pt x="79721" y="59489"/>
                    </a:cubicBezTo>
                    <a:cubicBezTo>
                      <a:pt x="85505" y="53460"/>
                      <a:pt x="91004" y="47171"/>
                      <a:pt x="96219" y="40636"/>
                    </a:cubicBezTo>
                    <a:cubicBezTo>
                      <a:pt x="97215" y="39381"/>
                      <a:pt x="98225" y="38074"/>
                      <a:pt x="98561" y="36509"/>
                    </a:cubicBezTo>
                    <a:cubicBezTo>
                      <a:pt x="98897" y="34943"/>
                      <a:pt x="98665" y="32743"/>
                      <a:pt x="97215" y="32070"/>
                    </a:cubicBezTo>
                    <a:cubicBezTo>
                      <a:pt x="98548" y="30595"/>
                      <a:pt x="99752" y="28926"/>
                      <a:pt x="100243" y="27011"/>
                    </a:cubicBezTo>
                    <a:cubicBezTo>
                      <a:pt x="100748" y="25083"/>
                      <a:pt x="100437" y="22870"/>
                      <a:pt x="99079" y="21421"/>
                    </a:cubicBezTo>
                    <a:cubicBezTo>
                      <a:pt x="97720" y="19972"/>
                      <a:pt x="94847" y="19299"/>
                      <a:pt x="93359" y="20606"/>
                    </a:cubicBezTo>
                    <a:cubicBezTo>
                      <a:pt x="94226" y="17746"/>
                      <a:pt x="94032" y="14369"/>
                      <a:pt x="92040" y="12156"/>
                    </a:cubicBezTo>
                    <a:cubicBezTo>
                      <a:pt x="90047" y="9944"/>
                      <a:pt x="85958" y="9310"/>
                      <a:pt x="84211" y="11729"/>
                    </a:cubicBezTo>
                    <a:cubicBezTo>
                      <a:pt x="84379" y="9517"/>
                      <a:pt x="84470" y="7058"/>
                      <a:pt x="83085" y="5324"/>
                    </a:cubicBezTo>
                    <a:cubicBezTo>
                      <a:pt x="81364" y="3176"/>
                      <a:pt x="77974" y="3099"/>
                      <a:pt x="75554" y="4380"/>
                    </a:cubicBezTo>
                    <a:cubicBezTo>
                      <a:pt x="73135" y="5674"/>
                      <a:pt x="71453" y="7977"/>
                      <a:pt x="69848" y="10215"/>
                    </a:cubicBezTo>
                    <a:cubicBezTo>
                      <a:pt x="65332" y="16543"/>
                      <a:pt x="60803" y="22870"/>
                      <a:pt x="56287" y="29185"/>
                    </a:cubicBezTo>
                    <a:cubicBezTo>
                      <a:pt x="54308" y="31954"/>
                      <a:pt x="51642" y="35046"/>
                      <a:pt x="48265" y="34607"/>
                    </a:cubicBezTo>
                    <a:cubicBezTo>
                      <a:pt x="50141" y="24501"/>
                      <a:pt x="57762" y="15042"/>
                      <a:pt x="55356" y="5052"/>
                    </a:cubicBezTo>
                    <a:cubicBezTo>
                      <a:pt x="54657" y="2128"/>
                      <a:pt x="51797" y="-1042"/>
                      <a:pt x="49106" y="329"/>
                    </a:cubicBezTo>
                    <a:cubicBezTo>
                      <a:pt x="47514" y="1145"/>
                      <a:pt x="46997" y="3099"/>
                      <a:pt x="46505" y="4807"/>
                    </a:cubicBezTo>
                    <a:cubicBezTo>
                      <a:pt x="43606" y="14899"/>
                      <a:pt x="36386" y="23103"/>
                      <a:pt x="31353" y="32329"/>
                    </a:cubicBezTo>
                    <a:cubicBezTo>
                      <a:pt x="28635" y="37324"/>
                      <a:pt x="26345" y="43108"/>
                      <a:pt x="28920" y="48167"/>
                    </a:cubicBezTo>
                    <a:cubicBezTo>
                      <a:pt x="21661" y="55543"/>
                      <a:pt x="15036" y="63552"/>
                      <a:pt x="9148" y="72067"/>
                    </a:cubicBezTo>
                    <a:cubicBezTo>
                      <a:pt x="7544" y="74383"/>
                      <a:pt x="1656" y="81888"/>
                      <a:pt x="0" y="84139"/>
                    </a:cubicBezTo>
                    <a:close/>
                  </a:path>
                </a:pathLst>
              </a:custGeom>
              <a:solidFill>
                <a:srgbClr val="C960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450;p27">
                <a:extLst>
                  <a:ext uri="{FF2B5EF4-FFF2-40B4-BE49-F238E27FC236}">
                    <a16:creationId xmlns:a16="http://schemas.microsoft.com/office/drawing/2014/main" id="{B1DFC07B-AFC2-3C91-F3E5-C9123A784250}"/>
                  </a:ext>
                </a:extLst>
              </p:cNvPr>
              <p:cNvSpPr/>
              <p:nvPr/>
            </p:nvSpPr>
            <p:spPr>
              <a:xfrm>
                <a:off x="6613816" y="96968"/>
                <a:ext cx="135773" cy="194798"/>
              </a:xfrm>
              <a:custGeom>
                <a:avLst/>
                <a:gdLst/>
                <a:ahLst/>
                <a:cxnLst/>
                <a:rect l="l" t="t" r="r" b="b"/>
                <a:pathLst>
                  <a:path w="17912" h="25699" extrusionOk="0">
                    <a:moveTo>
                      <a:pt x="364" y="25700"/>
                    </a:moveTo>
                    <a:cubicBezTo>
                      <a:pt x="287" y="25700"/>
                      <a:pt x="222" y="25674"/>
                      <a:pt x="158" y="25635"/>
                    </a:cubicBezTo>
                    <a:cubicBezTo>
                      <a:pt x="-11" y="25518"/>
                      <a:pt x="-50" y="25286"/>
                      <a:pt x="67" y="25117"/>
                    </a:cubicBezTo>
                    <a:cubicBezTo>
                      <a:pt x="1374" y="23254"/>
                      <a:pt x="2655" y="21443"/>
                      <a:pt x="3923" y="19644"/>
                    </a:cubicBezTo>
                    <a:cubicBezTo>
                      <a:pt x="8478" y="13187"/>
                      <a:pt x="12787" y="7080"/>
                      <a:pt x="17238" y="170"/>
                    </a:cubicBezTo>
                    <a:cubicBezTo>
                      <a:pt x="17341" y="2"/>
                      <a:pt x="17574" y="-50"/>
                      <a:pt x="17742" y="53"/>
                    </a:cubicBezTo>
                    <a:cubicBezTo>
                      <a:pt x="17911" y="157"/>
                      <a:pt x="17962" y="390"/>
                      <a:pt x="17859" y="558"/>
                    </a:cubicBezTo>
                    <a:cubicBezTo>
                      <a:pt x="13395" y="7494"/>
                      <a:pt x="9086" y="13601"/>
                      <a:pt x="4518" y="20071"/>
                    </a:cubicBezTo>
                    <a:cubicBezTo>
                      <a:pt x="3263" y="21857"/>
                      <a:pt x="1982" y="23668"/>
                      <a:pt x="662" y="25531"/>
                    </a:cubicBezTo>
                    <a:cubicBezTo>
                      <a:pt x="597" y="25635"/>
                      <a:pt x="481" y="25687"/>
                      <a:pt x="364" y="25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451;p27">
                <a:extLst>
                  <a:ext uri="{FF2B5EF4-FFF2-40B4-BE49-F238E27FC236}">
                    <a16:creationId xmlns:a16="http://schemas.microsoft.com/office/drawing/2014/main" id="{C666F55A-0AB8-5BCB-7393-5EC079DD90EF}"/>
                  </a:ext>
                </a:extLst>
              </p:cNvPr>
              <p:cNvSpPr/>
              <p:nvPr/>
            </p:nvSpPr>
            <p:spPr>
              <a:xfrm>
                <a:off x="6686113" y="169249"/>
                <a:ext cx="133105" cy="177046"/>
              </a:xfrm>
              <a:custGeom>
                <a:avLst/>
                <a:gdLst/>
                <a:ahLst/>
                <a:cxnLst/>
                <a:rect l="l" t="t" r="r" b="b"/>
                <a:pathLst>
                  <a:path w="17560" h="23357" extrusionOk="0">
                    <a:moveTo>
                      <a:pt x="363" y="23358"/>
                    </a:moveTo>
                    <a:cubicBezTo>
                      <a:pt x="285" y="23358"/>
                      <a:pt x="207" y="23332"/>
                      <a:pt x="143" y="23280"/>
                    </a:cubicBezTo>
                    <a:cubicBezTo>
                      <a:pt x="-13" y="23151"/>
                      <a:pt x="-52" y="22931"/>
                      <a:pt x="78" y="22762"/>
                    </a:cubicBezTo>
                    <a:cubicBezTo>
                      <a:pt x="1242" y="21248"/>
                      <a:pt x="2511" y="19631"/>
                      <a:pt x="3856" y="17923"/>
                    </a:cubicBezTo>
                    <a:cubicBezTo>
                      <a:pt x="7958" y="12708"/>
                      <a:pt x="12616" y="6808"/>
                      <a:pt x="16886" y="170"/>
                    </a:cubicBezTo>
                    <a:cubicBezTo>
                      <a:pt x="16990" y="2"/>
                      <a:pt x="17223" y="-50"/>
                      <a:pt x="17391" y="53"/>
                    </a:cubicBezTo>
                    <a:cubicBezTo>
                      <a:pt x="17559" y="157"/>
                      <a:pt x="17611" y="390"/>
                      <a:pt x="17508" y="558"/>
                    </a:cubicBezTo>
                    <a:cubicBezTo>
                      <a:pt x="13225" y="7222"/>
                      <a:pt x="8553" y="13148"/>
                      <a:pt x="4439" y="18376"/>
                    </a:cubicBezTo>
                    <a:cubicBezTo>
                      <a:pt x="3093" y="20084"/>
                      <a:pt x="1825" y="21688"/>
                      <a:pt x="660" y="23215"/>
                    </a:cubicBezTo>
                    <a:cubicBezTo>
                      <a:pt x="583" y="23306"/>
                      <a:pt x="479" y="23358"/>
                      <a:pt x="363" y="233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452;p27">
                <a:extLst>
                  <a:ext uri="{FF2B5EF4-FFF2-40B4-BE49-F238E27FC236}">
                    <a16:creationId xmlns:a16="http://schemas.microsoft.com/office/drawing/2014/main" id="{99AA9746-55CE-D4E4-4C8C-C8408882E319}"/>
                  </a:ext>
                </a:extLst>
              </p:cNvPr>
              <p:cNvSpPr/>
              <p:nvPr/>
            </p:nvSpPr>
            <p:spPr>
              <a:xfrm>
                <a:off x="6731273" y="233094"/>
                <a:ext cx="132089" cy="158217"/>
              </a:xfrm>
              <a:custGeom>
                <a:avLst/>
                <a:gdLst/>
                <a:ahLst/>
                <a:cxnLst/>
                <a:rect l="l" t="t" r="r" b="b"/>
                <a:pathLst>
                  <a:path w="17426" h="20873" extrusionOk="0">
                    <a:moveTo>
                      <a:pt x="344" y="20848"/>
                    </a:moveTo>
                    <a:cubicBezTo>
                      <a:pt x="266" y="20848"/>
                      <a:pt x="202" y="20822"/>
                      <a:pt x="137" y="20783"/>
                    </a:cubicBezTo>
                    <a:cubicBezTo>
                      <a:pt x="-18" y="20667"/>
                      <a:pt x="-44" y="20460"/>
                      <a:pt x="72" y="20304"/>
                    </a:cubicBezTo>
                    <a:cubicBezTo>
                      <a:pt x="1302" y="18687"/>
                      <a:pt x="3100" y="16720"/>
                      <a:pt x="5184" y="14443"/>
                    </a:cubicBezTo>
                    <a:cubicBezTo>
                      <a:pt x="8845" y="10431"/>
                      <a:pt x="13400" y="5450"/>
                      <a:pt x="16790" y="157"/>
                    </a:cubicBezTo>
                    <a:cubicBezTo>
                      <a:pt x="16894" y="2"/>
                      <a:pt x="17101" y="-50"/>
                      <a:pt x="17269" y="54"/>
                    </a:cubicBezTo>
                    <a:cubicBezTo>
                      <a:pt x="17424" y="157"/>
                      <a:pt x="17476" y="364"/>
                      <a:pt x="17373" y="533"/>
                    </a:cubicBezTo>
                    <a:cubicBezTo>
                      <a:pt x="13944" y="5864"/>
                      <a:pt x="9363" y="10871"/>
                      <a:pt x="5688" y="14909"/>
                    </a:cubicBezTo>
                    <a:cubicBezTo>
                      <a:pt x="3618" y="17173"/>
                      <a:pt x="1832" y="19127"/>
                      <a:pt x="616" y="20731"/>
                    </a:cubicBezTo>
                    <a:cubicBezTo>
                      <a:pt x="551" y="20822"/>
                      <a:pt x="448" y="20874"/>
                      <a:pt x="344" y="208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453;p27">
                <a:extLst>
                  <a:ext uri="{FF2B5EF4-FFF2-40B4-BE49-F238E27FC236}">
                    <a16:creationId xmlns:a16="http://schemas.microsoft.com/office/drawing/2014/main" id="{6F078F98-CAD7-B580-7DBE-18BBC9FA573A}"/>
                  </a:ext>
                </a:extLst>
              </p:cNvPr>
              <p:cNvSpPr/>
              <p:nvPr/>
            </p:nvSpPr>
            <p:spPr>
              <a:xfrm>
                <a:off x="6653572" y="57272"/>
                <a:ext cx="80098" cy="91786"/>
              </a:xfrm>
              <a:custGeom>
                <a:avLst/>
                <a:gdLst/>
                <a:ahLst/>
                <a:cxnLst/>
                <a:rect l="l" t="t" r="r" b="b"/>
                <a:pathLst>
                  <a:path w="10567" h="12109" extrusionOk="0">
                    <a:moveTo>
                      <a:pt x="4061" y="12109"/>
                    </a:moveTo>
                    <a:cubicBezTo>
                      <a:pt x="3362" y="12109"/>
                      <a:pt x="2689" y="11941"/>
                      <a:pt x="2094" y="11591"/>
                    </a:cubicBezTo>
                    <a:cubicBezTo>
                      <a:pt x="-235" y="10246"/>
                      <a:pt x="-688" y="6674"/>
                      <a:pt x="1072" y="3621"/>
                    </a:cubicBezTo>
                    <a:cubicBezTo>
                      <a:pt x="1913" y="2158"/>
                      <a:pt x="3142" y="1020"/>
                      <a:pt x="4514" y="438"/>
                    </a:cubicBezTo>
                    <a:cubicBezTo>
                      <a:pt x="5924" y="-171"/>
                      <a:pt x="7335" y="-145"/>
                      <a:pt x="8473" y="515"/>
                    </a:cubicBezTo>
                    <a:cubicBezTo>
                      <a:pt x="10803" y="1861"/>
                      <a:pt x="11255" y="5432"/>
                      <a:pt x="9496" y="8486"/>
                    </a:cubicBezTo>
                    <a:lnTo>
                      <a:pt x="9496" y="8486"/>
                    </a:lnTo>
                    <a:cubicBezTo>
                      <a:pt x="8654" y="9948"/>
                      <a:pt x="7425" y="11087"/>
                      <a:pt x="6054" y="11669"/>
                    </a:cubicBezTo>
                    <a:cubicBezTo>
                      <a:pt x="5381" y="11967"/>
                      <a:pt x="4708" y="12109"/>
                      <a:pt x="4061" y="12109"/>
                    </a:cubicBezTo>
                    <a:close/>
                    <a:moveTo>
                      <a:pt x="6519" y="735"/>
                    </a:moveTo>
                    <a:cubicBezTo>
                      <a:pt x="5976" y="735"/>
                      <a:pt x="5394" y="865"/>
                      <a:pt x="4811" y="1110"/>
                    </a:cubicBezTo>
                    <a:cubicBezTo>
                      <a:pt x="3582" y="1641"/>
                      <a:pt x="2482" y="2663"/>
                      <a:pt x="1706" y="3983"/>
                    </a:cubicBezTo>
                    <a:cubicBezTo>
                      <a:pt x="140" y="6687"/>
                      <a:pt x="477" y="9806"/>
                      <a:pt x="2456" y="10957"/>
                    </a:cubicBezTo>
                    <a:cubicBezTo>
                      <a:pt x="3401" y="11501"/>
                      <a:pt x="4566" y="11514"/>
                      <a:pt x="5769" y="10996"/>
                    </a:cubicBezTo>
                    <a:cubicBezTo>
                      <a:pt x="6998" y="10466"/>
                      <a:pt x="8098" y="9443"/>
                      <a:pt x="8874" y="8124"/>
                    </a:cubicBezTo>
                    <a:lnTo>
                      <a:pt x="8874" y="8124"/>
                    </a:lnTo>
                    <a:cubicBezTo>
                      <a:pt x="10440" y="5419"/>
                      <a:pt x="10104" y="2301"/>
                      <a:pt x="8124" y="1149"/>
                    </a:cubicBezTo>
                    <a:cubicBezTo>
                      <a:pt x="7645" y="877"/>
                      <a:pt x="7102" y="735"/>
                      <a:pt x="6519" y="7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454;p27">
                <a:extLst>
                  <a:ext uri="{FF2B5EF4-FFF2-40B4-BE49-F238E27FC236}">
                    <a16:creationId xmlns:a16="http://schemas.microsoft.com/office/drawing/2014/main" id="{44DFC42D-D3BD-99D1-E9DF-6F4106AB68E2}"/>
                  </a:ext>
                </a:extLst>
              </p:cNvPr>
              <p:cNvSpPr/>
              <p:nvPr/>
            </p:nvSpPr>
            <p:spPr>
              <a:xfrm>
                <a:off x="6721973" y="115046"/>
                <a:ext cx="80219" cy="91786"/>
              </a:xfrm>
              <a:custGeom>
                <a:avLst/>
                <a:gdLst/>
                <a:ahLst/>
                <a:cxnLst/>
                <a:rect l="l" t="t" r="r" b="b"/>
                <a:pathLst>
                  <a:path w="10583" h="12109" extrusionOk="0">
                    <a:moveTo>
                      <a:pt x="4069" y="12109"/>
                    </a:moveTo>
                    <a:cubicBezTo>
                      <a:pt x="3370" y="12109"/>
                      <a:pt x="2697" y="11941"/>
                      <a:pt x="2102" y="11591"/>
                    </a:cubicBezTo>
                    <a:cubicBezTo>
                      <a:pt x="963" y="10932"/>
                      <a:pt x="226" y="9728"/>
                      <a:pt x="45" y="8201"/>
                    </a:cubicBezTo>
                    <a:cubicBezTo>
                      <a:pt x="-137" y="6713"/>
                      <a:pt x="239" y="5083"/>
                      <a:pt x="1080" y="3621"/>
                    </a:cubicBezTo>
                    <a:cubicBezTo>
                      <a:pt x="1921" y="2158"/>
                      <a:pt x="3150" y="1020"/>
                      <a:pt x="4522" y="437"/>
                    </a:cubicBezTo>
                    <a:cubicBezTo>
                      <a:pt x="5932" y="-171"/>
                      <a:pt x="7343" y="-145"/>
                      <a:pt x="8481" y="515"/>
                    </a:cubicBezTo>
                    <a:cubicBezTo>
                      <a:pt x="9620" y="1175"/>
                      <a:pt x="10357" y="2378"/>
                      <a:pt x="10539" y="3905"/>
                    </a:cubicBezTo>
                    <a:cubicBezTo>
                      <a:pt x="10720" y="5393"/>
                      <a:pt x="10345" y="7024"/>
                      <a:pt x="9504" y="8486"/>
                    </a:cubicBezTo>
                    <a:lnTo>
                      <a:pt x="9504" y="8486"/>
                    </a:lnTo>
                    <a:cubicBezTo>
                      <a:pt x="8662" y="9948"/>
                      <a:pt x="7433" y="11074"/>
                      <a:pt x="6062" y="11669"/>
                    </a:cubicBezTo>
                    <a:cubicBezTo>
                      <a:pt x="5389" y="11954"/>
                      <a:pt x="4716" y="12109"/>
                      <a:pt x="4069" y="12109"/>
                    </a:cubicBezTo>
                    <a:close/>
                    <a:moveTo>
                      <a:pt x="6527" y="735"/>
                    </a:moveTo>
                    <a:cubicBezTo>
                      <a:pt x="5984" y="735"/>
                      <a:pt x="5402" y="865"/>
                      <a:pt x="4819" y="1110"/>
                    </a:cubicBezTo>
                    <a:cubicBezTo>
                      <a:pt x="3590" y="1641"/>
                      <a:pt x="2490" y="2663"/>
                      <a:pt x="1714" y="3983"/>
                    </a:cubicBezTo>
                    <a:cubicBezTo>
                      <a:pt x="951" y="5316"/>
                      <a:pt x="614" y="6778"/>
                      <a:pt x="769" y="8111"/>
                    </a:cubicBezTo>
                    <a:cubicBezTo>
                      <a:pt x="925" y="9405"/>
                      <a:pt x="1520" y="10414"/>
                      <a:pt x="2464" y="10957"/>
                    </a:cubicBezTo>
                    <a:cubicBezTo>
                      <a:pt x="3409" y="11501"/>
                      <a:pt x="4574" y="11514"/>
                      <a:pt x="5777" y="10996"/>
                    </a:cubicBezTo>
                    <a:cubicBezTo>
                      <a:pt x="7006" y="10466"/>
                      <a:pt x="8106" y="9443"/>
                      <a:pt x="8870" y="8124"/>
                    </a:cubicBezTo>
                    <a:lnTo>
                      <a:pt x="8870" y="8124"/>
                    </a:lnTo>
                    <a:cubicBezTo>
                      <a:pt x="9633" y="6791"/>
                      <a:pt x="9969" y="5329"/>
                      <a:pt x="9814" y="3996"/>
                    </a:cubicBezTo>
                    <a:cubicBezTo>
                      <a:pt x="9659" y="2702"/>
                      <a:pt x="9064" y="1693"/>
                      <a:pt x="8119" y="1149"/>
                    </a:cubicBezTo>
                    <a:cubicBezTo>
                      <a:pt x="7640" y="877"/>
                      <a:pt x="7097" y="735"/>
                      <a:pt x="6514" y="7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455;p27">
                <a:extLst>
                  <a:ext uri="{FF2B5EF4-FFF2-40B4-BE49-F238E27FC236}">
                    <a16:creationId xmlns:a16="http://schemas.microsoft.com/office/drawing/2014/main" id="{722B8BAA-17FE-6841-679A-A292290A022C}"/>
                  </a:ext>
                </a:extLst>
              </p:cNvPr>
              <p:cNvSpPr/>
              <p:nvPr/>
            </p:nvSpPr>
            <p:spPr>
              <a:xfrm>
                <a:off x="6790760" y="189684"/>
                <a:ext cx="64256" cy="73344"/>
              </a:xfrm>
              <a:custGeom>
                <a:avLst/>
                <a:gdLst/>
                <a:ahLst/>
                <a:cxnLst/>
                <a:rect l="l" t="t" r="r" b="b"/>
                <a:pathLst>
                  <a:path w="8477" h="9676" extrusionOk="0">
                    <a:moveTo>
                      <a:pt x="3262" y="9676"/>
                    </a:moveTo>
                    <a:cubicBezTo>
                      <a:pt x="2705" y="9676"/>
                      <a:pt x="2175" y="9547"/>
                      <a:pt x="1683" y="9262"/>
                    </a:cubicBezTo>
                    <a:cubicBezTo>
                      <a:pt x="-180" y="8188"/>
                      <a:pt x="-556" y="5328"/>
                      <a:pt x="855" y="2883"/>
                    </a:cubicBezTo>
                    <a:cubicBezTo>
                      <a:pt x="2265" y="437"/>
                      <a:pt x="4931" y="-663"/>
                      <a:pt x="6794" y="411"/>
                    </a:cubicBezTo>
                    <a:cubicBezTo>
                      <a:pt x="8657" y="1485"/>
                      <a:pt x="9033" y="4345"/>
                      <a:pt x="7622" y="6791"/>
                    </a:cubicBezTo>
                    <a:lnTo>
                      <a:pt x="7622" y="6791"/>
                    </a:lnTo>
                    <a:cubicBezTo>
                      <a:pt x="6574" y="8602"/>
                      <a:pt x="4840" y="9676"/>
                      <a:pt x="3262" y="9676"/>
                    </a:cubicBezTo>
                    <a:close/>
                    <a:moveTo>
                      <a:pt x="5202" y="735"/>
                    </a:moveTo>
                    <a:cubicBezTo>
                      <a:pt x="3883" y="735"/>
                      <a:pt x="2395" y="1679"/>
                      <a:pt x="1489" y="3258"/>
                    </a:cubicBezTo>
                    <a:cubicBezTo>
                      <a:pt x="286" y="5354"/>
                      <a:pt x="531" y="7761"/>
                      <a:pt x="2045" y="8628"/>
                    </a:cubicBezTo>
                    <a:cubicBezTo>
                      <a:pt x="3572" y="9508"/>
                      <a:pt x="5772" y="8512"/>
                      <a:pt x="6975" y="6428"/>
                    </a:cubicBezTo>
                    <a:cubicBezTo>
                      <a:pt x="8179" y="4332"/>
                      <a:pt x="7933" y="1925"/>
                      <a:pt x="6419" y="1058"/>
                    </a:cubicBezTo>
                    <a:cubicBezTo>
                      <a:pt x="6044" y="838"/>
                      <a:pt x="5630" y="735"/>
                      <a:pt x="5190" y="735"/>
                    </a:cubicBezTo>
                    <a:close/>
                    <a:moveTo>
                      <a:pt x="7299" y="6609"/>
                    </a:moveTo>
                    <a:lnTo>
                      <a:pt x="7299" y="6609"/>
                    </a:lnTo>
                    <a:lnTo>
                      <a:pt x="7299" y="66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456;p27">
                <a:extLst>
                  <a:ext uri="{FF2B5EF4-FFF2-40B4-BE49-F238E27FC236}">
                    <a16:creationId xmlns:a16="http://schemas.microsoft.com/office/drawing/2014/main" id="{72E06CE4-DD52-035C-FFE8-956A187B48B3}"/>
                  </a:ext>
                </a:extLst>
              </p:cNvPr>
              <p:cNvSpPr/>
              <p:nvPr/>
            </p:nvSpPr>
            <p:spPr>
              <a:xfrm>
                <a:off x="6414481" y="19517"/>
                <a:ext cx="87973" cy="145331"/>
              </a:xfrm>
              <a:custGeom>
                <a:avLst/>
                <a:gdLst/>
                <a:ahLst/>
                <a:cxnLst/>
                <a:rect l="l" t="t" r="r" b="b"/>
                <a:pathLst>
                  <a:path w="11606" h="19173" extrusionOk="0">
                    <a:moveTo>
                      <a:pt x="3720" y="19173"/>
                    </a:moveTo>
                    <a:cubicBezTo>
                      <a:pt x="2905" y="19173"/>
                      <a:pt x="2064" y="18940"/>
                      <a:pt x="1391" y="18487"/>
                    </a:cubicBezTo>
                    <a:cubicBezTo>
                      <a:pt x="627" y="17983"/>
                      <a:pt x="136" y="17258"/>
                      <a:pt x="6" y="16456"/>
                    </a:cubicBezTo>
                    <a:cubicBezTo>
                      <a:pt x="-32" y="16262"/>
                      <a:pt x="110" y="16068"/>
                      <a:pt x="304" y="16029"/>
                    </a:cubicBezTo>
                    <a:cubicBezTo>
                      <a:pt x="511" y="16003"/>
                      <a:pt x="692" y="16132"/>
                      <a:pt x="731" y="16326"/>
                    </a:cubicBezTo>
                    <a:cubicBezTo>
                      <a:pt x="860" y="17103"/>
                      <a:pt x="1391" y="17595"/>
                      <a:pt x="1805" y="17866"/>
                    </a:cubicBezTo>
                    <a:cubicBezTo>
                      <a:pt x="2568" y="18371"/>
                      <a:pt x="3578" y="18552"/>
                      <a:pt x="4445" y="18345"/>
                    </a:cubicBezTo>
                    <a:cubicBezTo>
                      <a:pt x="5829" y="18022"/>
                      <a:pt x="7097" y="16961"/>
                      <a:pt x="8249" y="15201"/>
                    </a:cubicBezTo>
                    <a:cubicBezTo>
                      <a:pt x="10371" y="11940"/>
                      <a:pt x="11264" y="7877"/>
                      <a:pt x="10707" y="4021"/>
                    </a:cubicBezTo>
                    <a:cubicBezTo>
                      <a:pt x="10604" y="3270"/>
                      <a:pt x="10397" y="2313"/>
                      <a:pt x="9853" y="1601"/>
                    </a:cubicBezTo>
                    <a:cubicBezTo>
                      <a:pt x="9426" y="1045"/>
                      <a:pt x="8598" y="553"/>
                      <a:pt x="7809" y="786"/>
                    </a:cubicBezTo>
                    <a:cubicBezTo>
                      <a:pt x="7602" y="851"/>
                      <a:pt x="7408" y="734"/>
                      <a:pt x="7356" y="540"/>
                    </a:cubicBezTo>
                    <a:cubicBezTo>
                      <a:pt x="7291" y="346"/>
                      <a:pt x="7408" y="139"/>
                      <a:pt x="7602" y="87"/>
                    </a:cubicBezTo>
                    <a:cubicBezTo>
                      <a:pt x="8559" y="-197"/>
                      <a:pt x="9724" y="230"/>
                      <a:pt x="10436" y="1148"/>
                    </a:cubicBezTo>
                    <a:cubicBezTo>
                      <a:pt x="11083" y="1989"/>
                      <a:pt x="11316" y="3063"/>
                      <a:pt x="11432" y="3904"/>
                    </a:cubicBezTo>
                    <a:cubicBezTo>
                      <a:pt x="12027" y="7929"/>
                      <a:pt x="11083" y="12186"/>
                      <a:pt x="8857" y="15589"/>
                    </a:cubicBezTo>
                    <a:cubicBezTo>
                      <a:pt x="7602" y="17517"/>
                      <a:pt x="6166" y="18682"/>
                      <a:pt x="4600" y="19044"/>
                    </a:cubicBezTo>
                    <a:cubicBezTo>
                      <a:pt x="4315" y="19108"/>
                      <a:pt x="4005" y="19147"/>
                      <a:pt x="3707" y="19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457;p27">
                <a:extLst>
                  <a:ext uri="{FF2B5EF4-FFF2-40B4-BE49-F238E27FC236}">
                    <a16:creationId xmlns:a16="http://schemas.microsoft.com/office/drawing/2014/main" id="{B2D77EF9-4267-253F-A912-8347A96AA9CA}"/>
                  </a:ext>
                </a:extLst>
              </p:cNvPr>
              <p:cNvSpPr/>
              <p:nvPr/>
            </p:nvSpPr>
            <p:spPr>
              <a:xfrm>
                <a:off x="6556565" y="336438"/>
                <a:ext cx="36862" cy="69979"/>
              </a:xfrm>
              <a:custGeom>
                <a:avLst/>
                <a:gdLst/>
                <a:ahLst/>
                <a:cxnLst/>
                <a:rect l="l" t="t" r="r" b="b"/>
                <a:pathLst>
                  <a:path w="4863" h="9232" extrusionOk="0">
                    <a:moveTo>
                      <a:pt x="373" y="9232"/>
                    </a:moveTo>
                    <a:cubicBezTo>
                      <a:pt x="244" y="9232"/>
                      <a:pt x="128" y="9168"/>
                      <a:pt x="50" y="9051"/>
                    </a:cubicBezTo>
                    <a:cubicBezTo>
                      <a:pt x="-54" y="8870"/>
                      <a:pt x="11" y="8650"/>
                      <a:pt x="179" y="8547"/>
                    </a:cubicBezTo>
                    <a:cubicBezTo>
                      <a:pt x="2909" y="6968"/>
                      <a:pt x="4527" y="3552"/>
                      <a:pt x="4022" y="433"/>
                    </a:cubicBezTo>
                    <a:cubicBezTo>
                      <a:pt x="3984" y="239"/>
                      <a:pt x="4126" y="45"/>
                      <a:pt x="4333" y="6"/>
                    </a:cubicBezTo>
                    <a:cubicBezTo>
                      <a:pt x="4527" y="-32"/>
                      <a:pt x="4721" y="110"/>
                      <a:pt x="4760" y="317"/>
                    </a:cubicBezTo>
                    <a:cubicBezTo>
                      <a:pt x="5316" y="3772"/>
                      <a:pt x="3595" y="7421"/>
                      <a:pt x="555" y="9181"/>
                    </a:cubicBezTo>
                    <a:cubicBezTo>
                      <a:pt x="503" y="9219"/>
                      <a:pt x="438" y="9232"/>
                      <a:pt x="373" y="9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458;p27">
                <a:extLst>
                  <a:ext uri="{FF2B5EF4-FFF2-40B4-BE49-F238E27FC236}">
                    <a16:creationId xmlns:a16="http://schemas.microsoft.com/office/drawing/2014/main" id="{13784D32-2E73-C76D-D3B8-3AAA3FA524C0}"/>
                  </a:ext>
                </a:extLst>
              </p:cNvPr>
              <p:cNvSpPr/>
              <p:nvPr/>
            </p:nvSpPr>
            <p:spPr>
              <a:xfrm>
                <a:off x="6801038" y="292050"/>
                <a:ext cx="52969" cy="56501"/>
              </a:xfrm>
              <a:custGeom>
                <a:avLst/>
                <a:gdLst/>
                <a:ahLst/>
                <a:cxnLst/>
                <a:rect l="l" t="t" r="r" b="b"/>
                <a:pathLst>
                  <a:path w="6988" h="7454" extrusionOk="0">
                    <a:moveTo>
                      <a:pt x="2527" y="7454"/>
                    </a:moveTo>
                    <a:cubicBezTo>
                      <a:pt x="1777" y="7454"/>
                      <a:pt x="1013" y="7040"/>
                      <a:pt x="547" y="6354"/>
                    </a:cubicBezTo>
                    <a:cubicBezTo>
                      <a:pt x="133" y="5746"/>
                      <a:pt x="-61" y="4918"/>
                      <a:pt x="17" y="4051"/>
                    </a:cubicBezTo>
                    <a:cubicBezTo>
                      <a:pt x="159" y="2485"/>
                      <a:pt x="1130" y="1062"/>
                      <a:pt x="2488" y="402"/>
                    </a:cubicBezTo>
                    <a:cubicBezTo>
                      <a:pt x="3899" y="-284"/>
                      <a:pt x="5697" y="-77"/>
                      <a:pt x="6862" y="907"/>
                    </a:cubicBezTo>
                    <a:cubicBezTo>
                      <a:pt x="7017" y="1036"/>
                      <a:pt x="7030" y="1269"/>
                      <a:pt x="6901" y="1424"/>
                    </a:cubicBezTo>
                    <a:cubicBezTo>
                      <a:pt x="6771" y="1579"/>
                      <a:pt x="6538" y="1592"/>
                      <a:pt x="6383" y="1463"/>
                    </a:cubicBezTo>
                    <a:cubicBezTo>
                      <a:pt x="5438" y="661"/>
                      <a:pt x="3963" y="493"/>
                      <a:pt x="2799" y="1049"/>
                    </a:cubicBezTo>
                    <a:cubicBezTo>
                      <a:pt x="1660" y="1592"/>
                      <a:pt x="858" y="2796"/>
                      <a:pt x="741" y="4103"/>
                    </a:cubicBezTo>
                    <a:cubicBezTo>
                      <a:pt x="677" y="4801"/>
                      <a:pt x="819" y="5448"/>
                      <a:pt x="1143" y="5927"/>
                    </a:cubicBezTo>
                    <a:cubicBezTo>
                      <a:pt x="1492" y="6445"/>
                      <a:pt x="2074" y="6755"/>
                      <a:pt x="2631" y="6704"/>
                    </a:cubicBezTo>
                    <a:cubicBezTo>
                      <a:pt x="2838" y="6665"/>
                      <a:pt x="3006" y="6833"/>
                      <a:pt x="3032" y="7027"/>
                    </a:cubicBezTo>
                    <a:cubicBezTo>
                      <a:pt x="3058" y="7234"/>
                      <a:pt x="2902" y="7402"/>
                      <a:pt x="2708" y="7428"/>
                    </a:cubicBezTo>
                    <a:cubicBezTo>
                      <a:pt x="2644" y="7428"/>
                      <a:pt x="2579" y="7428"/>
                      <a:pt x="2514" y="74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459;p27">
                <a:extLst>
                  <a:ext uri="{FF2B5EF4-FFF2-40B4-BE49-F238E27FC236}">
                    <a16:creationId xmlns:a16="http://schemas.microsoft.com/office/drawing/2014/main" id="{B463D1FC-2C99-D259-1534-BCF47676C53A}"/>
                  </a:ext>
                </a:extLst>
              </p:cNvPr>
              <p:cNvSpPr/>
              <p:nvPr/>
            </p:nvSpPr>
            <p:spPr>
              <a:xfrm>
                <a:off x="6322727" y="-840082"/>
                <a:ext cx="5488" cy="138782"/>
              </a:xfrm>
              <a:custGeom>
                <a:avLst/>
                <a:gdLst/>
                <a:ahLst/>
                <a:cxnLst/>
                <a:rect l="l" t="t" r="r" b="b"/>
                <a:pathLst>
                  <a:path w="724" h="18309" extrusionOk="0">
                    <a:moveTo>
                      <a:pt x="362" y="18310"/>
                    </a:moveTo>
                    <a:cubicBezTo>
                      <a:pt x="155" y="18310"/>
                      <a:pt x="0" y="18141"/>
                      <a:pt x="0" y="17947"/>
                    </a:cubicBezTo>
                    <a:lnTo>
                      <a:pt x="0" y="362"/>
                    </a:lnTo>
                    <a:cubicBezTo>
                      <a:pt x="0" y="155"/>
                      <a:pt x="168" y="0"/>
                      <a:pt x="362" y="0"/>
                    </a:cubicBezTo>
                    <a:cubicBezTo>
                      <a:pt x="556" y="0"/>
                      <a:pt x="725" y="168"/>
                      <a:pt x="725" y="362"/>
                    </a:cubicBezTo>
                    <a:lnTo>
                      <a:pt x="725" y="17947"/>
                    </a:lnTo>
                    <a:cubicBezTo>
                      <a:pt x="725" y="18154"/>
                      <a:pt x="556" y="18310"/>
                      <a:pt x="362" y="183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460;p27">
                <a:extLst>
                  <a:ext uri="{FF2B5EF4-FFF2-40B4-BE49-F238E27FC236}">
                    <a16:creationId xmlns:a16="http://schemas.microsoft.com/office/drawing/2014/main" id="{7D70B62D-EA95-6722-D6F8-30E4D5BEFCCC}"/>
                  </a:ext>
                </a:extLst>
              </p:cNvPr>
              <p:cNvSpPr/>
              <p:nvPr/>
            </p:nvSpPr>
            <p:spPr>
              <a:xfrm>
                <a:off x="6507493" y="-1161922"/>
                <a:ext cx="231001" cy="260744"/>
              </a:xfrm>
              <a:custGeom>
                <a:avLst/>
                <a:gdLst/>
                <a:ahLst/>
                <a:cxnLst/>
                <a:rect l="l" t="t" r="r" b="b"/>
                <a:pathLst>
                  <a:path w="30475" h="34399" extrusionOk="0">
                    <a:moveTo>
                      <a:pt x="274" y="34399"/>
                    </a:moveTo>
                    <a:cubicBezTo>
                      <a:pt x="274" y="34399"/>
                      <a:pt x="183" y="34399"/>
                      <a:pt x="144" y="34360"/>
                    </a:cubicBezTo>
                    <a:cubicBezTo>
                      <a:pt x="15" y="34295"/>
                      <a:pt x="-37" y="34140"/>
                      <a:pt x="28" y="33998"/>
                    </a:cubicBezTo>
                    <a:cubicBezTo>
                      <a:pt x="468" y="33131"/>
                      <a:pt x="26981" y="3486"/>
                      <a:pt x="29996" y="96"/>
                    </a:cubicBezTo>
                    <a:cubicBezTo>
                      <a:pt x="30099" y="-20"/>
                      <a:pt x="30268" y="-33"/>
                      <a:pt x="30384" y="70"/>
                    </a:cubicBezTo>
                    <a:cubicBezTo>
                      <a:pt x="30501" y="174"/>
                      <a:pt x="30501" y="342"/>
                      <a:pt x="30410" y="458"/>
                    </a:cubicBezTo>
                    <a:cubicBezTo>
                      <a:pt x="20278" y="11781"/>
                      <a:pt x="1011" y="33403"/>
                      <a:pt x="520" y="34244"/>
                    </a:cubicBezTo>
                    <a:cubicBezTo>
                      <a:pt x="468" y="34334"/>
                      <a:pt x="377" y="34386"/>
                      <a:pt x="274" y="343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461;p27">
                <a:extLst>
                  <a:ext uri="{FF2B5EF4-FFF2-40B4-BE49-F238E27FC236}">
                    <a16:creationId xmlns:a16="http://schemas.microsoft.com/office/drawing/2014/main" id="{09646AEA-97C0-D186-CFCD-B8F3E90242E3}"/>
                  </a:ext>
                </a:extLst>
              </p:cNvPr>
              <p:cNvSpPr/>
              <p:nvPr/>
            </p:nvSpPr>
            <p:spPr>
              <a:xfrm>
                <a:off x="6601673" y="-1091263"/>
                <a:ext cx="97297" cy="76990"/>
              </a:xfrm>
              <a:custGeom>
                <a:avLst/>
                <a:gdLst/>
                <a:ahLst/>
                <a:cxnLst/>
                <a:rect l="l" t="t" r="r" b="b"/>
                <a:pathLst>
                  <a:path w="12836" h="10157" extrusionOk="0">
                    <a:moveTo>
                      <a:pt x="802" y="10145"/>
                    </a:moveTo>
                    <a:cubicBezTo>
                      <a:pt x="660" y="10145"/>
                      <a:pt x="543" y="10028"/>
                      <a:pt x="530" y="9886"/>
                    </a:cubicBezTo>
                    <a:lnTo>
                      <a:pt x="0" y="285"/>
                    </a:lnTo>
                    <a:cubicBezTo>
                      <a:pt x="0" y="129"/>
                      <a:pt x="103" y="0"/>
                      <a:pt x="259" y="0"/>
                    </a:cubicBezTo>
                    <a:cubicBezTo>
                      <a:pt x="259" y="0"/>
                      <a:pt x="259" y="0"/>
                      <a:pt x="272" y="0"/>
                    </a:cubicBezTo>
                    <a:cubicBezTo>
                      <a:pt x="414" y="0"/>
                      <a:pt x="530" y="116"/>
                      <a:pt x="543" y="259"/>
                    </a:cubicBezTo>
                    <a:lnTo>
                      <a:pt x="1061" y="9601"/>
                    </a:lnTo>
                    <a:lnTo>
                      <a:pt x="12564" y="9148"/>
                    </a:lnTo>
                    <a:cubicBezTo>
                      <a:pt x="12564" y="9148"/>
                      <a:pt x="12564" y="9148"/>
                      <a:pt x="12564" y="9148"/>
                    </a:cubicBezTo>
                    <a:cubicBezTo>
                      <a:pt x="12707" y="9148"/>
                      <a:pt x="12836" y="9265"/>
                      <a:pt x="12836" y="9407"/>
                    </a:cubicBezTo>
                    <a:cubicBezTo>
                      <a:pt x="12836" y="9562"/>
                      <a:pt x="12720" y="9679"/>
                      <a:pt x="12577" y="9692"/>
                    </a:cubicBezTo>
                    <a:lnTo>
                      <a:pt x="802" y="10158"/>
                    </a:lnTo>
                    <a:cubicBezTo>
                      <a:pt x="802" y="10158"/>
                      <a:pt x="802" y="10158"/>
                      <a:pt x="802" y="101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462;p27">
                <a:extLst>
                  <a:ext uri="{FF2B5EF4-FFF2-40B4-BE49-F238E27FC236}">
                    <a16:creationId xmlns:a16="http://schemas.microsoft.com/office/drawing/2014/main" id="{8591F9BA-3424-2263-DD5B-E9B3C7D5CCEC}"/>
                  </a:ext>
                </a:extLst>
              </p:cNvPr>
              <p:cNvSpPr/>
              <p:nvPr/>
            </p:nvSpPr>
            <p:spPr>
              <a:xfrm>
                <a:off x="6521728" y="-982985"/>
                <a:ext cx="68758" cy="59730"/>
              </a:xfrm>
              <a:custGeom>
                <a:avLst/>
                <a:gdLst/>
                <a:ahLst/>
                <a:cxnLst/>
                <a:rect l="l" t="t" r="r" b="b"/>
                <a:pathLst>
                  <a:path w="9071" h="7880" extrusionOk="0">
                    <a:moveTo>
                      <a:pt x="946" y="7880"/>
                    </a:moveTo>
                    <a:cubicBezTo>
                      <a:pt x="803" y="7880"/>
                      <a:pt x="687" y="7777"/>
                      <a:pt x="674" y="7634"/>
                    </a:cubicBezTo>
                    <a:lnTo>
                      <a:pt x="1" y="298"/>
                    </a:lnTo>
                    <a:cubicBezTo>
                      <a:pt x="-12" y="142"/>
                      <a:pt x="104" y="13"/>
                      <a:pt x="247" y="0"/>
                    </a:cubicBezTo>
                    <a:cubicBezTo>
                      <a:pt x="428" y="0"/>
                      <a:pt x="532" y="104"/>
                      <a:pt x="544" y="246"/>
                    </a:cubicBezTo>
                    <a:lnTo>
                      <a:pt x="1191" y="7324"/>
                    </a:lnTo>
                    <a:lnTo>
                      <a:pt x="8787" y="6793"/>
                    </a:lnTo>
                    <a:cubicBezTo>
                      <a:pt x="8916" y="6806"/>
                      <a:pt x="9072" y="6897"/>
                      <a:pt x="9072" y="7052"/>
                    </a:cubicBezTo>
                    <a:cubicBezTo>
                      <a:pt x="9072" y="7207"/>
                      <a:pt x="8968" y="7337"/>
                      <a:pt x="8813" y="7337"/>
                    </a:cubicBezTo>
                    <a:lnTo>
                      <a:pt x="946" y="7880"/>
                    </a:lnTo>
                    <a:cubicBezTo>
                      <a:pt x="946" y="7880"/>
                      <a:pt x="946" y="7880"/>
                      <a:pt x="933" y="7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463;p27">
                <a:extLst>
                  <a:ext uri="{FF2B5EF4-FFF2-40B4-BE49-F238E27FC236}">
                    <a16:creationId xmlns:a16="http://schemas.microsoft.com/office/drawing/2014/main" id="{F5E16080-BA94-4BA7-6747-19A74E18D2F2}"/>
                  </a:ext>
                </a:extLst>
              </p:cNvPr>
              <p:cNvSpPr/>
              <p:nvPr/>
            </p:nvSpPr>
            <p:spPr>
              <a:xfrm>
                <a:off x="6559203" y="-1005247"/>
                <a:ext cx="59336" cy="44525"/>
              </a:xfrm>
              <a:custGeom>
                <a:avLst/>
                <a:gdLst/>
                <a:ahLst/>
                <a:cxnLst/>
                <a:rect l="l" t="t" r="r" b="b"/>
                <a:pathLst>
                  <a:path w="7828" h="5874" extrusionOk="0">
                    <a:moveTo>
                      <a:pt x="272" y="5875"/>
                    </a:moveTo>
                    <a:cubicBezTo>
                      <a:pt x="207" y="5875"/>
                      <a:pt x="129" y="5849"/>
                      <a:pt x="91" y="5797"/>
                    </a:cubicBezTo>
                    <a:cubicBezTo>
                      <a:pt x="39" y="5745"/>
                      <a:pt x="0" y="5681"/>
                      <a:pt x="0" y="5603"/>
                    </a:cubicBezTo>
                    <a:lnTo>
                      <a:pt x="0" y="272"/>
                    </a:lnTo>
                    <a:cubicBezTo>
                      <a:pt x="0" y="116"/>
                      <a:pt x="117" y="0"/>
                      <a:pt x="272" y="0"/>
                    </a:cubicBezTo>
                    <a:cubicBezTo>
                      <a:pt x="427" y="0"/>
                      <a:pt x="544" y="116"/>
                      <a:pt x="544" y="272"/>
                    </a:cubicBezTo>
                    <a:lnTo>
                      <a:pt x="544" y="5318"/>
                    </a:lnTo>
                    <a:lnTo>
                      <a:pt x="7544" y="4956"/>
                    </a:lnTo>
                    <a:cubicBezTo>
                      <a:pt x="7686" y="4930"/>
                      <a:pt x="7816" y="5059"/>
                      <a:pt x="7829" y="5215"/>
                    </a:cubicBezTo>
                    <a:cubicBezTo>
                      <a:pt x="7829" y="5370"/>
                      <a:pt x="7725" y="5486"/>
                      <a:pt x="7570" y="5499"/>
                    </a:cubicBezTo>
                    <a:lnTo>
                      <a:pt x="285" y="5875"/>
                    </a:lnTo>
                    <a:cubicBezTo>
                      <a:pt x="285" y="5875"/>
                      <a:pt x="285" y="5875"/>
                      <a:pt x="272" y="58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464;p27">
                <a:extLst>
                  <a:ext uri="{FF2B5EF4-FFF2-40B4-BE49-F238E27FC236}">
                    <a16:creationId xmlns:a16="http://schemas.microsoft.com/office/drawing/2014/main" id="{F6D623AC-E5C8-3437-0A97-D990FDAC29A3}"/>
                  </a:ext>
                </a:extLst>
              </p:cNvPr>
              <p:cNvSpPr/>
              <p:nvPr/>
            </p:nvSpPr>
            <p:spPr>
              <a:xfrm>
                <a:off x="5519353" y="508424"/>
                <a:ext cx="464025" cy="8626"/>
              </a:xfrm>
              <a:custGeom>
                <a:avLst/>
                <a:gdLst/>
                <a:ahLst/>
                <a:cxnLst/>
                <a:rect l="l" t="t" r="r" b="b"/>
                <a:pathLst>
                  <a:path w="61217" h="1138" extrusionOk="0">
                    <a:moveTo>
                      <a:pt x="60648" y="1139"/>
                    </a:moveTo>
                    <a:lnTo>
                      <a:pt x="569" y="1139"/>
                    </a:lnTo>
                    <a:cubicBezTo>
                      <a:pt x="259" y="1139"/>
                      <a:pt x="0" y="880"/>
                      <a:pt x="0" y="569"/>
                    </a:cubicBezTo>
                    <a:cubicBezTo>
                      <a:pt x="0" y="259"/>
                      <a:pt x="259" y="0"/>
                      <a:pt x="569" y="0"/>
                    </a:cubicBezTo>
                    <a:lnTo>
                      <a:pt x="60648" y="0"/>
                    </a:lnTo>
                    <a:cubicBezTo>
                      <a:pt x="60959" y="0"/>
                      <a:pt x="61217" y="259"/>
                      <a:pt x="61217" y="569"/>
                    </a:cubicBezTo>
                    <a:cubicBezTo>
                      <a:pt x="61217" y="880"/>
                      <a:pt x="60959" y="1139"/>
                      <a:pt x="60648" y="11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465;p27">
                <a:extLst>
                  <a:ext uri="{FF2B5EF4-FFF2-40B4-BE49-F238E27FC236}">
                    <a16:creationId xmlns:a16="http://schemas.microsoft.com/office/drawing/2014/main" id="{688E3300-13A9-1785-EC50-8299A9CB9334}"/>
                  </a:ext>
                </a:extLst>
              </p:cNvPr>
              <p:cNvSpPr/>
              <p:nvPr/>
            </p:nvSpPr>
            <p:spPr>
              <a:xfrm>
                <a:off x="5514032" y="-65051"/>
                <a:ext cx="819049" cy="366432"/>
              </a:xfrm>
              <a:custGeom>
                <a:avLst/>
                <a:gdLst/>
                <a:ahLst/>
                <a:cxnLst/>
                <a:rect l="l" t="t" r="r" b="b"/>
                <a:pathLst>
                  <a:path w="108054" h="48342" extrusionOk="0">
                    <a:moveTo>
                      <a:pt x="11390" y="48342"/>
                    </a:moveTo>
                    <a:cubicBezTo>
                      <a:pt x="7378" y="48342"/>
                      <a:pt x="3354" y="47023"/>
                      <a:pt x="262" y="44461"/>
                    </a:cubicBezTo>
                    <a:cubicBezTo>
                      <a:pt x="-49" y="44202"/>
                      <a:pt x="-88" y="43749"/>
                      <a:pt x="171" y="43438"/>
                    </a:cubicBezTo>
                    <a:cubicBezTo>
                      <a:pt x="430" y="43128"/>
                      <a:pt x="883" y="43089"/>
                      <a:pt x="1193" y="43348"/>
                    </a:cubicBezTo>
                    <a:cubicBezTo>
                      <a:pt x="6227" y="47527"/>
                      <a:pt x="13952" y="48084"/>
                      <a:pt x="19542" y="44681"/>
                    </a:cubicBezTo>
                    <a:cubicBezTo>
                      <a:pt x="24278" y="41808"/>
                      <a:pt x="26982" y="36943"/>
                      <a:pt x="29842" y="31806"/>
                    </a:cubicBezTo>
                    <a:cubicBezTo>
                      <a:pt x="31563" y="28713"/>
                      <a:pt x="33348" y="25504"/>
                      <a:pt x="35626" y="22761"/>
                    </a:cubicBezTo>
                    <a:cubicBezTo>
                      <a:pt x="41254" y="15967"/>
                      <a:pt x="50221" y="12073"/>
                      <a:pt x="59046" y="12616"/>
                    </a:cubicBezTo>
                    <a:cubicBezTo>
                      <a:pt x="63523" y="12888"/>
                      <a:pt x="67871" y="14234"/>
                      <a:pt x="72064" y="15528"/>
                    </a:cubicBezTo>
                    <a:cubicBezTo>
                      <a:pt x="76152" y="16796"/>
                      <a:pt x="80384" y="18103"/>
                      <a:pt x="84667" y="18374"/>
                    </a:cubicBezTo>
                    <a:cubicBezTo>
                      <a:pt x="90904" y="18762"/>
                      <a:pt x="97011" y="16873"/>
                      <a:pt x="101475" y="13185"/>
                    </a:cubicBezTo>
                    <a:cubicBezTo>
                      <a:pt x="106082" y="9381"/>
                      <a:pt x="106806" y="6612"/>
                      <a:pt x="106561" y="750"/>
                    </a:cubicBezTo>
                    <a:cubicBezTo>
                      <a:pt x="106548" y="349"/>
                      <a:pt x="106858" y="13"/>
                      <a:pt x="107259" y="0"/>
                    </a:cubicBezTo>
                    <a:cubicBezTo>
                      <a:pt x="107635" y="13"/>
                      <a:pt x="107997" y="298"/>
                      <a:pt x="108010" y="699"/>
                    </a:cubicBezTo>
                    <a:cubicBezTo>
                      <a:pt x="108269" y="6806"/>
                      <a:pt x="107544" y="10041"/>
                      <a:pt x="102407" y="14298"/>
                    </a:cubicBezTo>
                    <a:cubicBezTo>
                      <a:pt x="97658" y="18219"/>
                      <a:pt x="91149" y="20238"/>
                      <a:pt x="84589" y="19811"/>
                    </a:cubicBezTo>
                    <a:cubicBezTo>
                      <a:pt x="80138" y="19526"/>
                      <a:pt x="75816" y="18193"/>
                      <a:pt x="71650" y="16899"/>
                    </a:cubicBezTo>
                    <a:cubicBezTo>
                      <a:pt x="67535" y="15631"/>
                      <a:pt x="63278" y="14311"/>
                      <a:pt x="58969" y="14052"/>
                    </a:cubicBezTo>
                    <a:cubicBezTo>
                      <a:pt x="50623" y="13548"/>
                      <a:pt x="42095" y="17236"/>
                      <a:pt x="36751" y="23679"/>
                    </a:cubicBezTo>
                    <a:cubicBezTo>
                      <a:pt x="34564" y="26319"/>
                      <a:pt x="32818" y="29464"/>
                      <a:pt x="31123" y="32504"/>
                    </a:cubicBezTo>
                    <a:cubicBezTo>
                      <a:pt x="28302" y="37577"/>
                      <a:pt x="25377" y="42830"/>
                      <a:pt x="20318" y="45910"/>
                    </a:cubicBezTo>
                    <a:cubicBezTo>
                      <a:pt x="17652" y="47527"/>
                      <a:pt x="14534" y="48329"/>
                      <a:pt x="11415" y="4832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466;p27">
                <a:extLst>
                  <a:ext uri="{FF2B5EF4-FFF2-40B4-BE49-F238E27FC236}">
                    <a16:creationId xmlns:a16="http://schemas.microsoft.com/office/drawing/2014/main" id="{3AA1DF8A-395F-D24A-3147-72A380A56CD6}"/>
                  </a:ext>
                </a:extLst>
              </p:cNvPr>
              <p:cNvSpPr/>
              <p:nvPr/>
            </p:nvSpPr>
            <p:spPr>
              <a:xfrm>
                <a:off x="6751133" y="378847"/>
                <a:ext cx="359982" cy="281112"/>
              </a:xfrm>
              <a:custGeom>
                <a:avLst/>
                <a:gdLst/>
                <a:ahLst/>
                <a:cxnLst/>
                <a:rect l="l" t="t" r="r" b="b"/>
                <a:pathLst>
                  <a:path w="47491" h="37086" extrusionOk="0">
                    <a:moveTo>
                      <a:pt x="726" y="37074"/>
                    </a:moveTo>
                    <a:cubicBezTo>
                      <a:pt x="648" y="37074"/>
                      <a:pt x="558" y="37061"/>
                      <a:pt x="480" y="37035"/>
                    </a:cubicBezTo>
                    <a:cubicBezTo>
                      <a:pt x="105" y="36905"/>
                      <a:pt x="-89" y="36491"/>
                      <a:pt x="40" y="36103"/>
                    </a:cubicBezTo>
                    <a:cubicBezTo>
                      <a:pt x="7506" y="15374"/>
                      <a:pt x="25829" y="1205"/>
                      <a:pt x="46726" y="2"/>
                    </a:cubicBezTo>
                    <a:cubicBezTo>
                      <a:pt x="47102" y="-24"/>
                      <a:pt x="47464" y="286"/>
                      <a:pt x="47490" y="687"/>
                    </a:cubicBezTo>
                    <a:cubicBezTo>
                      <a:pt x="47516" y="1088"/>
                      <a:pt x="47205" y="1425"/>
                      <a:pt x="46804" y="1451"/>
                    </a:cubicBezTo>
                    <a:cubicBezTo>
                      <a:pt x="26489" y="2615"/>
                      <a:pt x="8658" y="16422"/>
                      <a:pt x="1386" y="36608"/>
                    </a:cubicBezTo>
                    <a:cubicBezTo>
                      <a:pt x="1282" y="36905"/>
                      <a:pt x="998" y="37086"/>
                      <a:pt x="700" y="370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467;p27">
                <a:extLst>
                  <a:ext uri="{FF2B5EF4-FFF2-40B4-BE49-F238E27FC236}">
                    <a16:creationId xmlns:a16="http://schemas.microsoft.com/office/drawing/2014/main" id="{147C434C-17B2-1C65-223C-FAA11068DA1A}"/>
                  </a:ext>
                </a:extLst>
              </p:cNvPr>
              <p:cNvSpPr/>
              <p:nvPr/>
            </p:nvSpPr>
            <p:spPr>
              <a:xfrm>
                <a:off x="6779087" y="-73510"/>
                <a:ext cx="297242" cy="283674"/>
              </a:xfrm>
              <a:custGeom>
                <a:avLst/>
                <a:gdLst/>
                <a:ahLst/>
                <a:cxnLst/>
                <a:rect l="l" t="t" r="r" b="b"/>
                <a:pathLst>
                  <a:path w="39214" h="37424" extrusionOk="0">
                    <a:moveTo>
                      <a:pt x="38510" y="37412"/>
                    </a:moveTo>
                    <a:cubicBezTo>
                      <a:pt x="38510" y="37412"/>
                      <a:pt x="38458" y="37412"/>
                      <a:pt x="38419" y="37412"/>
                    </a:cubicBezTo>
                    <a:cubicBezTo>
                      <a:pt x="21197" y="35406"/>
                      <a:pt x="817" y="13849"/>
                      <a:pt x="2" y="767"/>
                    </a:cubicBezTo>
                    <a:cubicBezTo>
                      <a:pt x="-24" y="365"/>
                      <a:pt x="273" y="29"/>
                      <a:pt x="674" y="3"/>
                    </a:cubicBezTo>
                    <a:cubicBezTo>
                      <a:pt x="1063" y="-36"/>
                      <a:pt x="1425" y="288"/>
                      <a:pt x="1438" y="676"/>
                    </a:cubicBezTo>
                    <a:cubicBezTo>
                      <a:pt x="2201" y="12995"/>
                      <a:pt x="22258" y="34073"/>
                      <a:pt x="38575" y="35975"/>
                    </a:cubicBezTo>
                    <a:cubicBezTo>
                      <a:pt x="38976" y="36027"/>
                      <a:pt x="39260" y="36376"/>
                      <a:pt x="39209" y="36778"/>
                    </a:cubicBezTo>
                    <a:cubicBezTo>
                      <a:pt x="39170" y="37153"/>
                      <a:pt x="38859" y="37425"/>
                      <a:pt x="38497" y="374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468;p27">
                <a:extLst>
                  <a:ext uri="{FF2B5EF4-FFF2-40B4-BE49-F238E27FC236}">
                    <a16:creationId xmlns:a16="http://schemas.microsoft.com/office/drawing/2014/main" id="{67B66BFD-9894-EBB0-2C13-A977ED434982}"/>
                  </a:ext>
                </a:extLst>
              </p:cNvPr>
              <p:cNvSpPr/>
              <p:nvPr/>
            </p:nvSpPr>
            <p:spPr>
              <a:xfrm>
                <a:off x="6066263" y="-113987"/>
                <a:ext cx="561170" cy="107681"/>
              </a:xfrm>
              <a:custGeom>
                <a:avLst/>
                <a:gdLst/>
                <a:ahLst/>
                <a:cxnLst/>
                <a:rect l="l" t="t" r="r" b="b"/>
                <a:pathLst>
                  <a:path w="74033" h="14206" extrusionOk="0">
                    <a:moveTo>
                      <a:pt x="35000" y="14207"/>
                    </a:moveTo>
                    <a:cubicBezTo>
                      <a:pt x="22539" y="14207"/>
                      <a:pt x="10014" y="10622"/>
                      <a:pt x="257" y="4192"/>
                    </a:cubicBezTo>
                    <a:cubicBezTo>
                      <a:pt x="-2" y="4023"/>
                      <a:pt x="-79" y="3661"/>
                      <a:pt x="89" y="3402"/>
                    </a:cubicBezTo>
                    <a:cubicBezTo>
                      <a:pt x="270" y="3143"/>
                      <a:pt x="620" y="3066"/>
                      <a:pt x="878" y="3234"/>
                    </a:cubicBezTo>
                    <a:cubicBezTo>
                      <a:pt x="11152" y="10014"/>
                      <a:pt x="24584" y="13573"/>
                      <a:pt x="37717" y="13003"/>
                    </a:cubicBezTo>
                    <a:cubicBezTo>
                      <a:pt x="50838" y="12434"/>
                      <a:pt x="63739" y="7737"/>
                      <a:pt x="73107" y="128"/>
                    </a:cubicBezTo>
                    <a:cubicBezTo>
                      <a:pt x="73353" y="-66"/>
                      <a:pt x="73716" y="-40"/>
                      <a:pt x="73910" y="206"/>
                    </a:cubicBezTo>
                    <a:cubicBezTo>
                      <a:pt x="74104" y="452"/>
                      <a:pt x="74065" y="814"/>
                      <a:pt x="73832" y="1008"/>
                    </a:cubicBezTo>
                    <a:cubicBezTo>
                      <a:pt x="64283" y="8772"/>
                      <a:pt x="51136" y="13573"/>
                      <a:pt x="37769" y="14142"/>
                    </a:cubicBezTo>
                    <a:cubicBezTo>
                      <a:pt x="36851" y="14181"/>
                      <a:pt x="35919" y="14207"/>
                      <a:pt x="35000" y="14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469;p27">
                <a:extLst>
                  <a:ext uri="{FF2B5EF4-FFF2-40B4-BE49-F238E27FC236}">
                    <a16:creationId xmlns:a16="http://schemas.microsoft.com/office/drawing/2014/main" id="{A702564A-AF9B-8A58-105C-D7608D17D8E6}"/>
                  </a:ext>
                </a:extLst>
              </p:cNvPr>
              <p:cNvSpPr/>
              <p:nvPr/>
            </p:nvSpPr>
            <p:spPr>
              <a:xfrm>
                <a:off x="6856856" y="263580"/>
                <a:ext cx="79097" cy="390787"/>
              </a:xfrm>
              <a:custGeom>
                <a:avLst/>
                <a:gdLst/>
                <a:ahLst/>
                <a:cxnLst/>
                <a:rect l="l" t="t" r="r" b="b"/>
                <a:pathLst>
                  <a:path w="10435" h="51555" extrusionOk="0">
                    <a:moveTo>
                      <a:pt x="3664" y="51543"/>
                    </a:moveTo>
                    <a:lnTo>
                      <a:pt x="3664" y="51543"/>
                    </a:lnTo>
                    <a:cubicBezTo>
                      <a:pt x="3366" y="51543"/>
                      <a:pt x="3133" y="51310"/>
                      <a:pt x="3107" y="51025"/>
                    </a:cubicBezTo>
                    <a:lnTo>
                      <a:pt x="2" y="17292"/>
                    </a:lnTo>
                    <a:cubicBezTo>
                      <a:pt x="-24" y="16981"/>
                      <a:pt x="209" y="16697"/>
                      <a:pt x="520" y="16671"/>
                    </a:cubicBezTo>
                    <a:cubicBezTo>
                      <a:pt x="817" y="16645"/>
                      <a:pt x="1115" y="16878"/>
                      <a:pt x="1141" y="17188"/>
                    </a:cubicBezTo>
                    <a:lnTo>
                      <a:pt x="3754" y="45643"/>
                    </a:lnTo>
                    <a:lnTo>
                      <a:pt x="9306" y="496"/>
                    </a:lnTo>
                    <a:cubicBezTo>
                      <a:pt x="9344" y="186"/>
                      <a:pt x="9629" y="-34"/>
                      <a:pt x="9940" y="4"/>
                    </a:cubicBezTo>
                    <a:cubicBezTo>
                      <a:pt x="10250" y="43"/>
                      <a:pt x="10470" y="328"/>
                      <a:pt x="10431" y="639"/>
                    </a:cubicBezTo>
                    <a:lnTo>
                      <a:pt x="4233" y="51051"/>
                    </a:lnTo>
                    <a:cubicBezTo>
                      <a:pt x="4195" y="51336"/>
                      <a:pt x="3962" y="51556"/>
                      <a:pt x="3664" y="515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 name="Google Shape;470;p27">
              <a:extLst>
                <a:ext uri="{FF2B5EF4-FFF2-40B4-BE49-F238E27FC236}">
                  <a16:creationId xmlns:a16="http://schemas.microsoft.com/office/drawing/2014/main" id="{5F813D13-BFEE-2BED-F3AF-6B9FB044AA0B}"/>
                </a:ext>
              </a:extLst>
            </p:cNvPr>
            <p:cNvSpPr/>
            <p:nvPr/>
          </p:nvSpPr>
          <p:spPr>
            <a:xfrm>
              <a:off x="899722" y="217705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 name="Google Shape;471;p27">
              <a:extLst>
                <a:ext uri="{FF2B5EF4-FFF2-40B4-BE49-F238E27FC236}">
                  <a16:creationId xmlns:a16="http://schemas.microsoft.com/office/drawing/2014/main" id="{49FA47F0-E585-A4D8-8C8B-399D46D3E5F3}"/>
                </a:ext>
              </a:extLst>
            </p:cNvPr>
            <p:cNvSpPr/>
            <p:nvPr/>
          </p:nvSpPr>
          <p:spPr>
            <a:xfrm>
              <a:off x="853927" y="1266211"/>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 name="Google Shape;472;p27">
              <a:extLst>
                <a:ext uri="{FF2B5EF4-FFF2-40B4-BE49-F238E27FC236}">
                  <a16:creationId xmlns:a16="http://schemas.microsoft.com/office/drawing/2014/main" id="{1A89C72D-B596-2221-F410-37B861B8E5FC}"/>
                </a:ext>
              </a:extLst>
            </p:cNvPr>
            <p:cNvSpPr/>
            <p:nvPr/>
          </p:nvSpPr>
          <p:spPr>
            <a:xfrm>
              <a:off x="1222096" y="106417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Google Shape;473;p27">
              <a:extLst>
                <a:ext uri="{FF2B5EF4-FFF2-40B4-BE49-F238E27FC236}">
                  <a16:creationId xmlns:a16="http://schemas.microsoft.com/office/drawing/2014/main" id="{DE853055-092F-55D7-69FD-EB261D8A3316}"/>
                </a:ext>
              </a:extLst>
            </p:cNvPr>
            <p:cNvSpPr/>
            <p:nvPr/>
          </p:nvSpPr>
          <p:spPr>
            <a:xfrm>
              <a:off x="5299697" y="5371809"/>
              <a:ext cx="89919" cy="89912"/>
            </a:xfrm>
            <a:custGeom>
              <a:avLst/>
              <a:gdLst/>
              <a:ahLst/>
              <a:cxnLst/>
              <a:rect l="l" t="t" r="r" b="b"/>
              <a:pathLst>
                <a:path w="2846" h="2846" extrusionOk="0">
                  <a:moveTo>
                    <a:pt x="1423" y="2847"/>
                  </a:moveTo>
                  <a:cubicBezTo>
                    <a:pt x="634" y="2847"/>
                    <a:pt x="0" y="2200"/>
                    <a:pt x="0" y="1423"/>
                  </a:cubicBezTo>
                  <a:cubicBezTo>
                    <a:pt x="0" y="647"/>
                    <a:pt x="647" y="0"/>
                    <a:pt x="1423" y="0"/>
                  </a:cubicBezTo>
                  <a:cubicBezTo>
                    <a:pt x="2200" y="0"/>
                    <a:pt x="2847" y="647"/>
                    <a:pt x="2847" y="1423"/>
                  </a:cubicBezTo>
                  <a:cubicBezTo>
                    <a:pt x="2847" y="2200"/>
                    <a:pt x="2200" y="2847"/>
                    <a:pt x="1423" y="2847"/>
                  </a:cubicBezTo>
                  <a:close/>
                  <a:moveTo>
                    <a:pt x="1423" y="531"/>
                  </a:moveTo>
                  <a:cubicBezTo>
                    <a:pt x="932" y="531"/>
                    <a:pt x="544" y="932"/>
                    <a:pt x="544" y="1410"/>
                  </a:cubicBezTo>
                  <a:cubicBezTo>
                    <a:pt x="544" y="1889"/>
                    <a:pt x="945" y="2290"/>
                    <a:pt x="1423" y="2290"/>
                  </a:cubicBezTo>
                  <a:cubicBezTo>
                    <a:pt x="1902" y="2290"/>
                    <a:pt x="2303" y="1889"/>
                    <a:pt x="2303" y="1410"/>
                  </a:cubicBezTo>
                  <a:cubicBezTo>
                    <a:pt x="2303" y="932"/>
                    <a:pt x="1902" y="531"/>
                    <a:pt x="1423" y="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 name="Google Shape;474;p27">
              <a:extLst>
                <a:ext uri="{FF2B5EF4-FFF2-40B4-BE49-F238E27FC236}">
                  <a16:creationId xmlns:a16="http://schemas.microsoft.com/office/drawing/2014/main" id="{D68B6C1C-07C8-7B99-FACB-DB5001AB6FC1}"/>
                </a:ext>
              </a:extLst>
            </p:cNvPr>
            <p:cNvSpPr/>
            <p:nvPr/>
          </p:nvSpPr>
          <p:spPr>
            <a:xfrm>
              <a:off x="843671" y="4533972"/>
              <a:ext cx="202038" cy="202028"/>
            </a:xfrm>
            <a:custGeom>
              <a:avLst/>
              <a:gdLst/>
              <a:ahLst/>
              <a:cxnLst/>
              <a:rect l="l" t="t" r="r" b="b"/>
              <a:pathLst>
                <a:path w="3933" h="3933" extrusionOk="0">
                  <a:moveTo>
                    <a:pt x="3934" y="1967"/>
                  </a:moveTo>
                  <a:cubicBezTo>
                    <a:pt x="3934" y="3053"/>
                    <a:pt x="3053" y="3934"/>
                    <a:pt x="1967" y="3934"/>
                  </a:cubicBezTo>
                  <a:cubicBezTo>
                    <a:pt x="881" y="3934"/>
                    <a:pt x="0" y="3053"/>
                    <a:pt x="0" y="1967"/>
                  </a:cubicBezTo>
                  <a:cubicBezTo>
                    <a:pt x="0" y="881"/>
                    <a:pt x="881" y="0"/>
                    <a:pt x="1967" y="0"/>
                  </a:cubicBezTo>
                  <a:cubicBezTo>
                    <a:pt x="3053" y="0"/>
                    <a:pt x="3934" y="881"/>
                    <a:pt x="3934" y="1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475;p27">
              <a:extLst>
                <a:ext uri="{FF2B5EF4-FFF2-40B4-BE49-F238E27FC236}">
                  <a16:creationId xmlns:a16="http://schemas.microsoft.com/office/drawing/2014/main" id="{F684133B-183F-8815-5BE7-76B8F5E3016C}"/>
                </a:ext>
              </a:extLst>
            </p:cNvPr>
            <p:cNvSpPr/>
            <p:nvPr/>
          </p:nvSpPr>
          <p:spPr>
            <a:xfrm>
              <a:off x="5423652" y="5518436"/>
              <a:ext cx="181513" cy="181499"/>
            </a:xfrm>
            <a:custGeom>
              <a:avLst/>
              <a:gdLst/>
              <a:ahLst/>
              <a:cxnLst/>
              <a:rect l="l" t="t" r="r" b="b"/>
              <a:pathLst>
                <a:path w="5745" h="5745" extrusionOk="0">
                  <a:moveTo>
                    <a:pt x="2873" y="5745"/>
                  </a:moveTo>
                  <a:cubicBezTo>
                    <a:pt x="1294" y="5745"/>
                    <a:pt x="0" y="4451"/>
                    <a:pt x="0" y="2873"/>
                  </a:cubicBezTo>
                  <a:cubicBezTo>
                    <a:pt x="0" y="1294"/>
                    <a:pt x="1294" y="0"/>
                    <a:pt x="2873" y="0"/>
                  </a:cubicBezTo>
                  <a:cubicBezTo>
                    <a:pt x="4451" y="0"/>
                    <a:pt x="5745" y="1294"/>
                    <a:pt x="5745" y="2873"/>
                  </a:cubicBezTo>
                  <a:cubicBezTo>
                    <a:pt x="5745" y="4451"/>
                    <a:pt x="4451" y="5745"/>
                    <a:pt x="2873" y="5745"/>
                  </a:cubicBezTo>
                  <a:close/>
                  <a:moveTo>
                    <a:pt x="2873" y="543"/>
                  </a:moveTo>
                  <a:cubicBezTo>
                    <a:pt x="1592" y="543"/>
                    <a:pt x="544" y="1592"/>
                    <a:pt x="544" y="2873"/>
                  </a:cubicBezTo>
                  <a:cubicBezTo>
                    <a:pt x="544" y="4154"/>
                    <a:pt x="1592" y="5202"/>
                    <a:pt x="2873" y="5202"/>
                  </a:cubicBezTo>
                  <a:cubicBezTo>
                    <a:pt x="4154" y="5202"/>
                    <a:pt x="5202" y="4154"/>
                    <a:pt x="5202" y="2873"/>
                  </a:cubicBezTo>
                  <a:cubicBezTo>
                    <a:pt x="5202" y="1592"/>
                    <a:pt x="4154" y="543"/>
                    <a:pt x="2873" y="5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 name="Google Shape;476;p27">
              <a:extLst>
                <a:ext uri="{FF2B5EF4-FFF2-40B4-BE49-F238E27FC236}">
                  <a16:creationId xmlns:a16="http://schemas.microsoft.com/office/drawing/2014/main" id="{FCACB170-657A-7313-1AA3-CDE7B25DAEF8}"/>
                </a:ext>
              </a:extLst>
            </p:cNvPr>
            <p:cNvGrpSpPr/>
            <p:nvPr/>
          </p:nvGrpSpPr>
          <p:grpSpPr>
            <a:xfrm>
              <a:off x="297427" y="4199412"/>
              <a:ext cx="445070" cy="445070"/>
              <a:chOff x="4859377" y="6166974"/>
              <a:chExt cx="445070" cy="445070"/>
            </a:xfrm>
          </p:grpSpPr>
          <p:sp>
            <p:nvSpPr>
              <p:cNvPr id="17" name="Google Shape;477;p27">
                <a:extLst>
                  <a:ext uri="{FF2B5EF4-FFF2-40B4-BE49-F238E27FC236}">
                    <a16:creationId xmlns:a16="http://schemas.microsoft.com/office/drawing/2014/main" id="{DCE21FD8-A995-10F3-9D6B-954CF6FBB279}"/>
                  </a:ext>
                </a:extLst>
              </p:cNvPr>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 name="Google Shape;478;p27">
                <a:extLst>
                  <a:ext uri="{FF2B5EF4-FFF2-40B4-BE49-F238E27FC236}">
                    <a16:creationId xmlns:a16="http://schemas.microsoft.com/office/drawing/2014/main" id="{D3F36192-D20C-748B-74AE-07C75DC31BA6}"/>
                  </a:ext>
                </a:extLst>
              </p:cNvPr>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1" name="Google Shape;479;p27">
              <a:extLst>
                <a:ext uri="{FF2B5EF4-FFF2-40B4-BE49-F238E27FC236}">
                  <a16:creationId xmlns:a16="http://schemas.microsoft.com/office/drawing/2014/main" id="{C283B7AF-3D7D-149D-33FC-35C85D6980DE}"/>
                </a:ext>
              </a:extLst>
            </p:cNvPr>
            <p:cNvGrpSpPr/>
            <p:nvPr/>
          </p:nvGrpSpPr>
          <p:grpSpPr>
            <a:xfrm>
              <a:off x="4277502" y="888337"/>
              <a:ext cx="445070" cy="445070"/>
              <a:chOff x="4859377" y="6166974"/>
              <a:chExt cx="445070" cy="445070"/>
            </a:xfrm>
          </p:grpSpPr>
          <p:sp>
            <p:nvSpPr>
              <p:cNvPr id="15" name="Google Shape;480;p27">
                <a:extLst>
                  <a:ext uri="{FF2B5EF4-FFF2-40B4-BE49-F238E27FC236}">
                    <a16:creationId xmlns:a16="http://schemas.microsoft.com/office/drawing/2014/main" id="{D0BFB79B-4BBB-53B5-B091-D191B269CBD5}"/>
                  </a:ext>
                </a:extLst>
              </p:cNvPr>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 name="Google Shape;481;p27">
                <a:extLst>
                  <a:ext uri="{FF2B5EF4-FFF2-40B4-BE49-F238E27FC236}">
                    <a16:creationId xmlns:a16="http://schemas.microsoft.com/office/drawing/2014/main" id="{BA254D9B-B266-D096-3E6C-ADF07857928F}"/>
                  </a:ext>
                </a:extLst>
              </p:cNvPr>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2" name="Google Shape;482;p27">
              <a:extLst>
                <a:ext uri="{FF2B5EF4-FFF2-40B4-BE49-F238E27FC236}">
                  <a16:creationId xmlns:a16="http://schemas.microsoft.com/office/drawing/2014/main" id="{1B95862F-6550-90F0-D5BB-8B9E8FF2AF42}"/>
                </a:ext>
              </a:extLst>
            </p:cNvPr>
            <p:cNvGrpSpPr/>
            <p:nvPr/>
          </p:nvGrpSpPr>
          <p:grpSpPr>
            <a:xfrm>
              <a:off x="6069102" y="5979662"/>
              <a:ext cx="445070" cy="445070"/>
              <a:chOff x="4859377" y="6166974"/>
              <a:chExt cx="445070" cy="445070"/>
            </a:xfrm>
          </p:grpSpPr>
          <p:sp>
            <p:nvSpPr>
              <p:cNvPr id="13" name="Google Shape;483;p27">
                <a:extLst>
                  <a:ext uri="{FF2B5EF4-FFF2-40B4-BE49-F238E27FC236}">
                    <a16:creationId xmlns:a16="http://schemas.microsoft.com/office/drawing/2014/main" id="{B9013E81-B61E-4F84-91B3-36A60249CA5B}"/>
                  </a:ext>
                </a:extLst>
              </p:cNvPr>
              <p:cNvSpPr/>
              <p:nvPr/>
            </p:nvSpPr>
            <p:spPr>
              <a:xfrm flipH="1">
                <a:off x="5053651" y="6166974"/>
                <a:ext cx="19039" cy="445070"/>
              </a:xfrm>
              <a:custGeom>
                <a:avLst/>
                <a:gdLst/>
                <a:ahLst/>
                <a:cxnLst/>
                <a:rect l="l" t="t" r="r" b="b"/>
                <a:pathLst>
                  <a:path w="879" h="20548" extrusionOk="0">
                    <a:moveTo>
                      <a:pt x="440" y="20548"/>
                    </a:moveTo>
                    <a:cubicBezTo>
                      <a:pt x="194" y="20548"/>
                      <a:pt x="0" y="20354"/>
                      <a:pt x="0" y="20108"/>
                    </a:cubicBezTo>
                    <a:lnTo>
                      <a:pt x="0" y="440"/>
                    </a:lnTo>
                    <a:cubicBezTo>
                      <a:pt x="0" y="194"/>
                      <a:pt x="194" y="0"/>
                      <a:pt x="440" y="0"/>
                    </a:cubicBezTo>
                    <a:cubicBezTo>
                      <a:pt x="686" y="0"/>
                      <a:pt x="880" y="194"/>
                      <a:pt x="880" y="440"/>
                    </a:cubicBezTo>
                    <a:lnTo>
                      <a:pt x="880" y="20108"/>
                    </a:lnTo>
                    <a:cubicBezTo>
                      <a:pt x="880" y="20354"/>
                      <a:pt x="686" y="20548"/>
                      <a:pt x="440" y="20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 name="Google Shape;484;p27">
                <a:extLst>
                  <a:ext uri="{FF2B5EF4-FFF2-40B4-BE49-F238E27FC236}">
                    <a16:creationId xmlns:a16="http://schemas.microsoft.com/office/drawing/2014/main" id="{DB2BD2EE-155A-5248-E974-62CAE8263F8F}"/>
                  </a:ext>
                </a:extLst>
              </p:cNvPr>
              <p:cNvSpPr/>
              <p:nvPr/>
            </p:nvSpPr>
            <p:spPr>
              <a:xfrm flipH="1">
                <a:off x="4859377" y="6376316"/>
                <a:ext cx="445070" cy="19039"/>
              </a:xfrm>
              <a:custGeom>
                <a:avLst/>
                <a:gdLst/>
                <a:ahLst/>
                <a:cxnLst/>
                <a:rect l="l" t="t" r="r" b="b"/>
                <a:pathLst>
                  <a:path w="20548" h="879" extrusionOk="0">
                    <a:moveTo>
                      <a:pt x="20108" y="880"/>
                    </a:moveTo>
                    <a:lnTo>
                      <a:pt x="440" y="880"/>
                    </a:lnTo>
                    <a:cubicBezTo>
                      <a:pt x="194" y="880"/>
                      <a:pt x="0" y="686"/>
                      <a:pt x="0" y="440"/>
                    </a:cubicBezTo>
                    <a:cubicBezTo>
                      <a:pt x="0" y="194"/>
                      <a:pt x="194" y="0"/>
                      <a:pt x="440" y="0"/>
                    </a:cubicBezTo>
                    <a:lnTo>
                      <a:pt x="20108" y="0"/>
                    </a:lnTo>
                    <a:cubicBezTo>
                      <a:pt x="20354" y="0"/>
                      <a:pt x="20548" y="194"/>
                      <a:pt x="20548" y="440"/>
                    </a:cubicBezTo>
                    <a:cubicBezTo>
                      <a:pt x="20548" y="686"/>
                      <a:pt x="20354" y="880"/>
                      <a:pt x="20108" y="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300" name="TextBox 299">
            <a:extLst>
              <a:ext uri="{FF2B5EF4-FFF2-40B4-BE49-F238E27FC236}">
                <a16:creationId xmlns:a16="http://schemas.microsoft.com/office/drawing/2014/main" id="{B915BDFF-46C1-1F07-65D1-D5EE84A684A9}"/>
              </a:ext>
            </a:extLst>
          </p:cNvPr>
          <p:cNvSpPr txBox="1"/>
          <p:nvPr/>
        </p:nvSpPr>
        <p:spPr>
          <a:xfrm>
            <a:off x="4365292" y="834284"/>
            <a:ext cx="8145780" cy="4303101"/>
          </a:xfrm>
          <a:prstGeom prst="rect">
            <a:avLst/>
          </a:prstGeom>
          <a:noFill/>
        </p:spPr>
        <p:txBody>
          <a:bodyPr wrap="square" rtlCol="0" anchor="b">
            <a:spAutoFit/>
          </a:bodyPr>
          <a:lstStyle/>
          <a:p>
            <a:pPr algn="ctr" rtl="1">
              <a:lnSpc>
                <a:spcPct val="150000"/>
              </a:lnSpc>
            </a:pPr>
            <a:r>
              <a:rPr lang="en-US" sz="19900" b="1" dirty="0">
                <a:solidFill>
                  <a:srgbClr val="7030A0"/>
                </a:solidFill>
                <a:effectLst>
                  <a:outerShdw blurRad="38100" dist="38100" dir="2700000" algn="tl">
                    <a:srgbClr val="000000">
                      <a:alpha val="43137"/>
                    </a:srgbClr>
                  </a:outerShdw>
                </a:effectLst>
                <a:latin typeface="Alnaseeb" panose="00000500000000000000" pitchFamily="50" charset="-78"/>
                <a:cs typeface="Alnaseeb" panose="00000500000000000000" pitchFamily="50" charset="-78"/>
              </a:rPr>
              <a:t>Thanks</a:t>
            </a:r>
            <a:endParaRPr lang="ar-EG" sz="16600" b="1" dirty="0">
              <a:solidFill>
                <a:srgbClr val="7030A0"/>
              </a:solidFill>
              <a:effectLst>
                <a:outerShdw blurRad="38100" dist="38100" dir="2700000" algn="tl">
                  <a:srgbClr val="000000">
                    <a:alpha val="43137"/>
                  </a:srgbClr>
                </a:outerShdw>
              </a:effectLst>
              <a:latin typeface="Alnaseeb" panose="00000500000000000000" pitchFamily="50" charset="-78"/>
              <a:cs typeface="Alnaseeb" panose="00000500000000000000" pitchFamily="50" charset="-78"/>
            </a:endParaRPr>
          </a:p>
        </p:txBody>
      </p:sp>
      <p:sp>
        <p:nvSpPr>
          <p:cNvPr id="24" name="TextBox 23">
            <a:extLst>
              <a:ext uri="{FF2B5EF4-FFF2-40B4-BE49-F238E27FC236}">
                <a16:creationId xmlns:a16="http://schemas.microsoft.com/office/drawing/2014/main" id="{6879764A-5756-3B2A-103E-31F61E61AB29}"/>
              </a:ext>
            </a:extLst>
          </p:cNvPr>
          <p:cNvSpPr txBox="1"/>
          <p:nvPr/>
        </p:nvSpPr>
        <p:spPr>
          <a:xfrm>
            <a:off x="-13274040" y="-140274"/>
            <a:ext cx="12192000" cy="1023357"/>
          </a:xfrm>
          <a:prstGeom prst="rect">
            <a:avLst/>
          </a:prstGeom>
          <a:noFill/>
        </p:spPr>
        <p:txBody>
          <a:bodyPr wrap="square" rtlCol="0" anchor="b">
            <a:spAutoFit/>
          </a:bodyPr>
          <a:lstStyle/>
          <a:p>
            <a:pPr algn="ctr" rtl="1">
              <a:lnSpc>
                <a:spcPct val="150000"/>
              </a:lnSpc>
            </a:pPr>
            <a:r>
              <a:rPr lang="ar-EG" sz="4400" b="1" dirty="0">
                <a:solidFill>
                  <a:srgbClr val="7030A0"/>
                </a:solidFill>
                <a:latin typeface="Alnaseeb" panose="00000500000000000000" pitchFamily="50" charset="-78"/>
                <a:cs typeface="Alnaseeb" panose="00000500000000000000" pitchFamily="50" charset="-78"/>
              </a:rPr>
              <a:t>المبادئ التربوية المستفادة من النظرية:</a:t>
            </a:r>
          </a:p>
        </p:txBody>
      </p:sp>
      <p:sp>
        <p:nvSpPr>
          <p:cNvPr id="26" name="TextBox 25">
            <a:extLst>
              <a:ext uri="{FF2B5EF4-FFF2-40B4-BE49-F238E27FC236}">
                <a16:creationId xmlns:a16="http://schemas.microsoft.com/office/drawing/2014/main" id="{A6934B53-9D99-B3D0-C687-72E0D5176D05}"/>
              </a:ext>
            </a:extLst>
          </p:cNvPr>
          <p:cNvSpPr txBox="1"/>
          <p:nvPr/>
        </p:nvSpPr>
        <p:spPr>
          <a:xfrm>
            <a:off x="-13274040" y="982529"/>
            <a:ext cx="12192000" cy="5840060"/>
          </a:xfrm>
          <a:prstGeom prst="rect">
            <a:avLst/>
          </a:prstGeom>
          <a:noFill/>
        </p:spPr>
        <p:txBody>
          <a:bodyPr wrap="square" rtlCol="0">
            <a:spAutoFit/>
          </a:bodyPr>
          <a:lstStyle/>
          <a:p>
            <a:pPr algn="ctr" rtl="1">
              <a:lnSpc>
                <a:spcPct val="150000"/>
              </a:lnSpc>
            </a:pPr>
            <a:r>
              <a:rPr lang="ar-EG" sz="3600" dirty="0">
                <a:latin typeface="Alnaseeb" panose="00000500000000000000" pitchFamily="50" charset="-78"/>
                <a:cs typeface="Alnaseeb" panose="00000500000000000000" pitchFamily="50" charset="-78"/>
              </a:rPr>
              <a:t>•  يجب أن يُشجع المعلم الطالب على الملاحظة الواعية لنماذج السلوك الجيد.</a:t>
            </a:r>
          </a:p>
          <a:p>
            <a:pPr algn="ctr" rtl="1">
              <a:lnSpc>
                <a:spcPct val="150000"/>
              </a:lnSpc>
            </a:pPr>
            <a:r>
              <a:rPr lang="ar-EG" sz="3600" dirty="0">
                <a:latin typeface="Alnaseeb" panose="00000500000000000000" pitchFamily="50" charset="-78"/>
                <a:cs typeface="Alnaseeb" panose="00000500000000000000" pitchFamily="50" charset="-78"/>
              </a:rPr>
              <a:t>•  المعلم قد يكون نموذجاً تعليمياً جيداً.</a:t>
            </a:r>
          </a:p>
          <a:p>
            <a:pPr algn="ctr" rtl="1">
              <a:lnSpc>
                <a:spcPct val="150000"/>
              </a:lnSpc>
            </a:pPr>
            <a:r>
              <a:rPr lang="ar-EG" sz="3600" dirty="0">
                <a:latin typeface="Alnaseeb" panose="00000500000000000000" pitchFamily="50" charset="-78"/>
                <a:cs typeface="Alnaseeb" panose="00000500000000000000" pitchFamily="50" charset="-78"/>
              </a:rPr>
              <a:t>•  يجب استخدام النمذجة (عرض السلوك النموذجي) بشكل متكرر.</a:t>
            </a:r>
          </a:p>
          <a:p>
            <a:pPr algn="ctr" rtl="1">
              <a:lnSpc>
                <a:spcPct val="150000"/>
              </a:lnSpc>
            </a:pPr>
            <a:r>
              <a:rPr lang="ar-EG" sz="3600" dirty="0">
                <a:latin typeface="Alnaseeb" panose="00000500000000000000" pitchFamily="50" charset="-78"/>
                <a:cs typeface="Alnaseeb" panose="00000500000000000000" pitchFamily="50" charset="-78"/>
              </a:rPr>
              <a:t>•  يجب تقوية الارتباط بين المثير والاستجابة من خلال التعزيز الفوري.</a:t>
            </a:r>
          </a:p>
          <a:p>
            <a:pPr algn="ctr" rtl="1">
              <a:lnSpc>
                <a:spcPct val="150000"/>
              </a:lnSpc>
            </a:pPr>
            <a:r>
              <a:rPr lang="ar-EG" sz="3600" dirty="0">
                <a:latin typeface="Alnaseeb" panose="00000500000000000000" pitchFamily="50" charset="-78"/>
                <a:cs typeface="Alnaseeb" panose="00000500000000000000" pitchFamily="50" charset="-78"/>
              </a:rPr>
              <a:t>•  تكون الاختبارات مهمه ، فهى تمد كل من المتعلم والمدرس بالتغذية المرتده  المتعلقة بعمليه التعلم .</a:t>
            </a:r>
          </a:p>
          <a:p>
            <a:pPr algn="ctr" rtl="1">
              <a:lnSpc>
                <a:spcPct val="150000"/>
              </a:lnSpc>
            </a:pPr>
            <a:r>
              <a:rPr lang="ar-EG" sz="3600" dirty="0">
                <a:latin typeface="Alnaseeb" panose="00000500000000000000" pitchFamily="50" charset="-78"/>
                <a:cs typeface="Alnaseeb" panose="00000500000000000000" pitchFamily="50" charset="-78"/>
              </a:rPr>
              <a:t>•  يجب أن يكون موقف التعلم ممثلا للواقع بقدر الإمكان</a:t>
            </a:r>
          </a:p>
        </p:txBody>
      </p:sp>
    </p:spTree>
    <p:extLst>
      <p:ext uri="{BB962C8B-B14F-4D97-AF65-F5344CB8AC3E}">
        <p14:creationId xmlns:p14="http://schemas.microsoft.com/office/powerpoint/2010/main" val="1985924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E2C2-A0E2-2F03-72DD-B6DBE2CB6F2A}"/>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C6D8BD9-5930-B203-F07D-097D9742BC13}"/>
              </a:ext>
            </a:extLst>
          </p:cNvPr>
          <p:cNvSpPr/>
          <p:nvPr/>
        </p:nvSpPr>
        <p:spPr>
          <a:xfrm>
            <a:off x="6110315" y="2821596"/>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E92E6F9A-BCE9-705E-4D2E-6EF111895DD8}"/>
              </a:ext>
            </a:extLst>
          </p:cNvPr>
          <p:cNvSpPr/>
          <p:nvPr/>
        </p:nvSpPr>
        <p:spPr>
          <a:xfrm>
            <a:off x="6525198" y="3472740"/>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2E4EF825-3BB2-6AFC-887A-9A5F1182A733}"/>
              </a:ext>
            </a:extLst>
          </p:cNvPr>
          <p:cNvSpPr/>
          <p:nvPr/>
        </p:nvSpPr>
        <p:spPr>
          <a:xfrm flipV="1">
            <a:off x="6110315" y="4140469"/>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BCB5045-B077-02F4-E88D-845972242832}"/>
              </a:ext>
            </a:extLst>
          </p:cNvPr>
          <p:cNvSpPr txBox="1"/>
          <p:nvPr/>
        </p:nvSpPr>
        <p:spPr>
          <a:xfrm>
            <a:off x="6110314" y="4238217"/>
            <a:ext cx="2173540"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63186994-C80E-E760-2496-3A5C2937FDF6}"/>
              </a:ext>
            </a:extLst>
          </p:cNvPr>
          <p:cNvSpPr/>
          <p:nvPr/>
        </p:nvSpPr>
        <p:spPr>
          <a:xfrm>
            <a:off x="6110315" y="4833883"/>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67BBB45-8287-C1B8-AAEC-92D7D708DCC8}"/>
              </a:ext>
            </a:extLst>
          </p:cNvPr>
          <p:cNvSpPr/>
          <p:nvPr/>
        </p:nvSpPr>
        <p:spPr>
          <a:xfrm>
            <a:off x="6525198" y="5500202"/>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368331E0-793D-72BD-9276-B2596142DED0}"/>
              </a:ext>
            </a:extLst>
          </p:cNvPr>
          <p:cNvSpPr/>
          <p:nvPr/>
        </p:nvSpPr>
        <p:spPr>
          <a:xfrm flipV="1">
            <a:off x="6110315" y="6167931"/>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FF3A46A-80B6-E1E7-1F43-166F3A46A3AE}"/>
              </a:ext>
            </a:extLst>
          </p:cNvPr>
          <p:cNvSpPr txBox="1"/>
          <p:nvPr/>
        </p:nvSpPr>
        <p:spPr>
          <a:xfrm>
            <a:off x="6110314" y="6265679"/>
            <a:ext cx="2173540"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sz="1600" dirty="0">
              <a:solidFill>
                <a:schemeClr val="bg1"/>
              </a:solidFill>
              <a:latin typeface="Alnaseeb" panose="00000500000000000000" pitchFamily="50" charset="-78"/>
              <a:cs typeface="Alnaseeb" panose="00000500000000000000" pitchFamily="50" charset="-78"/>
            </a:endParaRPr>
          </a:p>
        </p:txBody>
      </p:sp>
      <p:sp>
        <p:nvSpPr>
          <p:cNvPr id="33" name="Rectangle: Top Corners Rounded 32">
            <a:extLst>
              <a:ext uri="{FF2B5EF4-FFF2-40B4-BE49-F238E27FC236}">
                <a16:creationId xmlns:a16="http://schemas.microsoft.com/office/drawing/2014/main" id="{03F0140F-1810-8ECF-55F8-37385DC0E303}"/>
              </a:ext>
            </a:extLst>
          </p:cNvPr>
          <p:cNvSpPr/>
          <p:nvPr/>
        </p:nvSpPr>
        <p:spPr>
          <a:xfrm>
            <a:off x="3159018" y="1510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AAB5088-C46A-FB00-26C4-C4F267BC5C5D}"/>
              </a:ext>
            </a:extLst>
          </p:cNvPr>
          <p:cNvSpPr/>
          <p:nvPr/>
        </p:nvSpPr>
        <p:spPr>
          <a:xfrm>
            <a:off x="3604371"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1BA93228-7EA7-4653-327C-303F283D59EF}"/>
              </a:ext>
            </a:extLst>
          </p:cNvPr>
          <p:cNvSpPr/>
          <p:nvPr/>
        </p:nvSpPr>
        <p:spPr>
          <a:xfrm flipV="1">
            <a:off x="3159018" y="156788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2373D86A-21DE-5BA8-6980-B178D049BCD4}"/>
              </a:ext>
            </a:extLst>
          </p:cNvPr>
          <p:cNvSpPr txBox="1"/>
          <p:nvPr/>
        </p:nvSpPr>
        <p:spPr>
          <a:xfrm>
            <a:off x="3159017" y="1672812"/>
            <a:ext cx="2333169" cy="347607"/>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700"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C68AFC2D-5CAE-F747-D6AB-03ECCDE093B4}"/>
              </a:ext>
            </a:extLst>
          </p:cNvPr>
          <p:cNvSpPr/>
          <p:nvPr/>
        </p:nvSpPr>
        <p:spPr>
          <a:xfrm>
            <a:off x="3159018" y="243404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978D90A-115A-95CE-CAD7-ED334742F381}"/>
              </a:ext>
            </a:extLst>
          </p:cNvPr>
          <p:cNvSpPr/>
          <p:nvPr/>
        </p:nvSpPr>
        <p:spPr>
          <a:xfrm>
            <a:off x="3604371"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B687D84E-E47A-69D0-BFA6-2224838377E5}"/>
              </a:ext>
            </a:extLst>
          </p:cNvPr>
          <p:cNvSpPr/>
          <p:nvPr/>
        </p:nvSpPr>
        <p:spPr>
          <a:xfrm flipV="1">
            <a:off x="3159018" y="385089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7A87E8E4-7AB2-8DF6-6866-A772FF953FB4}"/>
              </a:ext>
            </a:extLst>
          </p:cNvPr>
          <p:cNvSpPr txBox="1"/>
          <p:nvPr/>
        </p:nvSpPr>
        <p:spPr>
          <a:xfrm>
            <a:off x="3159017" y="3955822"/>
            <a:ext cx="2333169" cy="353943"/>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ميرنا شريف عبد الملاك نسيم </a:t>
            </a:r>
            <a:endParaRPr lang="en-US" sz="1700"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5A02C7C7-0085-6060-1EE6-D7320AF8A71E}"/>
              </a:ext>
            </a:extLst>
          </p:cNvPr>
          <p:cNvSpPr/>
          <p:nvPr/>
        </p:nvSpPr>
        <p:spPr>
          <a:xfrm>
            <a:off x="3159018" y="46716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077F1D4-88D9-3838-B70D-CDDF22A51BDD}"/>
              </a:ext>
            </a:extLst>
          </p:cNvPr>
          <p:cNvSpPr/>
          <p:nvPr/>
        </p:nvSpPr>
        <p:spPr>
          <a:xfrm>
            <a:off x="3604371"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E9A32BEF-6393-ADBB-942C-D38CA9F9B68E}"/>
              </a:ext>
            </a:extLst>
          </p:cNvPr>
          <p:cNvSpPr/>
          <p:nvPr/>
        </p:nvSpPr>
        <p:spPr>
          <a:xfrm flipV="1">
            <a:off x="3159018" y="6103660"/>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339489F-A06A-01A7-4EC5-27995F39E2C2}"/>
              </a:ext>
            </a:extLst>
          </p:cNvPr>
          <p:cNvSpPr txBox="1"/>
          <p:nvPr/>
        </p:nvSpPr>
        <p:spPr>
          <a:xfrm>
            <a:off x="3159017" y="6208587"/>
            <a:ext cx="2333169"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600"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37DB7515-CFB9-D93E-7FD9-8566B9D119F8}"/>
              </a:ext>
            </a:extLst>
          </p:cNvPr>
          <p:cNvSpPr/>
          <p:nvPr/>
        </p:nvSpPr>
        <p:spPr>
          <a:xfrm>
            <a:off x="300072" y="15103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B431B11B-AD0B-9578-5AAF-056498039A6A}"/>
              </a:ext>
            </a:extLst>
          </p:cNvPr>
          <p:cNvSpPr/>
          <p:nvPr/>
        </p:nvSpPr>
        <p:spPr>
          <a:xfrm>
            <a:off x="745425" y="851117"/>
            <a:ext cx="1442464" cy="1313355"/>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26F12515-9129-4ADE-E0C3-49F6CD729DB6}"/>
              </a:ext>
            </a:extLst>
          </p:cNvPr>
          <p:cNvSpPr/>
          <p:nvPr/>
        </p:nvSpPr>
        <p:spPr>
          <a:xfrm flipV="1">
            <a:off x="300072" y="156788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72C2785-96CD-D307-C90B-E6FF633CC916}"/>
              </a:ext>
            </a:extLst>
          </p:cNvPr>
          <p:cNvSpPr txBox="1"/>
          <p:nvPr/>
        </p:nvSpPr>
        <p:spPr>
          <a:xfrm>
            <a:off x="300071" y="1672812"/>
            <a:ext cx="2333168" cy="362721"/>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B568DFCB-C7BD-641F-8D33-D4C65E43F6C9}"/>
              </a:ext>
            </a:extLst>
          </p:cNvPr>
          <p:cNvSpPr/>
          <p:nvPr/>
        </p:nvSpPr>
        <p:spPr>
          <a:xfrm>
            <a:off x="300072" y="243404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2ABF6B7-0E02-1F93-0A4C-E197B900F670}"/>
              </a:ext>
            </a:extLst>
          </p:cNvPr>
          <p:cNvSpPr/>
          <p:nvPr/>
        </p:nvSpPr>
        <p:spPr>
          <a:xfrm>
            <a:off x="745425"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BB91941A-0B9F-E097-B0E1-97AF090DEB2C}"/>
              </a:ext>
            </a:extLst>
          </p:cNvPr>
          <p:cNvSpPr/>
          <p:nvPr/>
        </p:nvSpPr>
        <p:spPr>
          <a:xfrm flipV="1">
            <a:off x="300072" y="385089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24227F17-CF6D-1B12-D03B-FEE26F381BBE}"/>
              </a:ext>
            </a:extLst>
          </p:cNvPr>
          <p:cNvSpPr txBox="1"/>
          <p:nvPr/>
        </p:nvSpPr>
        <p:spPr>
          <a:xfrm>
            <a:off x="300071" y="3955822"/>
            <a:ext cx="2333168"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600"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38CCE36F-A017-8573-804D-5659DB316D62}"/>
              </a:ext>
            </a:extLst>
          </p:cNvPr>
          <p:cNvSpPr/>
          <p:nvPr/>
        </p:nvSpPr>
        <p:spPr>
          <a:xfrm>
            <a:off x="300072" y="467163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4FC7138C-085B-B36C-C8AE-3C02273B2A9F}"/>
              </a:ext>
            </a:extLst>
          </p:cNvPr>
          <p:cNvSpPr/>
          <p:nvPr/>
        </p:nvSpPr>
        <p:spPr>
          <a:xfrm>
            <a:off x="745425"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99778DF8-9AD9-9C82-EFAB-F4F80D77EB86}"/>
              </a:ext>
            </a:extLst>
          </p:cNvPr>
          <p:cNvSpPr/>
          <p:nvPr/>
        </p:nvSpPr>
        <p:spPr>
          <a:xfrm flipV="1">
            <a:off x="300072" y="6103661"/>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8C9B1997-7DA1-5CBF-24DB-E11BE56746F3}"/>
              </a:ext>
            </a:extLst>
          </p:cNvPr>
          <p:cNvSpPr txBox="1"/>
          <p:nvPr/>
        </p:nvSpPr>
        <p:spPr>
          <a:xfrm>
            <a:off x="300071" y="6208587"/>
            <a:ext cx="2333168" cy="362721"/>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هالة فتحي الشوربجي حافظ </a:t>
            </a:r>
            <a:endParaRPr lang="en-US" dirty="0">
              <a:solidFill>
                <a:schemeClr val="bg1"/>
              </a:solidFill>
              <a:latin typeface="Alnaseeb" panose="00000500000000000000" pitchFamily="50" charset="-78"/>
              <a:cs typeface="Alnaseeb" panose="00000500000000000000" pitchFamily="50" charset="-78"/>
            </a:endParaRPr>
          </a:p>
        </p:txBody>
      </p:sp>
      <p:sp>
        <p:nvSpPr>
          <p:cNvPr id="58" name="Rectangle: Top Corners Rounded 57">
            <a:extLst>
              <a:ext uri="{FF2B5EF4-FFF2-40B4-BE49-F238E27FC236}">
                <a16:creationId xmlns:a16="http://schemas.microsoft.com/office/drawing/2014/main" id="{18A5DEA6-71D5-7ED7-DB22-ABEDB441BC00}"/>
              </a:ext>
            </a:extLst>
          </p:cNvPr>
          <p:cNvSpPr/>
          <p:nvPr/>
        </p:nvSpPr>
        <p:spPr>
          <a:xfrm>
            <a:off x="5941915" y="32808"/>
            <a:ext cx="2513548" cy="1571287"/>
          </a:xfrm>
          <a:prstGeom prst="round2SameRect">
            <a:avLst>
              <a:gd name="adj1" fmla="val 2173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DA78C119-5E5E-E644-E181-A1F7F6306A3D}"/>
              </a:ext>
            </a:extLst>
          </p:cNvPr>
          <p:cNvSpPr/>
          <p:nvPr/>
        </p:nvSpPr>
        <p:spPr>
          <a:xfrm>
            <a:off x="6335937" y="394198"/>
            <a:ext cx="1725504" cy="168631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7607D55E-D087-F890-91EA-D89C6B28D72D}"/>
              </a:ext>
            </a:extLst>
          </p:cNvPr>
          <p:cNvSpPr/>
          <p:nvPr/>
        </p:nvSpPr>
        <p:spPr>
          <a:xfrm flipV="1">
            <a:off x="5941915" y="1594678"/>
            <a:ext cx="2513548" cy="1125117"/>
          </a:xfrm>
          <a:prstGeom prst="round2SameRect">
            <a:avLst>
              <a:gd name="adj1" fmla="val 33506"/>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A7FADE0F-0422-4466-F4AF-5971A51FCACD}"/>
              </a:ext>
            </a:extLst>
          </p:cNvPr>
          <p:cNvSpPr txBox="1"/>
          <p:nvPr/>
        </p:nvSpPr>
        <p:spPr>
          <a:xfrm>
            <a:off x="5941914" y="1593190"/>
            <a:ext cx="2513548" cy="353943"/>
          </a:xfrm>
          <a:prstGeom prst="rect">
            <a:avLst/>
          </a:prstGeom>
          <a:noFill/>
        </p:spPr>
        <p:txBody>
          <a:bodyPr wrap="square" rtlCol="0">
            <a:spAutoFit/>
          </a:bodyPr>
          <a:lstStyle/>
          <a:p>
            <a:pPr algn="ctr" rtl="1"/>
            <a:r>
              <a:rPr lang="ar-EG" sz="1700" b="1"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700" b="1" dirty="0">
              <a:solidFill>
                <a:schemeClr val="bg1"/>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FEB5601D-3B69-CD0F-BC2C-53E90345A4A8}"/>
              </a:ext>
            </a:extLst>
          </p:cNvPr>
          <p:cNvSpPr txBox="1"/>
          <p:nvPr/>
        </p:nvSpPr>
        <p:spPr>
          <a:xfrm>
            <a:off x="5941914" y="1928526"/>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سكشن 3</a:t>
            </a:r>
            <a:endParaRPr lang="en-US" b="1" dirty="0">
              <a:solidFill>
                <a:schemeClr val="bg1"/>
              </a:solidFill>
              <a:latin typeface="Alnaseeb" panose="00000500000000000000" pitchFamily="50" charset="-78"/>
              <a:cs typeface="Alnaseeb" panose="00000500000000000000" pitchFamily="50" charset="-78"/>
            </a:endParaRPr>
          </a:p>
        </p:txBody>
      </p:sp>
      <p:sp>
        <p:nvSpPr>
          <p:cNvPr id="192" name="TextBox 191">
            <a:extLst>
              <a:ext uri="{FF2B5EF4-FFF2-40B4-BE49-F238E27FC236}">
                <a16:creationId xmlns:a16="http://schemas.microsoft.com/office/drawing/2014/main" id="{1E2C90D8-60B5-A905-22A7-EC4C7B85509B}"/>
              </a:ext>
            </a:extLst>
          </p:cNvPr>
          <p:cNvSpPr txBox="1"/>
          <p:nvPr/>
        </p:nvSpPr>
        <p:spPr>
          <a:xfrm>
            <a:off x="5928477" y="2274578"/>
            <a:ext cx="2513548" cy="369332"/>
          </a:xfrm>
          <a:prstGeom prst="rect">
            <a:avLst/>
          </a:prstGeom>
          <a:noFill/>
        </p:spPr>
        <p:txBody>
          <a:bodyPr wrap="square" rtlCol="0" anchor="ctr">
            <a:spAutoFit/>
          </a:bodyPr>
          <a:lstStyle/>
          <a:p>
            <a:pPr algn="ctr"/>
            <a:r>
              <a:rPr lang="ar-EG" b="1" dirty="0">
                <a:solidFill>
                  <a:schemeClr val="bg1"/>
                </a:solidFill>
                <a:latin typeface="Alnaseeb" panose="00000500000000000000" pitchFamily="50" charset="-78"/>
                <a:cs typeface="Alnaseeb" panose="00000500000000000000" pitchFamily="50" charset="-78"/>
              </a:rPr>
              <a:t>رقم الكشف 92</a:t>
            </a:r>
            <a:endParaRPr lang="en-US" b="1" dirty="0">
              <a:solidFill>
                <a:schemeClr val="bg1"/>
              </a:solidFill>
              <a:latin typeface="Alnaseeb" panose="00000500000000000000" pitchFamily="50" charset="-78"/>
              <a:cs typeface="Alnaseeb" panose="00000500000000000000" pitchFamily="50" charset="-78"/>
            </a:endParaRPr>
          </a:p>
        </p:txBody>
      </p:sp>
      <p:cxnSp>
        <p:nvCxnSpPr>
          <p:cNvPr id="193" name="Straight Connector 192">
            <a:extLst>
              <a:ext uri="{FF2B5EF4-FFF2-40B4-BE49-F238E27FC236}">
                <a16:creationId xmlns:a16="http://schemas.microsoft.com/office/drawing/2014/main" id="{24943712-07E6-64BA-CBCE-9C6059711FE6}"/>
              </a:ext>
            </a:extLst>
          </p:cNvPr>
          <p:cNvCxnSpPr>
            <a:cxnSpLocks/>
          </p:cNvCxnSpPr>
          <p:nvPr/>
        </p:nvCxnSpPr>
        <p:spPr>
          <a:xfrm>
            <a:off x="5928477" y="1963399"/>
            <a:ext cx="2537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41566C8-769E-EEC9-F326-4F493FC9A83A}"/>
              </a:ext>
            </a:extLst>
          </p:cNvPr>
          <p:cNvCxnSpPr>
            <a:cxnSpLocks/>
          </p:cNvCxnSpPr>
          <p:nvPr/>
        </p:nvCxnSpPr>
        <p:spPr>
          <a:xfrm>
            <a:off x="5941914" y="2294454"/>
            <a:ext cx="25135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990897B8-D98E-38E4-1CA3-2D6C5F523B14}"/>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BBFCD7DF-2AC9-5ADD-6E4F-6BF92922114F}"/>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BC62122F-D320-3FD1-5708-5ABAC18E2DD0}"/>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pic>
        <p:nvPicPr>
          <p:cNvPr id="212" name="Picture 211">
            <a:extLst>
              <a:ext uri="{FF2B5EF4-FFF2-40B4-BE49-F238E27FC236}">
                <a16:creationId xmlns:a16="http://schemas.microsoft.com/office/drawing/2014/main" id="{12171CF7-CA4C-3B69-6EA3-39A404F11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116" y="158226"/>
            <a:ext cx="965804" cy="1410245"/>
          </a:xfrm>
          <a:prstGeom prst="rect">
            <a:avLst/>
          </a:prstGeom>
        </p:spPr>
      </p:pic>
      <p:pic>
        <p:nvPicPr>
          <p:cNvPr id="213" name="Picture 212">
            <a:extLst>
              <a:ext uri="{FF2B5EF4-FFF2-40B4-BE49-F238E27FC236}">
                <a16:creationId xmlns:a16="http://schemas.microsoft.com/office/drawing/2014/main" id="{E19EB9B6-6CA3-79CE-125D-72910C7D7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7223" y="145915"/>
            <a:ext cx="978866" cy="1422770"/>
          </a:xfrm>
          <a:prstGeom prst="rect">
            <a:avLst/>
          </a:prstGeom>
        </p:spPr>
      </p:pic>
      <p:pic>
        <p:nvPicPr>
          <p:cNvPr id="214" name="Picture 213">
            <a:extLst>
              <a:ext uri="{FF2B5EF4-FFF2-40B4-BE49-F238E27FC236}">
                <a16:creationId xmlns:a16="http://schemas.microsoft.com/office/drawing/2014/main" id="{7CBEC6F9-1385-1099-6E7D-648620D7D9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6519" y="2433148"/>
            <a:ext cx="1418166" cy="1418166"/>
          </a:xfrm>
          <a:prstGeom prst="rect">
            <a:avLst/>
          </a:prstGeom>
        </p:spPr>
      </p:pic>
      <p:pic>
        <p:nvPicPr>
          <p:cNvPr id="215" name="Picture 214">
            <a:extLst>
              <a:ext uri="{FF2B5EF4-FFF2-40B4-BE49-F238E27FC236}">
                <a16:creationId xmlns:a16="http://schemas.microsoft.com/office/drawing/2014/main" id="{7609B773-5233-96B0-770F-16B5770707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365" y="2423228"/>
            <a:ext cx="912583" cy="1425546"/>
          </a:xfrm>
          <a:prstGeom prst="rect">
            <a:avLst/>
          </a:prstGeom>
        </p:spPr>
      </p:pic>
      <p:pic>
        <p:nvPicPr>
          <p:cNvPr id="216" name="Picture 215">
            <a:extLst>
              <a:ext uri="{FF2B5EF4-FFF2-40B4-BE49-F238E27FC236}">
                <a16:creationId xmlns:a16="http://schemas.microsoft.com/office/drawing/2014/main" id="{4230CF7B-64CB-8720-6551-CB1016E4E5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300" y="2816238"/>
            <a:ext cx="889571" cy="1324747"/>
          </a:xfrm>
          <a:prstGeom prst="rect">
            <a:avLst/>
          </a:prstGeom>
        </p:spPr>
      </p:pic>
      <p:pic>
        <p:nvPicPr>
          <p:cNvPr id="217" name="Picture 216">
            <a:extLst>
              <a:ext uri="{FF2B5EF4-FFF2-40B4-BE49-F238E27FC236}">
                <a16:creationId xmlns:a16="http://schemas.microsoft.com/office/drawing/2014/main" id="{FF6F3D52-15B9-FC34-5C8A-50615E5208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5395" y="4685584"/>
            <a:ext cx="800415" cy="1417127"/>
          </a:xfrm>
          <a:prstGeom prst="rect">
            <a:avLst/>
          </a:prstGeom>
        </p:spPr>
      </p:pic>
      <p:pic>
        <p:nvPicPr>
          <p:cNvPr id="218" name="Picture 217">
            <a:extLst>
              <a:ext uri="{FF2B5EF4-FFF2-40B4-BE49-F238E27FC236}">
                <a16:creationId xmlns:a16="http://schemas.microsoft.com/office/drawing/2014/main" id="{D26C55B9-DE82-BD6A-BA3F-F92928FB68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6097" y="4857983"/>
            <a:ext cx="1081976" cy="1308435"/>
          </a:xfrm>
          <a:prstGeom prst="rect">
            <a:avLst/>
          </a:prstGeom>
        </p:spPr>
      </p:pic>
      <p:pic>
        <p:nvPicPr>
          <p:cNvPr id="219" name="Picture 218">
            <a:extLst>
              <a:ext uri="{FF2B5EF4-FFF2-40B4-BE49-F238E27FC236}">
                <a16:creationId xmlns:a16="http://schemas.microsoft.com/office/drawing/2014/main" id="{67BA4E9A-2DCE-C4AA-134B-CD7426A167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6418" y="4768617"/>
            <a:ext cx="1337294" cy="1337294"/>
          </a:xfrm>
          <a:prstGeom prst="rect">
            <a:avLst/>
          </a:prstGeom>
        </p:spPr>
      </p:pic>
      <p:pic>
        <p:nvPicPr>
          <p:cNvPr id="2" name="Picture 1">
            <a:extLst>
              <a:ext uri="{FF2B5EF4-FFF2-40B4-BE49-F238E27FC236}">
                <a16:creationId xmlns:a16="http://schemas.microsoft.com/office/drawing/2014/main" id="{7A86667F-7D53-13D6-1691-F66F78940EE1}"/>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6682189" y="54810"/>
            <a:ext cx="1033000" cy="1540524"/>
          </a:xfrm>
          <a:prstGeom prst="rect">
            <a:avLst/>
          </a:prstGeom>
        </p:spPr>
      </p:pic>
    </p:spTree>
    <p:extLst>
      <p:ext uri="{BB962C8B-B14F-4D97-AF65-F5344CB8AC3E}">
        <p14:creationId xmlns:p14="http://schemas.microsoft.com/office/powerpoint/2010/main" val="1537113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E3FE1-7AD3-C74D-2933-BD8085B16587}"/>
            </a:ext>
          </a:extLst>
        </p:cNvPr>
        <p:cNvGrpSpPr/>
        <p:nvPr/>
      </p:nvGrpSpPr>
      <p:grpSpPr>
        <a:xfrm>
          <a:off x="0" y="0"/>
          <a:ext cx="0" cy="0"/>
          <a:chOff x="0" y="0"/>
          <a:chExt cx="0" cy="0"/>
        </a:xfrm>
      </p:grpSpPr>
      <p:sp>
        <p:nvSpPr>
          <p:cNvPr id="199" name="Rectangle 198">
            <a:extLst>
              <a:ext uri="{FF2B5EF4-FFF2-40B4-BE49-F238E27FC236}">
                <a16:creationId xmlns:a16="http://schemas.microsoft.com/office/drawing/2014/main" id="{C43638DD-5A53-1FE4-4C7C-4DB51BA04F7C}"/>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4765D33B-0230-B8D4-805A-0C8422F98A55}"/>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21D467DC-3E29-C6F7-01C3-26A72BDAB83C}"/>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4" name="Rectangle: Top Corners Rounded 3">
            <a:extLst>
              <a:ext uri="{FF2B5EF4-FFF2-40B4-BE49-F238E27FC236}">
                <a16:creationId xmlns:a16="http://schemas.microsoft.com/office/drawing/2014/main" id="{67595A49-EDB8-D423-61A3-33330F225593}"/>
              </a:ext>
            </a:extLst>
          </p:cNvPr>
          <p:cNvSpPr/>
          <p:nvPr/>
        </p:nvSpPr>
        <p:spPr>
          <a:xfrm>
            <a:off x="3277851" y="2806421"/>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9F21F6F-3477-5796-55B9-521A652571F7}"/>
              </a:ext>
            </a:extLst>
          </p:cNvPr>
          <p:cNvSpPr/>
          <p:nvPr/>
        </p:nvSpPr>
        <p:spPr>
          <a:xfrm>
            <a:off x="3692734" y="3472740"/>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A17F699A-BEBC-6C29-1F5B-F6AA157ADFA0}"/>
              </a:ext>
            </a:extLst>
          </p:cNvPr>
          <p:cNvSpPr/>
          <p:nvPr/>
        </p:nvSpPr>
        <p:spPr>
          <a:xfrm flipV="1">
            <a:off x="3277851" y="4140469"/>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7D64A4F-99D4-4BBC-FD53-5A45099B0D8A}"/>
              </a:ext>
            </a:extLst>
          </p:cNvPr>
          <p:cNvSpPr txBox="1"/>
          <p:nvPr/>
        </p:nvSpPr>
        <p:spPr>
          <a:xfrm>
            <a:off x="3277850" y="4238217"/>
            <a:ext cx="2173540" cy="369332"/>
          </a:xfrm>
          <a:prstGeom prst="rect">
            <a:avLst/>
          </a:prstGeom>
          <a:noFill/>
        </p:spPr>
        <p:txBody>
          <a:bodyPr wrap="square" rtlCol="0">
            <a:spAutoFit/>
          </a:bodyPr>
          <a:lstStyle/>
          <a:p>
            <a:pPr algn="ctr" rtl="1"/>
            <a:r>
              <a:rPr lang="ar-EG" sz="1800" dirty="0">
                <a:solidFill>
                  <a:schemeClr val="bg1"/>
                </a:solidFill>
                <a:latin typeface="Alnaseeb" panose="00000500000000000000" pitchFamily="50" charset="-78"/>
                <a:cs typeface="Alnaseeb" panose="00000500000000000000" pitchFamily="50" charset="-78"/>
              </a:rPr>
              <a:t>ميرنا شريف عبد الملاك نسيم </a:t>
            </a:r>
            <a:endParaRPr lang="en-US" sz="1800"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FC121DC6-ED6D-32E4-A716-7564792B77B5}"/>
              </a:ext>
            </a:extLst>
          </p:cNvPr>
          <p:cNvSpPr/>
          <p:nvPr/>
        </p:nvSpPr>
        <p:spPr>
          <a:xfrm>
            <a:off x="3277851" y="4833883"/>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6BF78D7-E060-7977-5E4F-A6FCE7536B44}"/>
              </a:ext>
            </a:extLst>
          </p:cNvPr>
          <p:cNvSpPr/>
          <p:nvPr/>
        </p:nvSpPr>
        <p:spPr>
          <a:xfrm>
            <a:off x="3692734" y="5500202"/>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8550D480-3A93-693F-EB1F-E7F6B1578366}"/>
              </a:ext>
            </a:extLst>
          </p:cNvPr>
          <p:cNvSpPr/>
          <p:nvPr/>
        </p:nvSpPr>
        <p:spPr>
          <a:xfrm flipV="1">
            <a:off x="3277851" y="6167931"/>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932CAC-74F1-AFB6-5CEB-E95C1299BBB0}"/>
              </a:ext>
            </a:extLst>
          </p:cNvPr>
          <p:cNvSpPr txBox="1"/>
          <p:nvPr/>
        </p:nvSpPr>
        <p:spPr>
          <a:xfrm>
            <a:off x="3277850" y="6265679"/>
            <a:ext cx="2173540" cy="323165"/>
          </a:xfrm>
          <a:prstGeom prst="rect">
            <a:avLst/>
          </a:prstGeom>
          <a:noFill/>
        </p:spPr>
        <p:txBody>
          <a:bodyPr wrap="square" rtlCol="0">
            <a:spAutoFit/>
          </a:bodyPr>
          <a:lstStyle/>
          <a:p>
            <a:pPr algn="ctr"/>
            <a:r>
              <a:rPr lang="ar-EG" sz="15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500" dirty="0">
              <a:solidFill>
                <a:schemeClr val="bg1"/>
              </a:solidFill>
              <a:latin typeface="Alnaseeb" panose="00000500000000000000" pitchFamily="50" charset="-78"/>
              <a:cs typeface="Alnaseeb" panose="00000500000000000000" pitchFamily="50" charset="-78"/>
            </a:endParaRPr>
          </a:p>
        </p:txBody>
      </p:sp>
      <p:sp>
        <p:nvSpPr>
          <p:cNvPr id="58" name="Rectangle: Top Corners Rounded 57">
            <a:extLst>
              <a:ext uri="{FF2B5EF4-FFF2-40B4-BE49-F238E27FC236}">
                <a16:creationId xmlns:a16="http://schemas.microsoft.com/office/drawing/2014/main" id="{73F8AFE3-0D86-E534-16BB-835068DBC158}"/>
              </a:ext>
            </a:extLst>
          </p:cNvPr>
          <p:cNvSpPr/>
          <p:nvPr/>
        </p:nvSpPr>
        <p:spPr>
          <a:xfrm>
            <a:off x="3109451" y="32808"/>
            <a:ext cx="2513548" cy="1571287"/>
          </a:xfrm>
          <a:prstGeom prst="round2SameRect">
            <a:avLst>
              <a:gd name="adj1" fmla="val 2173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52DF7F0-91FE-8AD4-08B7-C4844F56058B}"/>
              </a:ext>
            </a:extLst>
          </p:cNvPr>
          <p:cNvSpPr/>
          <p:nvPr/>
        </p:nvSpPr>
        <p:spPr>
          <a:xfrm>
            <a:off x="3503473" y="394198"/>
            <a:ext cx="1725504" cy="168631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3E891E94-9D12-AD0A-E02E-FD7CB9EBFC3E}"/>
              </a:ext>
            </a:extLst>
          </p:cNvPr>
          <p:cNvSpPr/>
          <p:nvPr/>
        </p:nvSpPr>
        <p:spPr>
          <a:xfrm flipV="1">
            <a:off x="3109451" y="1594678"/>
            <a:ext cx="2513548" cy="1125117"/>
          </a:xfrm>
          <a:prstGeom prst="round2SameRect">
            <a:avLst>
              <a:gd name="adj1" fmla="val 33506"/>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E74139C5-1F03-C232-E9BF-998D291D5424}"/>
              </a:ext>
            </a:extLst>
          </p:cNvPr>
          <p:cNvSpPr txBox="1"/>
          <p:nvPr/>
        </p:nvSpPr>
        <p:spPr>
          <a:xfrm>
            <a:off x="3109450" y="1593190"/>
            <a:ext cx="2513548" cy="353943"/>
          </a:xfrm>
          <a:prstGeom prst="rect">
            <a:avLst/>
          </a:prstGeom>
          <a:noFill/>
        </p:spPr>
        <p:txBody>
          <a:bodyPr wrap="square" rtlCol="0">
            <a:spAutoFit/>
          </a:bodyPr>
          <a:lstStyle/>
          <a:p>
            <a:pPr algn="ctr" rtl="1"/>
            <a:r>
              <a:rPr lang="ar-EG" sz="1700" b="1"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700" b="1" dirty="0">
              <a:solidFill>
                <a:schemeClr val="bg1"/>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5A1AB614-FB98-41DE-A525-6FF006F34195}"/>
              </a:ext>
            </a:extLst>
          </p:cNvPr>
          <p:cNvSpPr txBox="1"/>
          <p:nvPr/>
        </p:nvSpPr>
        <p:spPr>
          <a:xfrm>
            <a:off x="3109450" y="1928526"/>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سكشن 3</a:t>
            </a:r>
            <a:endParaRPr lang="en-US" b="1" dirty="0">
              <a:solidFill>
                <a:schemeClr val="bg1"/>
              </a:solidFill>
              <a:latin typeface="Alnaseeb" panose="00000500000000000000" pitchFamily="50" charset="-78"/>
              <a:cs typeface="Alnaseeb" panose="00000500000000000000" pitchFamily="50" charset="-78"/>
            </a:endParaRPr>
          </a:p>
        </p:txBody>
      </p:sp>
      <p:sp>
        <p:nvSpPr>
          <p:cNvPr id="192" name="TextBox 191">
            <a:extLst>
              <a:ext uri="{FF2B5EF4-FFF2-40B4-BE49-F238E27FC236}">
                <a16:creationId xmlns:a16="http://schemas.microsoft.com/office/drawing/2014/main" id="{ADE68E2A-8D5C-B36F-4C00-FAD629E873F7}"/>
              </a:ext>
            </a:extLst>
          </p:cNvPr>
          <p:cNvSpPr txBox="1"/>
          <p:nvPr/>
        </p:nvSpPr>
        <p:spPr>
          <a:xfrm>
            <a:off x="3096013" y="2274578"/>
            <a:ext cx="2513548" cy="369332"/>
          </a:xfrm>
          <a:prstGeom prst="rect">
            <a:avLst/>
          </a:prstGeom>
          <a:noFill/>
        </p:spPr>
        <p:txBody>
          <a:bodyPr wrap="square" rtlCol="0" anchor="ctr">
            <a:spAutoFit/>
          </a:bodyPr>
          <a:lstStyle/>
          <a:p>
            <a:pPr algn="ctr"/>
            <a:r>
              <a:rPr lang="ar-EG" b="1" dirty="0">
                <a:solidFill>
                  <a:schemeClr val="bg1"/>
                </a:solidFill>
                <a:latin typeface="Alnaseeb" panose="00000500000000000000" pitchFamily="50" charset="-78"/>
                <a:cs typeface="Alnaseeb" panose="00000500000000000000" pitchFamily="50" charset="-78"/>
              </a:rPr>
              <a:t>رقم الكشف 96</a:t>
            </a:r>
            <a:endParaRPr lang="en-US" b="1" dirty="0">
              <a:solidFill>
                <a:schemeClr val="bg1"/>
              </a:solidFill>
              <a:latin typeface="Alnaseeb" panose="00000500000000000000" pitchFamily="50" charset="-78"/>
              <a:cs typeface="Alnaseeb" panose="00000500000000000000" pitchFamily="50" charset="-78"/>
            </a:endParaRPr>
          </a:p>
        </p:txBody>
      </p:sp>
      <p:cxnSp>
        <p:nvCxnSpPr>
          <p:cNvPr id="193" name="Straight Connector 192">
            <a:extLst>
              <a:ext uri="{FF2B5EF4-FFF2-40B4-BE49-F238E27FC236}">
                <a16:creationId xmlns:a16="http://schemas.microsoft.com/office/drawing/2014/main" id="{FFF979AF-38AE-73F6-8026-6DBB2C1D685E}"/>
              </a:ext>
            </a:extLst>
          </p:cNvPr>
          <p:cNvCxnSpPr>
            <a:cxnSpLocks/>
          </p:cNvCxnSpPr>
          <p:nvPr/>
        </p:nvCxnSpPr>
        <p:spPr>
          <a:xfrm>
            <a:off x="3096013" y="1963399"/>
            <a:ext cx="2537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0B7B52A-2D12-AE26-5369-FAFD0046294E}"/>
              </a:ext>
            </a:extLst>
          </p:cNvPr>
          <p:cNvCxnSpPr>
            <a:cxnSpLocks/>
          </p:cNvCxnSpPr>
          <p:nvPr/>
        </p:nvCxnSpPr>
        <p:spPr>
          <a:xfrm>
            <a:off x="3109450" y="2294454"/>
            <a:ext cx="25135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Top Corners Rounded 32">
            <a:extLst>
              <a:ext uri="{FF2B5EF4-FFF2-40B4-BE49-F238E27FC236}">
                <a16:creationId xmlns:a16="http://schemas.microsoft.com/office/drawing/2014/main" id="{938BD072-9814-36DF-0E66-DAC58FF92D32}"/>
              </a:ext>
            </a:extLst>
          </p:cNvPr>
          <p:cNvSpPr/>
          <p:nvPr/>
        </p:nvSpPr>
        <p:spPr>
          <a:xfrm>
            <a:off x="6096001" y="13586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B93A15A-FD10-3780-19F5-39323BEF9B68}"/>
              </a:ext>
            </a:extLst>
          </p:cNvPr>
          <p:cNvSpPr/>
          <p:nvPr/>
        </p:nvSpPr>
        <p:spPr>
          <a:xfrm>
            <a:off x="6541354"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FA3C7F45-ABF6-5957-8C65-F6EF2CEC7551}"/>
              </a:ext>
            </a:extLst>
          </p:cNvPr>
          <p:cNvSpPr/>
          <p:nvPr/>
        </p:nvSpPr>
        <p:spPr>
          <a:xfrm flipV="1">
            <a:off x="6096001" y="156788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7061A65-0460-14ED-8483-6AE62CFDF777}"/>
              </a:ext>
            </a:extLst>
          </p:cNvPr>
          <p:cNvSpPr txBox="1"/>
          <p:nvPr/>
        </p:nvSpPr>
        <p:spPr>
          <a:xfrm>
            <a:off x="6096000" y="1672812"/>
            <a:ext cx="2333169" cy="353943"/>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700"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7E11FB0D-7E21-0945-934F-6F02CDC8246E}"/>
              </a:ext>
            </a:extLst>
          </p:cNvPr>
          <p:cNvSpPr/>
          <p:nvPr/>
        </p:nvSpPr>
        <p:spPr>
          <a:xfrm>
            <a:off x="6096001" y="241887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52A1645-BD53-1029-A527-71C55FE12244}"/>
              </a:ext>
            </a:extLst>
          </p:cNvPr>
          <p:cNvSpPr/>
          <p:nvPr/>
        </p:nvSpPr>
        <p:spPr>
          <a:xfrm>
            <a:off x="6541354"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3B827559-BD89-E428-04B0-099E6A581571}"/>
              </a:ext>
            </a:extLst>
          </p:cNvPr>
          <p:cNvSpPr/>
          <p:nvPr/>
        </p:nvSpPr>
        <p:spPr>
          <a:xfrm flipV="1">
            <a:off x="6096001" y="385089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7796C47-0432-26A9-B610-2766C8F2B754}"/>
              </a:ext>
            </a:extLst>
          </p:cNvPr>
          <p:cNvSpPr txBox="1"/>
          <p:nvPr/>
        </p:nvSpPr>
        <p:spPr>
          <a:xfrm>
            <a:off x="6096000" y="3955822"/>
            <a:ext cx="2333169"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305C3780-06FE-17A2-FCEE-B3490C6004AA}"/>
              </a:ext>
            </a:extLst>
          </p:cNvPr>
          <p:cNvSpPr/>
          <p:nvPr/>
        </p:nvSpPr>
        <p:spPr>
          <a:xfrm>
            <a:off x="6096001" y="46716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19F1164-6CDD-169B-B9D5-D67658E24AF0}"/>
              </a:ext>
            </a:extLst>
          </p:cNvPr>
          <p:cNvSpPr/>
          <p:nvPr/>
        </p:nvSpPr>
        <p:spPr>
          <a:xfrm>
            <a:off x="6541354"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EB2F4624-EE5F-579D-7D24-879862E4870A}"/>
              </a:ext>
            </a:extLst>
          </p:cNvPr>
          <p:cNvSpPr/>
          <p:nvPr/>
        </p:nvSpPr>
        <p:spPr>
          <a:xfrm flipV="1">
            <a:off x="6096001" y="6103660"/>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7D4EE80E-630F-593A-E2DB-D3FD730E5C42}"/>
              </a:ext>
            </a:extLst>
          </p:cNvPr>
          <p:cNvSpPr txBox="1"/>
          <p:nvPr/>
        </p:nvSpPr>
        <p:spPr>
          <a:xfrm>
            <a:off x="6096000" y="6208587"/>
            <a:ext cx="2333169"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DE696F55-3807-D081-DCA7-DF50261B1FAF}"/>
              </a:ext>
            </a:extLst>
          </p:cNvPr>
          <p:cNvSpPr/>
          <p:nvPr/>
        </p:nvSpPr>
        <p:spPr>
          <a:xfrm>
            <a:off x="300072" y="13586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FCE0A15-A252-1951-5C01-51D5D0FE6087}"/>
              </a:ext>
            </a:extLst>
          </p:cNvPr>
          <p:cNvSpPr/>
          <p:nvPr/>
        </p:nvSpPr>
        <p:spPr>
          <a:xfrm>
            <a:off x="745425"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876D65A5-C3FF-CDE4-3D09-FAD210E2E9FE}"/>
              </a:ext>
            </a:extLst>
          </p:cNvPr>
          <p:cNvSpPr/>
          <p:nvPr/>
        </p:nvSpPr>
        <p:spPr>
          <a:xfrm flipV="1">
            <a:off x="300072" y="156788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8AF3D23C-2789-B9E8-D3EF-80BD0F42267C}"/>
              </a:ext>
            </a:extLst>
          </p:cNvPr>
          <p:cNvSpPr txBox="1"/>
          <p:nvPr/>
        </p:nvSpPr>
        <p:spPr>
          <a:xfrm>
            <a:off x="300071" y="1672812"/>
            <a:ext cx="2333168" cy="362721"/>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8D0752CD-2AD9-EFFC-CD98-877A57EFC070}"/>
              </a:ext>
            </a:extLst>
          </p:cNvPr>
          <p:cNvSpPr/>
          <p:nvPr/>
        </p:nvSpPr>
        <p:spPr>
          <a:xfrm>
            <a:off x="300072" y="241887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0AC1C196-134F-40E0-2E92-45F73B4E3D76}"/>
              </a:ext>
            </a:extLst>
          </p:cNvPr>
          <p:cNvSpPr/>
          <p:nvPr/>
        </p:nvSpPr>
        <p:spPr>
          <a:xfrm>
            <a:off x="745425"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E230DF13-1D8D-CC2A-F72B-ADD18ED9B909}"/>
              </a:ext>
            </a:extLst>
          </p:cNvPr>
          <p:cNvSpPr/>
          <p:nvPr/>
        </p:nvSpPr>
        <p:spPr>
          <a:xfrm flipV="1">
            <a:off x="300072" y="385089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400893F9-8CEF-97A7-C5B5-6B2168D0B0F8}"/>
              </a:ext>
            </a:extLst>
          </p:cNvPr>
          <p:cNvSpPr txBox="1"/>
          <p:nvPr/>
        </p:nvSpPr>
        <p:spPr>
          <a:xfrm>
            <a:off x="300071" y="3955822"/>
            <a:ext cx="2333168"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600"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2B698791-0D05-304A-68C3-1485EA92D61C}"/>
              </a:ext>
            </a:extLst>
          </p:cNvPr>
          <p:cNvSpPr/>
          <p:nvPr/>
        </p:nvSpPr>
        <p:spPr>
          <a:xfrm>
            <a:off x="300072" y="467163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3E9FFD7-ED18-9A68-2B23-D9776E0AB7F2}"/>
              </a:ext>
            </a:extLst>
          </p:cNvPr>
          <p:cNvSpPr/>
          <p:nvPr/>
        </p:nvSpPr>
        <p:spPr>
          <a:xfrm>
            <a:off x="745425"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45D00FF2-786A-CD47-66C0-34D2A6057E5A}"/>
              </a:ext>
            </a:extLst>
          </p:cNvPr>
          <p:cNvSpPr/>
          <p:nvPr/>
        </p:nvSpPr>
        <p:spPr>
          <a:xfrm flipV="1">
            <a:off x="300072" y="6103661"/>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A4741CC4-5A9E-8DFB-430D-706F25208B4B}"/>
              </a:ext>
            </a:extLst>
          </p:cNvPr>
          <p:cNvSpPr txBox="1"/>
          <p:nvPr/>
        </p:nvSpPr>
        <p:spPr>
          <a:xfrm>
            <a:off x="300071" y="6208587"/>
            <a:ext cx="2333168" cy="362721"/>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هالة فتحي الشوربجي حافظ </a:t>
            </a:r>
            <a:endParaRPr lang="en-US" dirty="0">
              <a:solidFill>
                <a:schemeClr val="bg1"/>
              </a:solidFill>
              <a:latin typeface="Alnaseeb" panose="00000500000000000000" pitchFamily="50" charset="-78"/>
              <a:cs typeface="Alnaseeb" panose="00000500000000000000" pitchFamily="50" charset="-78"/>
            </a:endParaRPr>
          </a:p>
        </p:txBody>
      </p:sp>
      <p:pic>
        <p:nvPicPr>
          <p:cNvPr id="9" name="Picture 8">
            <a:extLst>
              <a:ext uri="{FF2B5EF4-FFF2-40B4-BE49-F238E27FC236}">
                <a16:creationId xmlns:a16="http://schemas.microsoft.com/office/drawing/2014/main" id="{D481B61F-24AB-A979-61FA-E16B5F2C45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7223" y="145915"/>
            <a:ext cx="978866" cy="1422770"/>
          </a:xfrm>
          <a:prstGeom prst="rect">
            <a:avLst/>
          </a:prstGeom>
        </p:spPr>
      </p:pic>
      <p:pic>
        <p:nvPicPr>
          <p:cNvPr id="14" name="Picture 13">
            <a:extLst>
              <a:ext uri="{FF2B5EF4-FFF2-40B4-BE49-F238E27FC236}">
                <a16:creationId xmlns:a16="http://schemas.microsoft.com/office/drawing/2014/main" id="{0EE0CAAA-406B-E9D7-1A16-09661F4AB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65" y="2423228"/>
            <a:ext cx="912583" cy="1425546"/>
          </a:xfrm>
          <a:prstGeom prst="rect">
            <a:avLst/>
          </a:prstGeom>
        </p:spPr>
      </p:pic>
      <p:pic>
        <p:nvPicPr>
          <p:cNvPr id="15" name="Picture 14">
            <a:extLst>
              <a:ext uri="{FF2B5EF4-FFF2-40B4-BE49-F238E27FC236}">
                <a16:creationId xmlns:a16="http://schemas.microsoft.com/office/drawing/2014/main" id="{1774BEF3-ED7F-5263-93D8-29FA153468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418" y="4763779"/>
            <a:ext cx="1337294" cy="1337294"/>
          </a:xfrm>
          <a:prstGeom prst="rect">
            <a:avLst/>
          </a:prstGeom>
        </p:spPr>
      </p:pic>
      <p:pic>
        <p:nvPicPr>
          <p:cNvPr id="16" name="Picture 15">
            <a:extLst>
              <a:ext uri="{FF2B5EF4-FFF2-40B4-BE49-F238E27FC236}">
                <a16:creationId xmlns:a16="http://schemas.microsoft.com/office/drawing/2014/main" id="{5A1E6576-74A8-D6E3-1276-C0C9E58902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1338" y="2447206"/>
            <a:ext cx="942494" cy="1403560"/>
          </a:xfrm>
          <a:prstGeom prst="rect">
            <a:avLst/>
          </a:prstGeom>
        </p:spPr>
      </p:pic>
      <p:pic>
        <p:nvPicPr>
          <p:cNvPr id="17" name="Picture 16">
            <a:extLst>
              <a:ext uri="{FF2B5EF4-FFF2-40B4-BE49-F238E27FC236}">
                <a16:creationId xmlns:a16="http://schemas.microsoft.com/office/drawing/2014/main" id="{6084D5F6-00C6-975F-3A5A-F57C98BFB8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9753" y="4840526"/>
            <a:ext cx="749737" cy="1327405"/>
          </a:xfrm>
          <a:prstGeom prst="rect">
            <a:avLst/>
          </a:prstGeom>
        </p:spPr>
      </p:pic>
      <p:pic>
        <p:nvPicPr>
          <p:cNvPr id="18" name="Picture 17">
            <a:extLst>
              <a:ext uri="{FF2B5EF4-FFF2-40B4-BE49-F238E27FC236}">
                <a16:creationId xmlns:a16="http://schemas.microsoft.com/office/drawing/2014/main" id="{8252E143-4377-3A41-702C-2E51A8A0DE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7116" y="150115"/>
            <a:ext cx="950939" cy="1418146"/>
          </a:xfrm>
          <a:prstGeom prst="rect">
            <a:avLst/>
          </a:prstGeom>
        </p:spPr>
      </p:pic>
      <p:pic>
        <p:nvPicPr>
          <p:cNvPr id="23" name="Picture 22">
            <a:extLst>
              <a:ext uri="{FF2B5EF4-FFF2-40B4-BE49-F238E27FC236}">
                <a16:creationId xmlns:a16="http://schemas.microsoft.com/office/drawing/2014/main" id="{E3277E3B-547D-0BD6-F96D-CDD06DC1E8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1796" y="2814689"/>
            <a:ext cx="1325650" cy="1325650"/>
          </a:xfrm>
          <a:prstGeom prst="rect">
            <a:avLst/>
          </a:prstGeom>
        </p:spPr>
      </p:pic>
      <p:pic>
        <p:nvPicPr>
          <p:cNvPr id="25" name="Picture 24">
            <a:extLst>
              <a:ext uri="{FF2B5EF4-FFF2-40B4-BE49-F238E27FC236}">
                <a16:creationId xmlns:a16="http://schemas.microsoft.com/office/drawing/2014/main" id="{CB52C3C9-5727-3EF3-46FA-0AA52733ED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92128" y="4726444"/>
            <a:ext cx="1140914" cy="1379709"/>
          </a:xfrm>
          <a:prstGeom prst="rect">
            <a:avLst/>
          </a:prstGeom>
        </p:spPr>
      </p:pic>
      <p:pic>
        <p:nvPicPr>
          <p:cNvPr id="2" name="Picture 1">
            <a:extLst>
              <a:ext uri="{FF2B5EF4-FFF2-40B4-BE49-F238E27FC236}">
                <a16:creationId xmlns:a16="http://schemas.microsoft.com/office/drawing/2014/main" id="{F220A229-9AC2-1FD2-7619-7E78F276F3E1}"/>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3843953" y="68459"/>
            <a:ext cx="1044544" cy="1525219"/>
          </a:xfrm>
          <a:prstGeom prst="rect">
            <a:avLst/>
          </a:prstGeom>
        </p:spPr>
      </p:pic>
    </p:spTree>
    <p:extLst>
      <p:ext uri="{BB962C8B-B14F-4D97-AF65-F5344CB8AC3E}">
        <p14:creationId xmlns:p14="http://schemas.microsoft.com/office/powerpoint/2010/main" val="817358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E153C-9E86-A1C4-0FD3-7F3E3CEC8719}"/>
            </a:ext>
          </a:extLst>
        </p:cNvPr>
        <p:cNvGrpSpPr/>
        <p:nvPr/>
      </p:nvGrpSpPr>
      <p:grpSpPr>
        <a:xfrm>
          <a:off x="0" y="0"/>
          <a:ext cx="0" cy="0"/>
          <a:chOff x="0" y="0"/>
          <a:chExt cx="0" cy="0"/>
        </a:xfrm>
      </p:grpSpPr>
      <p:sp>
        <p:nvSpPr>
          <p:cNvPr id="199" name="Rectangle 198">
            <a:extLst>
              <a:ext uri="{FF2B5EF4-FFF2-40B4-BE49-F238E27FC236}">
                <a16:creationId xmlns:a16="http://schemas.microsoft.com/office/drawing/2014/main" id="{3DDDEBEC-ED1D-EC8A-BEDC-B4F4456F51E4}"/>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1AD11276-8059-CAE2-8C8C-C56E04112497}"/>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AA6CB6F1-6941-2DED-C156-B78524D93A0F}"/>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4" name="Rectangle: Top Corners Rounded 3">
            <a:extLst>
              <a:ext uri="{FF2B5EF4-FFF2-40B4-BE49-F238E27FC236}">
                <a16:creationId xmlns:a16="http://schemas.microsoft.com/office/drawing/2014/main" id="{56C7B325-1DCC-489F-1714-0C012E7A55AB}"/>
              </a:ext>
            </a:extLst>
          </p:cNvPr>
          <p:cNvSpPr/>
          <p:nvPr/>
        </p:nvSpPr>
        <p:spPr>
          <a:xfrm>
            <a:off x="465406" y="2806421"/>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1EEB2239-55E5-A4FE-E759-B25DE78419B6}"/>
              </a:ext>
            </a:extLst>
          </p:cNvPr>
          <p:cNvSpPr/>
          <p:nvPr/>
        </p:nvSpPr>
        <p:spPr>
          <a:xfrm>
            <a:off x="880289" y="3472740"/>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AD9B966D-6CD4-BD3A-8CE5-AFCDFB78417C}"/>
              </a:ext>
            </a:extLst>
          </p:cNvPr>
          <p:cNvSpPr/>
          <p:nvPr/>
        </p:nvSpPr>
        <p:spPr>
          <a:xfrm flipV="1">
            <a:off x="465406" y="4140469"/>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0087CF6-C2EA-878C-0312-4E2AA631842E}"/>
              </a:ext>
            </a:extLst>
          </p:cNvPr>
          <p:cNvSpPr txBox="1"/>
          <p:nvPr/>
        </p:nvSpPr>
        <p:spPr>
          <a:xfrm>
            <a:off x="465405" y="4238217"/>
            <a:ext cx="2173540" cy="323165"/>
          </a:xfrm>
          <a:prstGeom prst="rect">
            <a:avLst/>
          </a:prstGeom>
          <a:noFill/>
        </p:spPr>
        <p:txBody>
          <a:bodyPr wrap="square" rtlCol="0">
            <a:spAutoFit/>
          </a:bodyPr>
          <a:lstStyle/>
          <a:p>
            <a:pPr algn="ctr"/>
            <a:r>
              <a:rPr lang="ar-EG" sz="15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500"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2726440F-A88D-E29C-BE82-199ED7D31493}"/>
              </a:ext>
            </a:extLst>
          </p:cNvPr>
          <p:cNvSpPr/>
          <p:nvPr/>
        </p:nvSpPr>
        <p:spPr>
          <a:xfrm>
            <a:off x="465406" y="4833883"/>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12F4F3C-61A0-824B-7D87-276F8AAA225F}"/>
              </a:ext>
            </a:extLst>
          </p:cNvPr>
          <p:cNvSpPr/>
          <p:nvPr/>
        </p:nvSpPr>
        <p:spPr>
          <a:xfrm>
            <a:off x="880289" y="5500202"/>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65DFF4B4-53A5-F6C1-4FE1-795659DDB896}"/>
              </a:ext>
            </a:extLst>
          </p:cNvPr>
          <p:cNvSpPr/>
          <p:nvPr/>
        </p:nvSpPr>
        <p:spPr>
          <a:xfrm flipV="1">
            <a:off x="465406" y="6167931"/>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73CCB4A-E6C3-B28E-80AC-A3E740D088EE}"/>
              </a:ext>
            </a:extLst>
          </p:cNvPr>
          <p:cNvSpPr txBox="1"/>
          <p:nvPr/>
        </p:nvSpPr>
        <p:spPr>
          <a:xfrm>
            <a:off x="465405" y="6265679"/>
            <a:ext cx="2173540"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هالة فتحي الشوربجي حافظ </a:t>
            </a:r>
            <a:endParaRPr lang="en-US" sz="1600" dirty="0">
              <a:solidFill>
                <a:schemeClr val="bg1"/>
              </a:solidFill>
              <a:latin typeface="Alnaseeb" panose="00000500000000000000" pitchFamily="50" charset="-78"/>
              <a:cs typeface="Alnaseeb" panose="00000500000000000000" pitchFamily="50" charset="-78"/>
            </a:endParaRPr>
          </a:p>
        </p:txBody>
      </p:sp>
      <p:sp>
        <p:nvSpPr>
          <p:cNvPr id="58" name="Rectangle: Top Corners Rounded 57">
            <a:extLst>
              <a:ext uri="{FF2B5EF4-FFF2-40B4-BE49-F238E27FC236}">
                <a16:creationId xmlns:a16="http://schemas.microsoft.com/office/drawing/2014/main" id="{7555B15C-742D-2D9A-71B1-6B745F9EE60C}"/>
              </a:ext>
            </a:extLst>
          </p:cNvPr>
          <p:cNvSpPr/>
          <p:nvPr/>
        </p:nvSpPr>
        <p:spPr>
          <a:xfrm>
            <a:off x="297006" y="32808"/>
            <a:ext cx="2513548" cy="1571287"/>
          </a:xfrm>
          <a:prstGeom prst="round2SameRect">
            <a:avLst>
              <a:gd name="adj1" fmla="val 2173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A8898DF-6950-90FF-6B5D-29CC10A938B8}"/>
              </a:ext>
            </a:extLst>
          </p:cNvPr>
          <p:cNvSpPr/>
          <p:nvPr/>
        </p:nvSpPr>
        <p:spPr>
          <a:xfrm>
            <a:off x="691028" y="394198"/>
            <a:ext cx="1725504" cy="168631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41B1D13C-9782-7F43-8E47-81965740A36A}"/>
              </a:ext>
            </a:extLst>
          </p:cNvPr>
          <p:cNvSpPr/>
          <p:nvPr/>
        </p:nvSpPr>
        <p:spPr>
          <a:xfrm flipV="1">
            <a:off x="297006" y="1594678"/>
            <a:ext cx="2513548" cy="1125117"/>
          </a:xfrm>
          <a:prstGeom prst="round2SameRect">
            <a:avLst>
              <a:gd name="adj1" fmla="val 33506"/>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AFAA4D2F-1471-3E62-C7A1-8D2BE0067702}"/>
              </a:ext>
            </a:extLst>
          </p:cNvPr>
          <p:cNvSpPr txBox="1"/>
          <p:nvPr/>
        </p:nvSpPr>
        <p:spPr>
          <a:xfrm>
            <a:off x="297005" y="1593190"/>
            <a:ext cx="2513548" cy="369332"/>
          </a:xfrm>
          <a:prstGeom prst="rect">
            <a:avLst/>
          </a:prstGeom>
          <a:noFill/>
        </p:spPr>
        <p:txBody>
          <a:bodyPr wrap="square" rtlCol="0">
            <a:spAutoFit/>
          </a:bodyPr>
          <a:lstStyle/>
          <a:p>
            <a:pPr algn="ctr" rtl="1"/>
            <a:r>
              <a:rPr lang="ar-EG" b="1" dirty="0">
                <a:solidFill>
                  <a:schemeClr val="bg1"/>
                </a:solidFill>
                <a:latin typeface="Alnaseeb" panose="00000500000000000000" pitchFamily="50" charset="-78"/>
                <a:cs typeface="Alnaseeb" panose="00000500000000000000" pitchFamily="50" charset="-78"/>
              </a:rPr>
              <a:t>عبد الرحمن محمد محمد محي</a:t>
            </a:r>
            <a:endParaRPr lang="en-US" b="1" dirty="0">
              <a:solidFill>
                <a:schemeClr val="bg1"/>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B3E172A3-9B47-61FB-F5C8-E4DB67385C34}"/>
              </a:ext>
            </a:extLst>
          </p:cNvPr>
          <p:cNvSpPr txBox="1"/>
          <p:nvPr/>
        </p:nvSpPr>
        <p:spPr>
          <a:xfrm>
            <a:off x="297005" y="1928526"/>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سكشن 3</a:t>
            </a:r>
            <a:endParaRPr lang="en-US" b="1" dirty="0">
              <a:solidFill>
                <a:schemeClr val="bg1"/>
              </a:solidFill>
              <a:latin typeface="Alnaseeb" panose="00000500000000000000" pitchFamily="50" charset="-78"/>
              <a:cs typeface="Alnaseeb" panose="00000500000000000000" pitchFamily="50" charset="-78"/>
            </a:endParaRPr>
          </a:p>
        </p:txBody>
      </p:sp>
      <p:sp>
        <p:nvSpPr>
          <p:cNvPr id="192" name="TextBox 191">
            <a:extLst>
              <a:ext uri="{FF2B5EF4-FFF2-40B4-BE49-F238E27FC236}">
                <a16:creationId xmlns:a16="http://schemas.microsoft.com/office/drawing/2014/main" id="{BD700A46-AD2D-4EFC-FB58-8CE37DD89937}"/>
              </a:ext>
            </a:extLst>
          </p:cNvPr>
          <p:cNvSpPr txBox="1"/>
          <p:nvPr/>
        </p:nvSpPr>
        <p:spPr>
          <a:xfrm>
            <a:off x="283568" y="2274578"/>
            <a:ext cx="2513548" cy="369332"/>
          </a:xfrm>
          <a:prstGeom prst="rect">
            <a:avLst/>
          </a:prstGeom>
          <a:noFill/>
        </p:spPr>
        <p:txBody>
          <a:bodyPr wrap="square" rtlCol="0" anchor="ctr">
            <a:spAutoFit/>
          </a:bodyPr>
          <a:lstStyle/>
          <a:p>
            <a:pPr algn="ctr"/>
            <a:r>
              <a:rPr lang="ar-EG" b="1" dirty="0">
                <a:solidFill>
                  <a:schemeClr val="bg1"/>
                </a:solidFill>
                <a:latin typeface="Alnaseeb" panose="00000500000000000000" pitchFamily="50" charset="-78"/>
                <a:cs typeface="Alnaseeb" panose="00000500000000000000" pitchFamily="50" charset="-78"/>
              </a:rPr>
              <a:t>رقم الكشف 97</a:t>
            </a:r>
            <a:endParaRPr lang="en-US" b="1" dirty="0">
              <a:solidFill>
                <a:schemeClr val="bg1"/>
              </a:solidFill>
              <a:latin typeface="Alnaseeb" panose="00000500000000000000" pitchFamily="50" charset="-78"/>
              <a:cs typeface="Alnaseeb" panose="00000500000000000000" pitchFamily="50" charset="-78"/>
            </a:endParaRPr>
          </a:p>
        </p:txBody>
      </p:sp>
      <p:cxnSp>
        <p:nvCxnSpPr>
          <p:cNvPr id="193" name="Straight Connector 192">
            <a:extLst>
              <a:ext uri="{FF2B5EF4-FFF2-40B4-BE49-F238E27FC236}">
                <a16:creationId xmlns:a16="http://schemas.microsoft.com/office/drawing/2014/main" id="{0D549218-7588-4B70-C8CF-873E1B9D756A}"/>
              </a:ext>
            </a:extLst>
          </p:cNvPr>
          <p:cNvCxnSpPr>
            <a:cxnSpLocks/>
          </p:cNvCxnSpPr>
          <p:nvPr/>
        </p:nvCxnSpPr>
        <p:spPr>
          <a:xfrm>
            <a:off x="283568" y="1963399"/>
            <a:ext cx="2537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700D2022-000B-5390-F652-330F13381338}"/>
              </a:ext>
            </a:extLst>
          </p:cNvPr>
          <p:cNvCxnSpPr>
            <a:cxnSpLocks/>
          </p:cNvCxnSpPr>
          <p:nvPr/>
        </p:nvCxnSpPr>
        <p:spPr>
          <a:xfrm>
            <a:off x="297005" y="2294454"/>
            <a:ext cx="25135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Top Corners Rounded 32">
            <a:extLst>
              <a:ext uri="{FF2B5EF4-FFF2-40B4-BE49-F238E27FC236}">
                <a16:creationId xmlns:a16="http://schemas.microsoft.com/office/drawing/2014/main" id="{B1B22C5C-E3D0-ECF5-D706-D335C91BE478}"/>
              </a:ext>
            </a:extLst>
          </p:cNvPr>
          <p:cNvSpPr/>
          <p:nvPr/>
        </p:nvSpPr>
        <p:spPr>
          <a:xfrm>
            <a:off x="6096001" y="13586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42F70FF-7B49-C721-11FA-DA9CEDE610A9}"/>
              </a:ext>
            </a:extLst>
          </p:cNvPr>
          <p:cNvSpPr/>
          <p:nvPr/>
        </p:nvSpPr>
        <p:spPr>
          <a:xfrm>
            <a:off x="6541354"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04B7A3B3-0358-8421-889C-450515421078}"/>
              </a:ext>
            </a:extLst>
          </p:cNvPr>
          <p:cNvSpPr/>
          <p:nvPr/>
        </p:nvSpPr>
        <p:spPr>
          <a:xfrm flipV="1">
            <a:off x="6096001" y="156788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A9FAE7C-CEF3-A8BC-ABE9-B401C6C01869}"/>
              </a:ext>
            </a:extLst>
          </p:cNvPr>
          <p:cNvSpPr txBox="1"/>
          <p:nvPr/>
        </p:nvSpPr>
        <p:spPr>
          <a:xfrm>
            <a:off x="6096000" y="1672812"/>
            <a:ext cx="2333169" cy="353943"/>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700"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B9066CD4-A00A-7040-F902-33692028BDB7}"/>
              </a:ext>
            </a:extLst>
          </p:cNvPr>
          <p:cNvSpPr/>
          <p:nvPr/>
        </p:nvSpPr>
        <p:spPr>
          <a:xfrm>
            <a:off x="6096001" y="241887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5D0BE440-B5C9-8037-504F-398731CA8D7D}"/>
              </a:ext>
            </a:extLst>
          </p:cNvPr>
          <p:cNvSpPr/>
          <p:nvPr/>
        </p:nvSpPr>
        <p:spPr>
          <a:xfrm>
            <a:off x="6541354"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76B0B775-2DD9-9945-F7C7-2D902B5545B9}"/>
              </a:ext>
            </a:extLst>
          </p:cNvPr>
          <p:cNvSpPr/>
          <p:nvPr/>
        </p:nvSpPr>
        <p:spPr>
          <a:xfrm flipV="1">
            <a:off x="6096001" y="385089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A7789AC-E481-B3DE-2312-A3F3B5E0F487}"/>
              </a:ext>
            </a:extLst>
          </p:cNvPr>
          <p:cNvSpPr txBox="1"/>
          <p:nvPr/>
        </p:nvSpPr>
        <p:spPr>
          <a:xfrm>
            <a:off x="6096000" y="3955822"/>
            <a:ext cx="2333169"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F1CEDB82-36AA-F6BB-1BCA-EF1413A7807D}"/>
              </a:ext>
            </a:extLst>
          </p:cNvPr>
          <p:cNvSpPr/>
          <p:nvPr/>
        </p:nvSpPr>
        <p:spPr>
          <a:xfrm>
            <a:off x="6096001" y="46716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CF1CB1A-FC55-90CA-9380-0F984CEDDD33}"/>
              </a:ext>
            </a:extLst>
          </p:cNvPr>
          <p:cNvSpPr/>
          <p:nvPr/>
        </p:nvSpPr>
        <p:spPr>
          <a:xfrm>
            <a:off x="6541354" y="5386892"/>
            <a:ext cx="1442464" cy="1313355"/>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4DA6F44-5F31-18FF-2E02-49D2A3DCFE08}"/>
              </a:ext>
            </a:extLst>
          </p:cNvPr>
          <p:cNvSpPr/>
          <p:nvPr/>
        </p:nvSpPr>
        <p:spPr>
          <a:xfrm flipV="1">
            <a:off x="6096001" y="6103660"/>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4986FA1-C040-5379-5085-4A2FEF729E93}"/>
              </a:ext>
            </a:extLst>
          </p:cNvPr>
          <p:cNvSpPr txBox="1"/>
          <p:nvPr/>
        </p:nvSpPr>
        <p:spPr>
          <a:xfrm>
            <a:off x="6096000" y="6208587"/>
            <a:ext cx="2333169"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0687E02B-182B-B00A-7533-FA162CB6E69B}"/>
              </a:ext>
            </a:extLst>
          </p:cNvPr>
          <p:cNvSpPr/>
          <p:nvPr/>
        </p:nvSpPr>
        <p:spPr>
          <a:xfrm>
            <a:off x="3291808" y="145539"/>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B31FCBA-97C6-B1C3-80B7-B78766B14270}"/>
              </a:ext>
            </a:extLst>
          </p:cNvPr>
          <p:cNvSpPr/>
          <p:nvPr/>
        </p:nvSpPr>
        <p:spPr>
          <a:xfrm>
            <a:off x="3737161" y="860793"/>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1E639B98-49C1-4275-A7F4-298F63CA4D94}"/>
              </a:ext>
            </a:extLst>
          </p:cNvPr>
          <p:cNvSpPr/>
          <p:nvPr/>
        </p:nvSpPr>
        <p:spPr>
          <a:xfrm flipV="1">
            <a:off x="3291808" y="1577562"/>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0FE0918-E9A1-7E99-C7A2-B068C6C2466D}"/>
              </a:ext>
            </a:extLst>
          </p:cNvPr>
          <p:cNvSpPr txBox="1"/>
          <p:nvPr/>
        </p:nvSpPr>
        <p:spPr>
          <a:xfrm>
            <a:off x="3291807" y="1682488"/>
            <a:ext cx="2333168" cy="338554"/>
          </a:xfrm>
          <a:prstGeom prst="rect">
            <a:avLst/>
          </a:prstGeom>
          <a:noFill/>
        </p:spPr>
        <p:txBody>
          <a:bodyPr wrap="square" rtlCol="0">
            <a:spAutoFit/>
          </a:bodyPr>
          <a:lstStyle/>
          <a:p>
            <a:pPr algn="ctr" rtl="1"/>
            <a:r>
              <a:rPr lang="ar-EG" sz="1600"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600"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5D8B51F6-972C-FB1D-E865-35154050EFDD}"/>
              </a:ext>
            </a:extLst>
          </p:cNvPr>
          <p:cNvSpPr/>
          <p:nvPr/>
        </p:nvSpPr>
        <p:spPr>
          <a:xfrm>
            <a:off x="3291808" y="2428549"/>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9230CFC1-DDA3-885B-59C3-331293ECE7C9}"/>
              </a:ext>
            </a:extLst>
          </p:cNvPr>
          <p:cNvSpPr/>
          <p:nvPr/>
        </p:nvSpPr>
        <p:spPr>
          <a:xfrm>
            <a:off x="3737161" y="3143803"/>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33495295-5964-A961-CBBB-FB21FDFA16B8}"/>
              </a:ext>
            </a:extLst>
          </p:cNvPr>
          <p:cNvSpPr/>
          <p:nvPr/>
        </p:nvSpPr>
        <p:spPr>
          <a:xfrm flipV="1">
            <a:off x="3291808" y="3860572"/>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5E1F955F-348A-7A6B-800E-9DA422016DAB}"/>
              </a:ext>
            </a:extLst>
          </p:cNvPr>
          <p:cNvSpPr txBox="1"/>
          <p:nvPr/>
        </p:nvSpPr>
        <p:spPr>
          <a:xfrm>
            <a:off x="3291807" y="3965498"/>
            <a:ext cx="2333168" cy="369332"/>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ميرنا شريف عبد الملاك نسيم </a:t>
            </a:r>
            <a:endParaRPr lang="en-US"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CADED70B-4C54-25BA-7E07-83A970ED57A3}"/>
              </a:ext>
            </a:extLst>
          </p:cNvPr>
          <p:cNvSpPr/>
          <p:nvPr/>
        </p:nvSpPr>
        <p:spPr>
          <a:xfrm>
            <a:off x="3291808" y="4681314"/>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80E457D-A38A-4A2C-FB5B-43AFAE845489}"/>
              </a:ext>
            </a:extLst>
          </p:cNvPr>
          <p:cNvSpPr/>
          <p:nvPr/>
        </p:nvSpPr>
        <p:spPr>
          <a:xfrm>
            <a:off x="3737161" y="5396568"/>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D44F1B3B-AFA5-D1BA-DAAC-B90DEB166CF2}"/>
              </a:ext>
            </a:extLst>
          </p:cNvPr>
          <p:cNvSpPr/>
          <p:nvPr/>
        </p:nvSpPr>
        <p:spPr>
          <a:xfrm flipV="1">
            <a:off x="3291808" y="6113337"/>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3EA921F5-D4D3-643B-0C82-E9BCB54B0837}"/>
              </a:ext>
            </a:extLst>
          </p:cNvPr>
          <p:cNvSpPr txBox="1"/>
          <p:nvPr/>
        </p:nvSpPr>
        <p:spPr>
          <a:xfrm>
            <a:off x="3291807" y="6218263"/>
            <a:ext cx="2333168"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600" dirty="0">
              <a:solidFill>
                <a:schemeClr val="bg1"/>
              </a:solidFill>
              <a:latin typeface="Alnaseeb" panose="00000500000000000000" pitchFamily="50" charset="-78"/>
              <a:cs typeface="Alnaseeb" panose="00000500000000000000" pitchFamily="50" charset="-78"/>
            </a:endParaRPr>
          </a:p>
        </p:txBody>
      </p:sp>
      <p:pic>
        <p:nvPicPr>
          <p:cNvPr id="9" name="Picture 8">
            <a:extLst>
              <a:ext uri="{FF2B5EF4-FFF2-40B4-BE49-F238E27FC236}">
                <a16:creationId xmlns:a16="http://schemas.microsoft.com/office/drawing/2014/main" id="{9C40B061-0E4B-9ECB-074A-7488BEA41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490" y="167902"/>
            <a:ext cx="965804" cy="1410245"/>
          </a:xfrm>
          <a:prstGeom prst="rect">
            <a:avLst/>
          </a:prstGeom>
        </p:spPr>
      </p:pic>
      <p:pic>
        <p:nvPicPr>
          <p:cNvPr id="14" name="Picture 13">
            <a:extLst>
              <a:ext uri="{FF2B5EF4-FFF2-40B4-BE49-F238E27FC236}">
                <a16:creationId xmlns:a16="http://schemas.microsoft.com/office/drawing/2014/main" id="{582696CB-DD99-5702-F971-8B6673647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309" y="2442824"/>
            <a:ext cx="1418166" cy="1418166"/>
          </a:xfrm>
          <a:prstGeom prst="rect">
            <a:avLst/>
          </a:prstGeom>
          <a:noFill/>
        </p:spPr>
      </p:pic>
      <p:pic>
        <p:nvPicPr>
          <p:cNvPr id="15" name="Picture 14">
            <a:extLst>
              <a:ext uri="{FF2B5EF4-FFF2-40B4-BE49-F238E27FC236}">
                <a16:creationId xmlns:a16="http://schemas.microsoft.com/office/drawing/2014/main" id="{A743B773-16CB-6140-15B7-814A7AA499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327" y="4707297"/>
            <a:ext cx="1162517" cy="1405834"/>
          </a:xfrm>
          <a:prstGeom prst="rect">
            <a:avLst/>
          </a:prstGeom>
        </p:spPr>
      </p:pic>
      <p:pic>
        <p:nvPicPr>
          <p:cNvPr id="16" name="Picture 15">
            <a:extLst>
              <a:ext uri="{FF2B5EF4-FFF2-40B4-BE49-F238E27FC236}">
                <a16:creationId xmlns:a16="http://schemas.microsoft.com/office/drawing/2014/main" id="{BB74CD63-680F-055B-784C-2EA609440C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1338" y="2447206"/>
            <a:ext cx="942494" cy="1403560"/>
          </a:xfrm>
          <a:prstGeom prst="rect">
            <a:avLst/>
          </a:prstGeom>
        </p:spPr>
      </p:pic>
      <p:pic>
        <p:nvPicPr>
          <p:cNvPr id="17" name="Picture 16">
            <a:extLst>
              <a:ext uri="{FF2B5EF4-FFF2-40B4-BE49-F238E27FC236}">
                <a16:creationId xmlns:a16="http://schemas.microsoft.com/office/drawing/2014/main" id="{9008583D-DF99-E12A-FF0A-944BB00215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2432" y="4702335"/>
            <a:ext cx="791920" cy="1402089"/>
          </a:xfrm>
          <a:prstGeom prst="rect">
            <a:avLst/>
          </a:prstGeom>
        </p:spPr>
      </p:pic>
      <p:pic>
        <p:nvPicPr>
          <p:cNvPr id="18" name="Picture 17">
            <a:extLst>
              <a:ext uri="{FF2B5EF4-FFF2-40B4-BE49-F238E27FC236}">
                <a16:creationId xmlns:a16="http://schemas.microsoft.com/office/drawing/2014/main" id="{4D1ECFED-30E1-CAB7-5252-ED36BCB238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7116" y="150115"/>
            <a:ext cx="950939" cy="1418146"/>
          </a:xfrm>
          <a:prstGeom prst="rect">
            <a:avLst/>
          </a:prstGeom>
        </p:spPr>
      </p:pic>
      <p:pic>
        <p:nvPicPr>
          <p:cNvPr id="23" name="Picture 22">
            <a:extLst>
              <a:ext uri="{FF2B5EF4-FFF2-40B4-BE49-F238E27FC236}">
                <a16:creationId xmlns:a16="http://schemas.microsoft.com/office/drawing/2014/main" id="{0A02ECA9-1375-03DC-B479-580263F38A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8983" y="2817543"/>
            <a:ext cx="846387" cy="1322141"/>
          </a:xfrm>
          <a:prstGeom prst="rect">
            <a:avLst/>
          </a:prstGeom>
        </p:spPr>
      </p:pic>
      <p:pic>
        <p:nvPicPr>
          <p:cNvPr id="25" name="Picture 24">
            <a:extLst>
              <a:ext uri="{FF2B5EF4-FFF2-40B4-BE49-F238E27FC236}">
                <a16:creationId xmlns:a16="http://schemas.microsoft.com/office/drawing/2014/main" id="{FEC1FF81-7057-73B5-0CBA-7B7EA23264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377" y="4908411"/>
            <a:ext cx="1259598" cy="1259598"/>
          </a:xfrm>
          <a:prstGeom prst="rect">
            <a:avLst/>
          </a:prstGeom>
        </p:spPr>
      </p:pic>
      <p:pic>
        <p:nvPicPr>
          <p:cNvPr id="2" name="Picture 1">
            <a:extLst>
              <a:ext uri="{FF2B5EF4-FFF2-40B4-BE49-F238E27FC236}">
                <a16:creationId xmlns:a16="http://schemas.microsoft.com/office/drawing/2014/main" id="{8B2EA4C0-24C4-0129-FAA3-08A87E9874C7}"/>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1024490" y="56297"/>
            <a:ext cx="1058581" cy="1538635"/>
          </a:xfrm>
          <a:prstGeom prst="rect">
            <a:avLst/>
          </a:prstGeom>
        </p:spPr>
      </p:pic>
    </p:spTree>
    <p:extLst>
      <p:ext uri="{BB962C8B-B14F-4D97-AF65-F5344CB8AC3E}">
        <p14:creationId xmlns:p14="http://schemas.microsoft.com/office/powerpoint/2010/main" val="774436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31E2-4EAA-82BC-52D4-0B8C9290DCC4}"/>
            </a:ext>
          </a:extLst>
        </p:cNvPr>
        <p:cNvGrpSpPr/>
        <p:nvPr/>
      </p:nvGrpSpPr>
      <p:grpSpPr>
        <a:xfrm>
          <a:off x="0" y="0"/>
          <a:ext cx="0" cy="0"/>
          <a:chOff x="0" y="0"/>
          <a:chExt cx="0" cy="0"/>
        </a:xfrm>
      </p:grpSpPr>
      <p:sp>
        <p:nvSpPr>
          <p:cNvPr id="199" name="Rectangle 198">
            <a:extLst>
              <a:ext uri="{FF2B5EF4-FFF2-40B4-BE49-F238E27FC236}">
                <a16:creationId xmlns:a16="http://schemas.microsoft.com/office/drawing/2014/main" id="{E722F86E-43A4-5CD4-010E-064BBB284691}"/>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6D0E76B0-DB48-9032-7185-353C48324E01}"/>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45DBDB62-F91D-7B61-43A2-D8CB325F05AA}"/>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58" name="Rectangle: Top Corners Rounded 57">
            <a:extLst>
              <a:ext uri="{FF2B5EF4-FFF2-40B4-BE49-F238E27FC236}">
                <a16:creationId xmlns:a16="http://schemas.microsoft.com/office/drawing/2014/main" id="{5F16D217-CCCF-4B63-1CDE-0BC76A7A862D}"/>
              </a:ext>
            </a:extLst>
          </p:cNvPr>
          <p:cNvSpPr/>
          <p:nvPr/>
        </p:nvSpPr>
        <p:spPr>
          <a:xfrm>
            <a:off x="5941915" y="2085556"/>
            <a:ext cx="2513548" cy="1571287"/>
          </a:xfrm>
          <a:prstGeom prst="round2SameRect">
            <a:avLst>
              <a:gd name="adj1" fmla="val 2173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E8E031F4-8B50-FAD0-CF9A-F5605925026A}"/>
              </a:ext>
            </a:extLst>
          </p:cNvPr>
          <p:cNvSpPr/>
          <p:nvPr/>
        </p:nvSpPr>
        <p:spPr>
          <a:xfrm>
            <a:off x="6335937" y="2446946"/>
            <a:ext cx="1725504" cy="168631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64036B0D-C2DF-A371-7B94-A152EE6596B4}"/>
              </a:ext>
            </a:extLst>
          </p:cNvPr>
          <p:cNvSpPr/>
          <p:nvPr/>
        </p:nvSpPr>
        <p:spPr>
          <a:xfrm flipV="1">
            <a:off x="5941915" y="3647426"/>
            <a:ext cx="2513548" cy="1125117"/>
          </a:xfrm>
          <a:prstGeom prst="round2SameRect">
            <a:avLst>
              <a:gd name="adj1" fmla="val 33506"/>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C3CEF337-6932-7881-4DB7-48337138F9A1}"/>
              </a:ext>
            </a:extLst>
          </p:cNvPr>
          <p:cNvSpPr txBox="1"/>
          <p:nvPr/>
        </p:nvSpPr>
        <p:spPr>
          <a:xfrm>
            <a:off x="5941914" y="3645938"/>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b="1" dirty="0">
              <a:solidFill>
                <a:schemeClr val="bg1"/>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F21927F6-87ED-270C-D453-7AEFABCEB551}"/>
              </a:ext>
            </a:extLst>
          </p:cNvPr>
          <p:cNvSpPr txBox="1"/>
          <p:nvPr/>
        </p:nvSpPr>
        <p:spPr>
          <a:xfrm>
            <a:off x="5941914" y="3981274"/>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سكشن 3</a:t>
            </a:r>
            <a:endParaRPr lang="en-US" b="1" dirty="0">
              <a:solidFill>
                <a:schemeClr val="bg1"/>
              </a:solidFill>
              <a:latin typeface="Alnaseeb" panose="00000500000000000000" pitchFamily="50" charset="-78"/>
              <a:cs typeface="Alnaseeb" panose="00000500000000000000" pitchFamily="50" charset="-78"/>
            </a:endParaRPr>
          </a:p>
        </p:txBody>
      </p:sp>
      <p:sp>
        <p:nvSpPr>
          <p:cNvPr id="192" name="TextBox 191">
            <a:extLst>
              <a:ext uri="{FF2B5EF4-FFF2-40B4-BE49-F238E27FC236}">
                <a16:creationId xmlns:a16="http://schemas.microsoft.com/office/drawing/2014/main" id="{09C1F3FA-7B8F-22D0-6D9D-6A209F7E0629}"/>
              </a:ext>
            </a:extLst>
          </p:cNvPr>
          <p:cNvSpPr txBox="1"/>
          <p:nvPr/>
        </p:nvSpPr>
        <p:spPr>
          <a:xfrm>
            <a:off x="5928477" y="4327326"/>
            <a:ext cx="2513548" cy="369332"/>
          </a:xfrm>
          <a:prstGeom prst="rect">
            <a:avLst/>
          </a:prstGeom>
          <a:noFill/>
        </p:spPr>
        <p:txBody>
          <a:bodyPr wrap="square" rtlCol="0" anchor="ctr">
            <a:spAutoFit/>
          </a:bodyPr>
          <a:lstStyle/>
          <a:p>
            <a:pPr algn="ctr"/>
            <a:r>
              <a:rPr lang="ar-EG" b="1" dirty="0">
                <a:solidFill>
                  <a:schemeClr val="bg1"/>
                </a:solidFill>
                <a:latin typeface="Alnaseeb" panose="00000500000000000000" pitchFamily="50" charset="-78"/>
                <a:cs typeface="Alnaseeb" panose="00000500000000000000" pitchFamily="50" charset="-78"/>
              </a:rPr>
              <a:t>رقم الكشف 98</a:t>
            </a:r>
            <a:endParaRPr lang="en-US" b="1" dirty="0">
              <a:solidFill>
                <a:schemeClr val="bg1"/>
              </a:solidFill>
              <a:latin typeface="Alnaseeb" panose="00000500000000000000" pitchFamily="50" charset="-78"/>
              <a:cs typeface="Alnaseeb" panose="00000500000000000000" pitchFamily="50" charset="-78"/>
            </a:endParaRPr>
          </a:p>
        </p:txBody>
      </p:sp>
      <p:cxnSp>
        <p:nvCxnSpPr>
          <p:cNvPr id="193" name="Straight Connector 192">
            <a:extLst>
              <a:ext uri="{FF2B5EF4-FFF2-40B4-BE49-F238E27FC236}">
                <a16:creationId xmlns:a16="http://schemas.microsoft.com/office/drawing/2014/main" id="{6606FF72-57DD-E903-64A5-FDB16A9DEC59}"/>
              </a:ext>
            </a:extLst>
          </p:cNvPr>
          <p:cNvCxnSpPr>
            <a:cxnSpLocks/>
          </p:cNvCxnSpPr>
          <p:nvPr/>
        </p:nvCxnSpPr>
        <p:spPr>
          <a:xfrm>
            <a:off x="5928477" y="4016147"/>
            <a:ext cx="2537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E7BA9F1-C4F2-5DB1-5A8D-80C70470B5E8}"/>
              </a:ext>
            </a:extLst>
          </p:cNvPr>
          <p:cNvCxnSpPr>
            <a:cxnSpLocks/>
          </p:cNvCxnSpPr>
          <p:nvPr/>
        </p:nvCxnSpPr>
        <p:spPr>
          <a:xfrm>
            <a:off x="5941914" y="4347202"/>
            <a:ext cx="25135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Top Corners Rounded 3">
            <a:extLst>
              <a:ext uri="{FF2B5EF4-FFF2-40B4-BE49-F238E27FC236}">
                <a16:creationId xmlns:a16="http://schemas.microsoft.com/office/drawing/2014/main" id="{8B149EEB-2690-66AA-AFD8-96FFACD51B3C}"/>
              </a:ext>
            </a:extLst>
          </p:cNvPr>
          <p:cNvSpPr/>
          <p:nvPr/>
        </p:nvSpPr>
        <p:spPr>
          <a:xfrm>
            <a:off x="6110315" y="52878"/>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5D0BE8E3-82FF-8C90-731E-6112FEA72E14}"/>
              </a:ext>
            </a:extLst>
          </p:cNvPr>
          <p:cNvSpPr/>
          <p:nvPr/>
        </p:nvSpPr>
        <p:spPr>
          <a:xfrm>
            <a:off x="6525198" y="719197"/>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D203C50D-434D-3CA9-BB4F-21738D34B8B0}"/>
              </a:ext>
            </a:extLst>
          </p:cNvPr>
          <p:cNvSpPr/>
          <p:nvPr/>
        </p:nvSpPr>
        <p:spPr>
          <a:xfrm flipV="1">
            <a:off x="6110315" y="1386926"/>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011F213-3498-D322-7F2A-E14F5B34DE75}"/>
              </a:ext>
            </a:extLst>
          </p:cNvPr>
          <p:cNvSpPr txBox="1"/>
          <p:nvPr/>
        </p:nvSpPr>
        <p:spPr>
          <a:xfrm>
            <a:off x="6110314" y="1484674"/>
            <a:ext cx="2173540" cy="338554"/>
          </a:xfrm>
          <a:prstGeom prst="rect">
            <a:avLst/>
          </a:prstGeom>
          <a:noFill/>
        </p:spPr>
        <p:txBody>
          <a:bodyPr wrap="square" rtlCol="0">
            <a:spAutoFit/>
          </a:bodyPr>
          <a:lstStyle/>
          <a:p>
            <a:pPr algn="ctr" rtl="1"/>
            <a:r>
              <a:rPr lang="ar-EG" sz="16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600" dirty="0">
              <a:solidFill>
                <a:schemeClr val="bg1"/>
              </a:solidFill>
              <a:latin typeface="Alnaseeb" panose="00000500000000000000" pitchFamily="50" charset="-78"/>
              <a:cs typeface="Alnaseeb" panose="00000500000000000000" pitchFamily="50" charset="-78"/>
            </a:endParaRPr>
          </a:p>
        </p:txBody>
      </p:sp>
      <p:pic>
        <p:nvPicPr>
          <p:cNvPr id="207" name="Picture 206">
            <a:extLst>
              <a:ext uri="{FF2B5EF4-FFF2-40B4-BE49-F238E27FC236}">
                <a16:creationId xmlns:a16="http://schemas.microsoft.com/office/drawing/2014/main" id="{C2F140BE-3883-6AD4-EB3B-B6509B64B3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2499" y="60311"/>
            <a:ext cx="889172" cy="1326033"/>
          </a:xfrm>
          <a:prstGeom prst="rect">
            <a:avLst/>
          </a:prstGeom>
        </p:spPr>
      </p:pic>
      <p:sp>
        <p:nvSpPr>
          <p:cNvPr id="10" name="Rectangle: Top Corners Rounded 9">
            <a:extLst>
              <a:ext uri="{FF2B5EF4-FFF2-40B4-BE49-F238E27FC236}">
                <a16:creationId xmlns:a16="http://schemas.microsoft.com/office/drawing/2014/main" id="{5374C9CE-7E24-30EF-FE4A-C7836721981C}"/>
              </a:ext>
            </a:extLst>
          </p:cNvPr>
          <p:cNvSpPr/>
          <p:nvPr/>
        </p:nvSpPr>
        <p:spPr>
          <a:xfrm>
            <a:off x="6110315" y="4838963"/>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DE096F7-A19A-E928-2495-5A21AFD2B7CC}"/>
              </a:ext>
            </a:extLst>
          </p:cNvPr>
          <p:cNvSpPr/>
          <p:nvPr/>
        </p:nvSpPr>
        <p:spPr>
          <a:xfrm>
            <a:off x="6525198" y="5505282"/>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647790EF-415D-EECE-4437-CE397CE858B5}"/>
              </a:ext>
            </a:extLst>
          </p:cNvPr>
          <p:cNvSpPr/>
          <p:nvPr/>
        </p:nvSpPr>
        <p:spPr>
          <a:xfrm flipV="1">
            <a:off x="6110315" y="6173011"/>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35B26B4-A945-232C-F4F1-6E1BE24B2EC1}"/>
              </a:ext>
            </a:extLst>
          </p:cNvPr>
          <p:cNvSpPr txBox="1"/>
          <p:nvPr/>
        </p:nvSpPr>
        <p:spPr>
          <a:xfrm>
            <a:off x="6110314" y="6270759"/>
            <a:ext cx="2173540"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sz="1600" dirty="0">
              <a:solidFill>
                <a:schemeClr val="bg1"/>
              </a:solidFill>
              <a:latin typeface="Alnaseeb" panose="00000500000000000000" pitchFamily="50" charset="-78"/>
              <a:cs typeface="Alnaseeb" panose="00000500000000000000" pitchFamily="50" charset="-78"/>
            </a:endParaRPr>
          </a:p>
        </p:txBody>
      </p:sp>
      <p:sp>
        <p:nvSpPr>
          <p:cNvPr id="33" name="Rectangle: Top Corners Rounded 32">
            <a:extLst>
              <a:ext uri="{FF2B5EF4-FFF2-40B4-BE49-F238E27FC236}">
                <a16:creationId xmlns:a16="http://schemas.microsoft.com/office/drawing/2014/main" id="{C2B7D969-8532-52BF-114E-27F464E34815}"/>
              </a:ext>
            </a:extLst>
          </p:cNvPr>
          <p:cNvSpPr/>
          <p:nvPr/>
        </p:nvSpPr>
        <p:spPr>
          <a:xfrm>
            <a:off x="3159018" y="13586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24A50D0-DBCC-CC45-77C8-7AEE246C203A}"/>
              </a:ext>
            </a:extLst>
          </p:cNvPr>
          <p:cNvSpPr/>
          <p:nvPr/>
        </p:nvSpPr>
        <p:spPr>
          <a:xfrm>
            <a:off x="3604371"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00C9C409-9D30-54A8-5A78-25EC30506F54}"/>
              </a:ext>
            </a:extLst>
          </p:cNvPr>
          <p:cNvSpPr/>
          <p:nvPr/>
        </p:nvSpPr>
        <p:spPr>
          <a:xfrm flipV="1">
            <a:off x="3159018" y="156788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2EB81F39-FE6E-7EEB-1B04-4FC89C3CC735}"/>
              </a:ext>
            </a:extLst>
          </p:cNvPr>
          <p:cNvSpPr txBox="1"/>
          <p:nvPr/>
        </p:nvSpPr>
        <p:spPr>
          <a:xfrm>
            <a:off x="3159017" y="1672812"/>
            <a:ext cx="2333169" cy="347607"/>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700"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5A846835-D5C5-26D9-E045-E580DE9C3772}"/>
              </a:ext>
            </a:extLst>
          </p:cNvPr>
          <p:cNvSpPr/>
          <p:nvPr/>
        </p:nvSpPr>
        <p:spPr>
          <a:xfrm>
            <a:off x="3159018" y="241887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0646A1B-3F55-7733-3920-1423D4278C1C}"/>
              </a:ext>
            </a:extLst>
          </p:cNvPr>
          <p:cNvSpPr/>
          <p:nvPr/>
        </p:nvSpPr>
        <p:spPr>
          <a:xfrm>
            <a:off x="3604371"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1B703353-B9D5-F3F1-F2B9-A068F307A421}"/>
              </a:ext>
            </a:extLst>
          </p:cNvPr>
          <p:cNvSpPr/>
          <p:nvPr/>
        </p:nvSpPr>
        <p:spPr>
          <a:xfrm flipV="1">
            <a:off x="3159018" y="385089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79AB5A74-86AC-1A3A-9AEB-52663DCBB726}"/>
              </a:ext>
            </a:extLst>
          </p:cNvPr>
          <p:cNvSpPr txBox="1"/>
          <p:nvPr/>
        </p:nvSpPr>
        <p:spPr>
          <a:xfrm>
            <a:off x="3159017" y="3955822"/>
            <a:ext cx="2333169" cy="338554"/>
          </a:xfrm>
          <a:prstGeom prst="rect">
            <a:avLst/>
          </a:prstGeom>
          <a:noFill/>
        </p:spPr>
        <p:txBody>
          <a:bodyPr wrap="square" rtlCol="0">
            <a:spAutoFit/>
          </a:bodyPr>
          <a:lstStyle/>
          <a:p>
            <a:pPr algn="ctr" rtl="1"/>
            <a:r>
              <a:rPr lang="ar-EG" sz="1600" dirty="0">
                <a:solidFill>
                  <a:schemeClr val="bg1"/>
                </a:solidFill>
                <a:latin typeface="Alnaseeb" panose="00000500000000000000" pitchFamily="50" charset="-78"/>
                <a:cs typeface="Alnaseeb" panose="00000500000000000000" pitchFamily="50" charset="-78"/>
              </a:rPr>
              <a:t>ميرنا شريف عبد الملاك نسيم </a:t>
            </a:r>
            <a:endParaRPr lang="en-US" sz="1600"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8DFE24F6-8AFE-10F7-3B3C-0580A2194F10}"/>
              </a:ext>
            </a:extLst>
          </p:cNvPr>
          <p:cNvSpPr/>
          <p:nvPr/>
        </p:nvSpPr>
        <p:spPr>
          <a:xfrm>
            <a:off x="3159018" y="46716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53D1834-FAE1-50C0-2E53-7A9189FCF9A2}"/>
              </a:ext>
            </a:extLst>
          </p:cNvPr>
          <p:cNvSpPr/>
          <p:nvPr/>
        </p:nvSpPr>
        <p:spPr>
          <a:xfrm>
            <a:off x="3604371"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7FA9E29D-AAF3-0A43-F232-A79778D0355D}"/>
              </a:ext>
            </a:extLst>
          </p:cNvPr>
          <p:cNvSpPr/>
          <p:nvPr/>
        </p:nvSpPr>
        <p:spPr>
          <a:xfrm flipV="1">
            <a:off x="3159018" y="6103660"/>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06A6152C-19A6-298D-A91E-1CBBF990FFFB}"/>
              </a:ext>
            </a:extLst>
          </p:cNvPr>
          <p:cNvSpPr txBox="1"/>
          <p:nvPr/>
        </p:nvSpPr>
        <p:spPr>
          <a:xfrm>
            <a:off x="3159017" y="6208587"/>
            <a:ext cx="2333169"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600"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A9423862-6721-CDF1-D3AA-CBEFB8926197}"/>
              </a:ext>
            </a:extLst>
          </p:cNvPr>
          <p:cNvSpPr/>
          <p:nvPr/>
        </p:nvSpPr>
        <p:spPr>
          <a:xfrm>
            <a:off x="300072" y="13586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B6063CE-D427-B243-4712-8123E2E1647A}"/>
              </a:ext>
            </a:extLst>
          </p:cNvPr>
          <p:cNvSpPr/>
          <p:nvPr/>
        </p:nvSpPr>
        <p:spPr>
          <a:xfrm>
            <a:off x="745425"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C7B7F976-D1AE-1EDB-8E11-E77E77BB4C1A}"/>
              </a:ext>
            </a:extLst>
          </p:cNvPr>
          <p:cNvSpPr/>
          <p:nvPr/>
        </p:nvSpPr>
        <p:spPr>
          <a:xfrm flipV="1">
            <a:off x="300072" y="156788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3F477FDB-8168-C939-201B-01BC2B1F4F38}"/>
              </a:ext>
            </a:extLst>
          </p:cNvPr>
          <p:cNvSpPr txBox="1"/>
          <p:nvPr/>
        </p:nvSpPr>
        <p:spPr>
          <a:xfrm>
            <a:off x="300071" y="1672812"/>
            <a:ext cx="2333168" cy="362721"/>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E5171264-373D-1E52-0209-90E892533004}"/>
              </a:ext>
            </a:extLst>
          </p:cNvPr>
          <p:cNvSpPr/>
          <p:nvPr/>
        </p:nvSpPr>
        <p:spPr>
          <a:xfrm>
            <a:off x="300072" y="241887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90F5332-1D17-FB47-9D91-648A9DE14582}"/>
              </a:ext>
            </a:extLst>
          </p:cNvPr>
          <p:cNvSpPr/>
          <p:nvPr/>
        </p:nvSpPr>
        <p:spPr>
          <a:xfrm>
            <a:off x="745425"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A95ED5C4-ED2B-EA18-D655-5A57530A7012}"/>
              </a:ext>
            </a:extLst>
          </p:cNvPr>
          <p:cNvSpPr/>
          <p:nvPr/>
        </p:nvSpPr>
        <p:spPr>
          <a:xfrm flipV="1">
            <a:off x="300072" y="385089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86B8ECA5-FC6C-633E-9911-A089350F014A}"/>
              </a:ext>
            </a:extLst>
          </p:cNvPr>
          <p:cNvSpPr txBox="1"/>
          <p:nvPr/>
        </p:nvSpPr>
        <p:spPr>
          <a:xfrm>
            <a:off x="300071" y="3955822"/>
            <a:ext cx="2333168" cy="323165"/>
          </a:xfrm>
          <a:prstGeom prst="rect">
            <a:avLst/>
          </a:prstGeom>
          <a:noFill/>
        </p:spPr>
        <p:txBody>
          <a:bodyPr wrap="square" rtlCol="0">
            <a:spAutoFit/>
          </a:bodyPr>
          <a:lstStyle/>
          <a:p>
            <a:pPr algn="ctr"/>
            <a:r>
              <a:rPr lang="ar-EG" sz="15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500"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6D7DE522-79A4-4E18-FAE3-51828A143D4A}"/>
              </a:ext>
            </a:extLst>
          </p:cNvPr>
          <p:cNvSpPr/>
          <p:nvPr/>
        </p:nvSpPr>
        <p:spPr>
          <a:xfrm>
            <a:off x="300071" y="467163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15517129-043A-571C-D6F5-A721378E969C}"/>
              </a:ext>
            </a:extLst>
          </p:cNvPr>
          <p:cNvSpPr/>
          <p:nvPr/>
        </p:nvSpPr>
        <p:spPr>
          <a:xfrm>
            <a:off x="745424"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4DCCC862-7958-9BCC-E990-2266ACF222EE}"/>
              </a:ext>
            </a:extLst>
          </p:cNvPr>
          <p:cNvSpPr/>
          <p:nvPr/>
        </p:nvSpPr>
        <p:spPr>
          <a:xfrm flipV="1">
            <a:off x="300071" y="6103661"/>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0791C06-30B4-7A95-7A7B-4F04B0964529}"/>
              </a:ext>
            </a:extLst>
          </p:cNvPr>
          <p:cNvSpPr txBox="1"/>
          <p:nvPr/>
        </p:nvSpPr>
        <p:spPr>
          <a:xfrm>
            <a:off x="300070" y="6208587"/>
            <a:ext cx="2333168" cy="362721"/>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هالة فتحي الشوربجي حافظ </a:t>
            </a:r>
            <a:endParaRPr lang="en-US" dirty="0">
              <a:solidFill>
                <a:schemeClr val="bg1"/>
              </a:solidFill>
              <a:latin typeface="Alnaseeb" panose="00000500000000000000" pitchFamily="50" charset="-78"/>
              <a:cs typeface="Alnaseeb" panose="00000500000000000000" pitchFamily="50" charset="-78"/>
            </a:endParaRPr>
          </a:p>
        </p:txBody>
      </p:sp>
      <p:pic>
        <p:nvPicPr>
          <p:cNvPr id="25" name="Picture 24">
            <a:extLst>
              <a:ext uri="{FF2B5EF4-FFF2-40B4-BE49-F238E27FC236}">
                <a16:creationId xmlns:a16="http://schemas.microsoft.com/office/drawing/2014/main" id="{5298A757-DF9C-0B3E-4EA9-F562DAB017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7223" y="145915"/>
            <a:ext cx="978866" cy="1422770"/>
          </a:xfrm>
          <a:prstGeom prst="rect">
            <a:avLst/>
          </a:prstGeom>
        </p:spPr>
      </p:pic>
      <p:pic>
        <p:nvPicPr>
          <p:cNvPr id="26" name="Picture 25">
            <a:extLst>
              <a:ext uri="{FF2B5EF4-FFF2-40B4-BE49-F238E27FC236}">
                <a16:creationId xmlns:a16="http://schemas.microsoft.com/office/drawing/2014/main" id="{5653EAA3-F4DE-5FB5-A29C-AAD37EC85E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365" y="2423228"/>
            <a:ext cx="912583" cy="1425546"/>
          </a:xfrm>
          <a:prstGeom prst="rect">
            <a:avLst/>
          </a:prstGeom>
        </p:spPr>
      </p:pic>
      <p:pic>
        <p:nvPicPr>
          <p:cNvPr id="29" name="Picture 28">
            <a:extLst>
              <a:ext uri="{FF2B5EF4-FFF2-40B4-BE49-F238E27FC236}">
                <a16:creationId xmlns:a16="http://schemas.microsoft.com/office/drawing/2014/main" id="{E90F13A5-61FB-6804-583E-6AF01D5C9A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418" y="4773455"/>
            <a:ext cx="1337294" cy="1337294"/>
          </a:xfrm>
          <a:prstGeom prst="rect">
            <a:avLst/>
          </a:prstGeom>
        </p:spPr>
      </p:pic>
      <p:pic>
        <p:nvPicPr>
          <p:cNvPr id="32" name="Picture 31">
            <a:extLst>
              <a:ext uri="{FF2B5EF4-FFF2-40B4-BE49-F238E27FC236}">
                <a16:creationId xmlns:a16="http://schemas.microsoft.com/office/drawing/2014/main" id="{53194D37-F356-7B7C-A8FF-3875B82A35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2700" y="177578"/>
            <a:ext cx="965804" cy="1410245"/>
          </a:xfrm>
          <a:prstGeom prst="rect">
            <a:avLst/>
          </a:prstGeom>
        </p:spPr>
      </p:pic>
      <p:pic>
        <p:nvPicPr>
          <p:cNvPr id="37" name="Picture 36">
            <a:extLst>
              <a:ext uri="{FF2B5EF4-FFF2-40B4-BE49-F238E27FC236}">
                <a16:creationId xmlns:a16="http://schemas.microsoft.com/office/drawing/2014/main" id="{CE5D51E3-E0B0-4BA4-EF59-689B858459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519" y="2452500"/>
            <a:ext cx="1418166" cy="1418166"/>
          </a:xfrm>
          <a:prstGeom prst="rect">
            <a:avLst/>
          </a:prstGeom>
        </p:spPr>
      </p:pic>
      <p:pic>
        <p:nvPicPr>
          <p:cNvPr id="38" name="Picture 37">
            <a:extLst>
              <a:ext uri="{FF2B5EF4-FFF2-40B4-BE49-F238E27FC236}">
                <a16:creationId xmlns:a16="http://schemas.microsoft.com/office/drawing/2014/main" id="{78094AA0-8795-F07E-77AC-66439A45A6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9986" y="4872617"/>
            <a:ext cx="1074198" cy="1299030"/>
          </a:xfrm>
          <a:prstGeom prst="rect">
            <a:avLst/>
          </a:prstGeom>
        </p:spPr>
      </p:pic>
      <p:pic>
        <p:nvPicPr>
          <p:cNvPr id="39" name="Picture 38">
            <a:extLst>
              <a:ext uri="{FF2B5EF4-FFF2-40B4-BE49-F238E27FC236}">
                <a16:creationId xmlns:a16="http://schemas.microsoft.com/office/drawing/2014/main" id="{11B0E58A-9AD8-ADBB-DBD0-C8FDE60745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9642" y="4702335"/>
            <a:ext cx="791920" cy="1402089"/>
          </a:xfrm>
          <a:prstGeom prst="rect">
            <a:avLst/>
          </a:prstGeom>
        </p:spPr>
      </p:pic>
      <p:pic>
        <p:nvPicPr>
          <p:cNvPr id="2" name="Picture 1">
            <a:extLst>
              <a:ext uri="{FF2B5EF4-FFF2-40B4-BE49-F238E27FC236}">
                <a16:creationId xmlns:a16="http://schemas.microsoft.com/office/drawing/2014/main" id="{58EF15CF-5BE0-3E89-74D5-6BBBEC6D8589}"/>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6680218" y="2103403"/>
            <a:ext cx="1036942" cy="1544212"/>
          </a:xfrm>
          <a:prstGeom prst="rect">
            <a:avLst/>
          </a:prstGeom>
        </p:spPr>
      </p:pic>
    </p:spTree>
    <p:extLst>
      <p:ext uri="{BB962C8B-B14F-4D97-AF65-F5344CB8AC3E}">
        <p14:creationId xmlns:p14="http://schemas.microsoft.com/office/powerpoint/2010/main" val="1130641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F0C79-7CC6-3240-7D83-34974CAEA15A}"/>
            </a:ext>
          </a:extLst>
        </p:cNvPr>
        <p:cNvGrpSpPr/>
        <p:nvPr/>
      </p:nvGrpSpPr>
      <p:grpSpPr>
        <a:xfrm>
          <a:off x="0" y="0"/>
          <a:ext cx="0" cy="0"/>
          <a:chOff x="0" y="0"/>
          <a:chExt cx="0" cy="0"/>
        </a:xfrm>
      </p:grpSpPr>
      <p:sp>
        <p:nvSpPr>
          <p:cNvPr id="199" name="Rectangle 198">
            <a:extLst>
              <a:ext uri="{FF2B5EF4-FFF2-40B4-BE49-F238E27FC236}">
                <a16:creationId xmlns:a16="http://schemas.microsoft.com/office/drawing/2014/main" id="{FEF61190-E579-474B-E61B-1625000E79B0}"/>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4C57CA5A-2962-3C2F-984E-F6505D606267}"/>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6F6789D2-0E26-15CB-4D58-A0737FEE19F2}"/>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58" name="Rectangle: Top Corners Rounded 57">
            <a:extLst>
              <a:ext uri="{FF2B5EF4-FFF2-40B4-BE49-F238E27FC236}">
                <a16:creationId xmlns:a16="http://schemas.microsoft.com/office/drawing/2014/main" id="{D394871D-9E78-3168-2D06-388461EF20B5}"/>
              </a:ext>
            </a:extLst>
          </p:cNvPr>
          <p:cNvSpPr/>
          <p:nvPr/>
        </p:nvSpPr>
        <p:spPr>
          <a:xfrm>
            <a:off x="3102294" y="2085556"/>
            <a:ext cx="2513548" cy="1571287"/>
          </a:xfrm>
          <a:prstGeom prst="round2SameRect">
            <a:avLst>
              <a:gd name="adj1" fmla="val 2173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44051789-3B8C-EF05-6F69-80E3594132B5}"/>
              </a:ext>
            </a:extLst>
          </p:cNvPr>
          <p:cNvSpPr/>
          <p:nvPr/>
        </p:nvSpPr>
        <p:spPr>
          <a:xfrm>
            <a:off x="3496316" y="2446946"/>
            <a:ext cx="1725504" cy="168631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4E7A9E7B-7306-282F-95B4-6FB1366BF863}"/>
              </a:ext>
            </a:extLst>
          </p:cNvPr>
          <p:cNvSpPr/>
          <p:nvPr/>
        </p:nvSpPr>
        <p:spPr>
          <a:xfrm flipV="1">
            <a:off x="3102294" y="3647426"/>
            <a:ext cx="2513548" cy="1125117"/>
          </a:xfrm>
          <a:prstGeom prst="round2SameRect">
            <a:avLst>
              <a:gd name="adj1" fmla="val 33506"/>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C53874B5-FAC7-1058-F93F-7A21E619E60E}"/>
              </a:ext>
            </a:extLst>
          </p:cNvPr>
          <p:cNvSpPr txBox="1"/>
          <p:nvPr/>
        </p:nvSpPr>
        <p:spPr>
          <a:xfrm>
            <a:off x="3102293" y="3645938"/>
            <a:ext cx="2513548" cy="369332"/>
          </a:xfrm>
          <a:prstGeom prst="rect">
            <a:avLst/>
          </a:prstGeom>
          <a:noFill/>
        </p:spPr>
        <p:txBody>
          <a:bodyPr wrap="square" rtlCol="0">
            <a:spAutoFit/>
          </a:bodyPr>
          <a:lstStyle/>
          <a:p>
            <a:pPr algn="ctr" rtl="1"/>
            <a:r>
              <a:rPr lang="ar-EG" sz="1800" b="1" dirty="0">
                <a:solidFill>
                  <a:schemeClr val="bg1"/>
                </a:solidFill>
                <a:latin typeface="Alnaseeb" panose="00000500000000000000" pitchFamily="50" charset="-78"/>
                <a:cs typeface="Alnaseeb" panose="00000500000000000000" pitchFamily="50" charset="-78"/>
              </a:rPr>
              <a:t>ميرنا شريف عبد الملاك نسيم </a:t>
            </a:r>
            <a:endParaRPr lang="en-US" sz="1800" b="1" dirty="0">
              <a:solidFill>
                <a:schemeClr val="bg1"/>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77FF3F60-1310-7309-6B4A-3F0CB025102D}"/>
              </a:ext>
            </a:extLst>
          </p:cNvPr>
          <p:cNvSpPr txBox="1"/>
          <p:nvPr/>
        </p:nvSpPr>
        <p:spPr>
          <a:xfrm>
            <a:off x="3102293" y="3981274"/>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سكشن 4</a:t>
            </a:r>
            <a:endParaRPr lang="en-US" b="1" dirty="0">
              <a:solidFill>
                <a:schemeClr val="bg1"/>
              </a:solidFill>
              <a:latin typeface="Alnaseeb" panose="00000500000000000000" pitchFamily="50" charset="-78"/>
              <a:cs typeface="Alnaseeb" panose="00000500000000000000" pitchFamily="50" charset="-78"/>
            </a:endParaRPr>
          </a:p>
        </p:txBody>
      </p:sp>
      <p:sp>
        <p:nvSpPr>
          <p:cNvPr id="192" name="TextBox 191">
            <a:extLst>
              <a:ext uri="{FF2B5EF4-FFF2-40B4-BE49-F238E27FC236}">
                <a16:creationId xmlns:a16="http://schemas.microsoft.com/office/drawing/2014/main" id="{2FC1ECD0-DBC9-229D-3989-B28C0AC19B04}"/>
              </a:ext>
            </a:extLst>
          </p:cNvPr>
          <p:cNvSpPr txBox="1"/>
          <p:nvPr/>
        </p:nvSpPr>
        <p:spPr>
          <a:xfrm>
            <a:off x="3088856" y="4327326"/>
            <a:ext cx="2513548" cy="369332"/>
          </a:xfrm>
          <a:prstGeom prst="rect">
            <a:avLst/>
          </a:prstGeom>
          <a:noFill/>
        </p:spPr>
        <p:txBody>
          <a:bodyPr wrap="square" rtlCol="0" anchor="ctr">
            <a:spAutoFit/>
          </a:bodyPr>
          <a:lstStyle/>
          <a:p>
            <a:pPr algn="ctr"/>
            <a:r>
              <a:rPr lang="ar-EG" b="1" dirty="0">
                <a:solidFill>
                  <a:schemeClr val="bg1"/>
                </a:solidFill>
                <a:latin typeface="Alnaseeb" panose="00000500000000000000" pitchFamily="50" charset="-78"/>
                <a:cs typeface="Alnaseeb" panose="00000500000000000000" pitchFamily="50" charset="-78"/>
              </a:rPr>
              <a:t>رقم الكشف 136</a:t>
            </a:r>
            <a:endParaRPr lang="en-US" b="1" dirty="0">
              <a:solidFill>
                <a:schemeClr val="bg1"/>
              </a:solidFill>
              <a:latin typeface="Alnaseeb" panose="00000500000000000000" pitchFamily="50" charset="-78"/>
              <a:cs typeface="Alnaseeb" panose="00000500000000000000" pitchFamily="50" charset="-78"/>
            </a:endParaRPr>
          </a:p>
        </p:txBody>
      </p:sp>
      <p:cxnSp>
        <p:nvCxnSpPr>
          <p:cNvPr id="193" name="Straight Connector 192">
            <a:extLst>
              <a:ext uri="{FF2B5EF4-FFF2-40B4-BE49-F238E27FC236}">
                <a16:creationId xmlns:a16="http://schemas.microsoft.com/office/drawing/2014/main" id="{B6505DB7-E617-70D4-DBC6-7802CDD0A963}"/>
              </a:ext>
            </a:extLst>
          </p:cNvPr>
          <p:cNvCxnSpPr>
            <a:cxnSpLocks/>
          </p:cNvCxnSpPr>
          <p:nvPr/>
        </p:nvCxnSpPr>
        <p:spPr>
          <a:xfrm>
            <a:off x="3088856" y="4016147"/>
            <a:ext cx="2537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BB64CF7-2C97-F307-F564-AE8580BC8D8B}"/>
              </a:ext>
            </a:extLst>
          </p:cNvPr>
          <p:cNvCxnSpPr>
            <a:cxnSpLocks/>
          </p:cNvCxnSpPr>
          <p:nvPr/>
        </p:nvCxnSpPr>
        <p:spPr>
          <a:xfrm>
            <a:off x="3102293" y="4347202"/>
            <a:ext cx="25135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Top Corners Rounded 3">
            <a:extLst>
              <a:ext uri="{FF2B5EF4-FFF2-40B4-BE49-F238E27FC236}">
                <a16:creationId xmlns:a16="http://schemas.microsoft.com/office/drawing/2014/main" id="{6592AC7C-49F5-9DA5-0933-A39EC4C83EA5}"/>
              </a:ext>
            </a:extLst>
          </p:cNvPr>
          <p:cNvSpPr/>
          <p:nvPr/>
        </p:nvSpPr>
        <p:spPr>
          <a:xfrm>
            <a:off x="3270694" y="52878"/>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AB39D7C-E0C0-24BA-24BF-F9B02594CCFE}"/>
              </a:ext>
            </a:extLst>
          </p:cNvPr>
          <p:cNvSpPr/>
          <p:nvPr/>
        </p:nvSpPr>
        <p:spPr>
          <a:xfrm>
            <a:off x="3685577" y="719197"/>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B6D4400B-53EE-BA36-CF61-B954CAB1A9BC}"/>
              </a:ext>
            </a:extLst>
          </p:cNvPr>
          <p:cNvSpPr/>
          <p:nvPr/>
        </p:nvSpPr>
        <p:spPr>
          <a:xfrm flipV="1">
            <a:off x="3270694" y="1386926"/>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8A57800-474C-86C2-AE2A-1B912FF96C7A}"/>
              </a:ext>
            </a:extLst>
          </p:cNvPr>
          <p:cNvSpPr txBox="1"/>
          <p:nvPr/>
        </p:nvSpPr>
        <p:spPr>
          <a:xfrm>
            <a:off x="3270693" y="1484674"/>
            <a:ext cx="2173540" cy="323165"/>
          </a:xfrm>
          <a:prstGeom prst="rect">
            <a:avLst/>
          </a:prstGeom>
          <a:noFill/>
        </p:spPr>
        <p:txBody>
          <a:bodyPr wrap="square" rtlCol="0">
            <a:spAutoFit/>
          </a:bodyPr>
          <a:lstStyle/>
          <a:p>
            <a:pPr algn="ctr" rtl="1"/>
            <a:r>
              <a:rPr lang="ar-EG" sz="1500"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500"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3EAD54DE-4919-EF55-EB13-9348A77BC114}"/>
              </a:ext>
            </a:extLst>
          </p:cNvPr>
          <p:cNvSpPr/>
          <p:nvPr/>
        </p:nvSpPr>
        <p:spPr>
          <a:xfrm>
            <a:off x="3270694" y="4838963"/>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65DFB5A-308A-0D33-7D7D-EEC7C60CF45B}"/>
              </a:ext>
            </a:extLst>
          </p:cNvPr>
          <p:cNvSpPr/>
          <p:nvPr/>
        </p:nvSpPr>
        <p:spPr>
          <a:xfrm>
            <a:off x="3685577" y="5505282"/>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5D81A2D3-A4D5-C340-E934-70B1496004A4}"/>
              </a:ext>
            </a:extLst>
          </p:cNvPr>
          <p:cNvSpPr/>
          <p:nvPr/>
        </p:nvSpPr>
        <p:spPr>
          <a:xfrm flipV="1">
            <a:off x="3270694" y="6173011"/>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10E797F-B120-D673-7C5E-B16E8B39368D}"/>
              </a:ext>
            </a:extLst>
          </p:cNvPr>
          <p:cNvSpPr txBox="1"/>
          <p:nvPr/>
        </p:nvSpPr>
        <p:spPr>
          <a:xfrm>
            <a:off x="3270693" y="6270759"/>
            <a:ext cx="2173540" cy="323165"/>
          </a:xfrm>
          <a:prstGeom prst="rect">
            <a:avLst/>
          </a:prstGeom>
          <a:noFill/>
        </p:spPr>
        <p:txBody>
          <a:bodyPr wrap="square" rtlCol="0">
            <a:spAutoFit/>
          </a:bodyPr>
          <a:lstStyle/>
          <a:p>
            <a:pPr algn="ctr"/>
            <a:r>
              <a:rPr lang="ar-EG" sz="15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500" dirty="0">
              <a:solidFill>
                <a:schemeClr val="bg1"/>
              </a:solidFill>
              <a:latin typeface="Alnaseeb" panose="00000500000000000000" pitchFamily="50" charset="-78"/>
              <a:cs typeface="Alnaseeb" panose="00000500000000000000" pitchFamily="50" charset="-78"/>
            </a:endParaRPr>
          </a:p>
        </p:txBody>
      </p:sp>
      <p:sp>
        <p:nvSpPr>
          <p:cNvPr id="33" name="Rectangle: Top Corners Rounded 32">
            <a:extLst>
              <a:ext uri="{FF2B5EF4-FFF2-40B4-BE49-F238E27FC236}">
                <a16:creationId xmlns:a16="http://schemas.microsoft.com/office/drawing/2014/main" id="{A1BB59BE-4633-5150-495E-A2ACE75B25D8}"/>
              </a:ext>
            </a:extLst>
          </p:cNvPr>
          <p:cNvSpPr/>
          <p:nvPr/>
        </p:nvSpPr>
        <p:spPr>
          <a:xfrm>
            <a:off x="6081687" y="13586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0642F0D-D147-1C6B-88CC-4FBE963A26A3}"/>
              </a:ext>
            </a:extLst>
          </p:cNvPr>
          <p:cNvSpPr/>
          <p:nvPr/>
        </p:nvSpPr>
        <p:spPr>
          <a:xfrm>
            <a:off x="6527040"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5C05A2EF-38AC-D200-D918-EFB9D935DF9A}"/>
              </a:ext>
            </a:extLst>
          </p:cNvPr>
          <p:cNvSpPr/>
          <p:nvPr/>
        </p:nvSpPr>
        <p:spPr>
          <a:xfrm flipV="1">
            <a:off x="6081687" y="156788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F65BE548-9554-A01F-B5D5-477DC4CD06E1}"/>
              </a:ext>
            </a:extLst>
          </p:cNvPr>
          <p:cNvSpPr txBox="1"/>
          <p:nvPr/>
        </p:nvSpPr>
        <p:spPr>
          <a:xfrm>
            <a:off x="6081686" y="1672812"/>
            <a:ext cx="2333169" cy="353943"/>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700"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C65B566E-E1E1-3EDC-0F7F-10A9AD3D255D}"/>
              </a:ext>
            </a:extLst>
          </p:cNvPr>
          <p:cNvSpPr/>
          <p:nvPr/>
        </p:nvSpPr>
        <p:spPr>
          <a:xfrm>
            <a:off x="6081687" y="241887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8DDA9B0-A645-FF90-E914-CEC4468FBE76}"/>
              </a:ext>
            </a:extLst>
          </p:cNvPr>
          <p:cNvSpPr/>
          <p:nvPr/>
        </p:nvSpPr>
        <p:spPr>
          <a:xfrm>
            <a:off x="6527040"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B96983F9-C364-60B6-B4F2-ACFEB6247A68}"/>
              </a:ext>
            </a:extLst>
          </p:cNvPr>
          <p:cNvSpPr/>
          <p:nvPr/>
        </p:nvSpPr>
        <p:spPr>
          <a:xfrm flipV="1">
            <a:off x="6081687" y="385089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BEA03E2-CA9C-47DE-1DCB-310303A6D604}"/>
              </a:ext>
            </a:extLst>
          </p:cNvPr>
          <p:cNvSpPr txBox="1"/>
          <p:nvPr/>
        </p:nvSpPr>
        <p:spPr>
          <a:xfrm>
            <a:off x="6081686" y="3955822"/>
            <a:ext cx="2333169"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44AD88B7-5E27-1F6A-FEEF-21395B1E54ED}"/>
              </a:ext>
            </a:extLst>
          </p:cNvPr>
          <p:cNvSpPr/>
          <p:nvPr/>
        </p:nvSpPr>
        <p:spPr>
          <a:xfrm>
            <a:off x="6081687" y="46716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DB0A0D8-3BFC-4E71-002E-150A6937B1C4}"/>
              </a:ext>
            </a:extLst>
          </p:cNvPr>
          <p:cNvSpPr/>
          <p:nvPr/>
        </p:nvSpPr>
        <p:spPr>
          <a:xfrm>
            <a:off x="6527040"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DB541252-8B77-7047-85E5-A63E267114D7}"/>
              </a:ext>
            </a:extLst>
          </p:cNvPr>
          <p:cNvSpPr/>
          <p:nvPr/>
        </p:nvSpPr>
        <p:spPr>
          <a:xfrm flipV="1">
            <a:off x="6081687" y="6103660"/>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2C01914-82AB-28D8-FCEB-97702687E8A6}"/>
              </a:ext>
            </a:extLst>
          </p:cNvPr>
          <p:cNvSpPr txBox="1"/>
          <p:nvPr/>
        </p:nvSpPr>
        <p:spPr>
          <a:xfrm>
            <a:off x="6081686" y="6208587"/>
            <a:ext cx="2333169"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sz="1600"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F8A68099-FC7C-580D-7913-21135EB676D7}"/>
              </a:ext>
            </a:extLst>
          </p:cNvPr>
          <p:cNvSpPr/>
          <p:nvPr/>
        </p:nvSpPr>
        <p:spPr>
          <a:xfrm>
            <a:off x="300072" y="13586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55A59827-1198-01CE-EB79-B8B668ECDC4E}"/>
              </a:ext>
            </a:extLst>
          </p:cNvPr>
          <p:cNvSpPr/>
          <p:nvPr/>
        </p:nvSpPr>
        <p:spPr>
          <a:xfrm>
            <a:off x="745425"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3D0E63F9-B8F3-CCA3-79B7-F6549284069B}"/>
              </a:ext>
            </a:extLst>
          </p:cNvPr>
          <p:cNvSpPr/>
          <p:nvPr/>
        </p:nvSpPr>
        <p:spPr>
          <a:xfrm flipV="1">
            <a:off x="300072" y="156788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B0390010-7BB6-6A08-567C-A7F6D9A54D6A}"/>
              </a:ext>
            </a:extLst>
          </p:cNvPr>
          <p:cNvSpPr txBox="1"/>
          <p:nvPr/>
        </p:nvSpPr>
        <p:spPr>
          <a:xfrm>
            <a:off x="300071" y="1672812"/>
            <a:ext cx="2333168" cy="362721"/>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عبد الرحمن محمد محمد محي</a:t>
            </a:r>
            <a:endParaRPr lang="en-US"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73AE5F5E-AB29-D64D-75C2-5BB49F9A44DA}"/>
              </a:ext>
            </a:extLst>
          </p:cNvPr>
          <p:cNvSpPr/>
          <p:nvPr/>
        </p:nvSpPr>
        <p:spPr>
          <a:xfrm>
            <a:off x="300072" y="241887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3CFED4D5-F69D-5A27-991A-144CF8E07FE1}"/>
              </a:ext>
            </a:extLst>
          </p:cNvPr>
          <p:cNvSpPr/>
          <p:nvPr/>
        </p:nvSpPr>
        <p:spPr>
          <a:xfrm>
            <a:off x="745425"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8CB0805B-33F9-12DD-5587-7AD559B19E6C}"/>
              </a:ext>
            </a:extLst>
          </p:cNvPr>
          <p:cNvSpPr/>
          <p:nvPr/>
        </p:nvSpPr>
        <p:spPr>
          <a:xfrm flipV="1">
            <a:off x="300072" y="385089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72808535-91B9-21FD-FE22-F0B960BB5F3B}"/>
              </a:ext>
            </a:extLst>
          </p:cNvPr>
          <p:cNvSpPr txBox="1"/>
          <p:nvPr/>
        </p:nvSpPr>
        <p:spPr>
          <a:xfrm>
            <a:off x="300071" y="3955822"/>
            <a:ext cx="2333168" cy="323165"/>
          </a:xfrm>
          <a:prstGeom prst="rect">
            <a:avLst/>
          </a:prstGeom>
          <a:noFill/>
        </p:spPr>
        <p:txBody>
          <a:bodyPr wrap="square" rtlCol="0">
            <a:spAutoFit/>
          </a:bodyPr>
          <a:lstStyle/>
          <a:p>
            <a:pPr algn="ctr"/>
            <a:r>
              <a:rPr lang="ar-EG" sz="1500"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500"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EABE4B41-45C2-B9BE-ACEF-634AE25B029D}"/>
              </a:ext>
            </a:extLst>
          </p:cNvPr>
          <p:cNvSpPr/>
          <p:nvPr/>
        </p:nvSpPr>
        <p:spPr>
          <a:xfrm>
            <a:off x="300072" y="467163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F32951B-C178-8D87-2408-A76062DB8B84}"/>
              </a:ext>
            </a:extLst>
          </p:cNvPr>
          <p:cNvSpPr/>
          <p:nvPr/>
        </p:nvSpPr>
        <p:spPr>
          <a:xfrm>
            <a:off x="745425"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E4486027-C4B4-C0BB-9BC2-26675F035C5A}"/>
              </a:ext>
            </a:extLst>
          </p:cNvPr>
          <p:cNvSpPr/>
          <p:nvPr/>
        </p:nvSpPr>
        <p:spPr>
          <a:xfrm flipV="1">
            <a:off x="300072" y="6103661"/>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ACA3B1F1-D3A8-6AB9-32A7-11594A6B0399}"/>
              </a:ext>
            </a:extLst>
          </p:cNvPr>
          <p:cNvSpPr txBox="1"/>
          <p:nvPr/>
        </p:nvSpPr>
        <p:spPr>
          <a:xfrm>
            <a:off x="300071" y="6208587"/>
            <a:ext cx="2333168" cy="362721"/>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هالة فتحي الشوربجي حافظ </a:t>
            </a:r>
            <a:endParaRPr lang="en-US" dirty="0">
              <a:solidFill>
                <a:schemeClr val="bg1"/>
              </a:solidFill>
              <a:latin typeface="Alnaseeb" panose="00000500000000000000" pitchFamily="50" charset="-78"/>
              <a:cs typeface="Alnaseeb" panose="00000500000000000000" pitchFamily="50" charset="-78"/>
            </a:endParaRPr>
          </a:p>
        </p:txBody>
      </p:sp>
      <p:pic>
        <p:nvPicPr>
          <p:cNvPr id="26" name="Picture 25">
            <a:extLst>
              <a:ext uri="{FF2B5EF4-FFF2-40B4-BE49-F238E27FC236}">
                <a16:creationId xmlns:a16="http://schemas.microsoft.com/office/drawing/2014/main" id="{D4676395-378A-233D-9E5A-6EA00587A0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7223" y="145915"/>
            <a:ext cx="978866" cy="1422770"/>
          </a:xfrm>
          <a:prstGeom prst="rect">
            <a:avLst/>
          </a:prstGeom>
        </p:spPr>
      </p:pic>
      <p:pic>
        <p:nvPicPr>
          <p:cNvPr id="29" name="Picture 28">
            <a:extLst>
              <a:ext uri="{FF2B5EF4-FFF2-40B4-BE49-F238E27FC236}">
                <a16:creationId xmlns:a16="http://schemas.microsoft.com/office/drawing/2014/main" id="{B8D62EF5-0406-B6DF-4877-82A55258C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365" y="2423228"/>
            <a:ext cx="912583" cy="1425546"/>
          </a:xfrm>
          <a:prstGeom prst="rect">
            <a:avLst/>
          </a:prstGeom>
        </p:spPr>
      </p:pic>
      <p:pic>
        <p:nvPicPr>
          <p:cNvPr id="32" name="Picture 31">
            <a:extLst>
              <a:ext uri="{FF2B5EF4-FFF2-40B4-BE49-F238E27FC236}">
                <a16:creationId xmlns:a16="http://schemas.microsoft.com/office/drawing/2014/main" id="{7C89911B-0785-E7A8-CB66-2CC638794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418" y="4766319"/>
            <a:ext cx="1337294" cy="1337294"/>
          </a:xfrm>
          <a:prstGeom prst="rect">
            <a:avLst/>
          </a:prstGeom>
        </p:spPr>
      </p:pic>
      <p:pic>
        <p:nvPicPr>
          <p:cNvPr id="37" name="Picture 36">
            <a:extLst>
              <a:ext uri="{FF2B5EF4-FFF2-40B4-BE49-F238E27FC236}">
                <a16:creationId xmlns:a16="http://schemas.microsoft.com/office/drawing/2014/main" id="{20F1F9D1-0E7D-D0A3-4368-EE5BEE3A3A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1338" y="2447206"/>
            <a:ext cx="942494" cy="1403560"/>
          </a:xfrm>
          <a:prstGeom prst="rect">
            <a:avLst/>
          </a:prstGeom>
        </p:spPr>
      </p:pic>
      <p:pic>
        <p:nvPicPr>
          <p:cNvPr id="38" name="Picture 37">
            <a:extLst>
              <a:ext uri="{FF2B5EF4-FFF2-40B4-BE49-F238E27FC236}">
                <a16:creationId xmlns:a16="http://schemas.microsoft.com/office/drawing/2014/main" id="{7FDA5C18-B026-A059-1333-B297FC53D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8861" y="4870291"/>
            <a:ext cx="737206" cy="1305218"/>
          </a:xfrm>
          <a:prstGeom prst="rect">
            <a:avLst/>
          </a:prstGeom>
        </p:spPr>
      </p:pic>
      <p:pic>
        <p:nvPicPr>
          <p:cNvPr id="39" name="Picture 38">
            <a:extLst>
              <a:ext uri="{FF2B5EF4-FFF2-40B4-BE49-F238E27FC236}">
                <a16:creationId xmlns:a16="http://schemas.microsoft.com/office/drawing/2014/main" id="{C0FF8A00-83AE-63CB-05A8-CCC51CDE4A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7116" y="150115"/>
            <a:ext cx="950939" cy="1418146"/>
          </a:xfrm>
          <a:prstGeom prst="rect">
            <a:avLst/>
          </a:prstGeom>
        </p:spPr>
      </p:pic>
      <p:pic>
        <p:nvPicPr>
          <p:cNvPr id="40" name="Picture 39">
            <a:extLst>
              <a:ext uri="{FF2B5EF4-FFF2-40B4-BE49-F238E27FC236}">
                <a16:creationId xmlns:a16="http://schemas.microsoft.com/office/drawing/2014/main" id="{F78005A9-CB17-C444-F156-46F9798963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2064" y="4757236"/>
            <a:ext cx="1112414" cy="1345245"/>
          </a:xfrm>
          <a:prstGeom prst="rect">
            <a:avLst/>
          </a:prstGeom>
        </p:spPr>
      </p:pic>
      <p:pic>
        <p:nvPicPr>
          <p:cNvPr id="41" name="Picture 40">
            <a:extLst>
              <a:ext uri="{FF2B5EF4-FFF2-40B4-BE49-F238E27FC236}">
                <a16:creationId xmlns:a16="http://schemas.microsoft.com/office/drawing/2014/main" id="{5B61B715-8B94-3346-EF17-33ECA1931C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8945" y="77173"/>
            <a:ext cx="897039" cy="1309836"/>
          </a:xfrm>
          <a:prstGeom prst="rect">
            <a:avLst/>
          </a:prstGeom>
        </p:spPr>
      </p:pic>
      <p:pic>
        <p:nvPicPr>
          <p:cNvPr id="2" name="Picture 1">
            <a:extLst>
              <a:ext uri="{FF2B5EF4-FFF2-40B4-BE49-F238E27FC236}">
                <a16:creationId xmlns:a16="http://schemas.microsoft.com/office/drawing/2014/main" id="{AC1440DB-F177-121E-F2CA-9F90FEE00161}"/>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3585100" y="2100785"/>
            <a:ext cx="1547936" cy="1547936"/>
          </a:xfrm>
          <a:prstGeom prst="rect">
            <a:avLst/>
          </a:prstGeom>
        </p:spPr>
      </p:pic>
    </p:spTree>
    <p:extLst>
      <p:ext uri="{BB962C8B-B14F-4D97-AF65-F5344CB8AC3E}">
        <p14:creationId xmlns:p14="http://schemas.microsoft.com/office/powerpoint/2010/main" val="3378626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7F74D-380C-0BF7-AB0E-1A2EF8D5069D}"/>
            </a:ext>
          </a:extLst>
        </p:cNvPr>
        <p:cNvGrpSpPr/>
        <p:nvPr/>
      </p:nvGrpSpPr>
      <p:grpSpPr>
        <a:xfrm>
          <a:off x="0" y="0"/>
          <a:ext cx="0" cy="0"/>
          <a:chOff x="0" y="0"/>
          <a:chExt cx="0" cy="0"/>
        </a:xfrm>
      </p:grpSpPr>
      <p:sp>
        <p:nvSpPr>
          <p:cNvPr id="199" name="Rectangle 198">
            <a:extLst>
              <a:ext uri="{FF2B5EF4-FFF2-40B4-BE49-F238E27FC236}">
                <a16:creationId xmlns:a16="http://schemas.microsoft.com/office/drawing/2014/main" id="{CBECAEEC-0D0C-CF89-873B-B5E7741CA547}"/>
              </a:ext>
            </a:extLst>
          </p:cNvPr>
          <p:cNvSpPr/>
          <p:nvPr/>
        </p:nvSpPr>
        <p:spPr>
          <a:xfrm>
            <a:off x="8787425" y="0"/>
            <a:ext cx="3404576" cy="6858000"/>
          </a:xfrm>
          <a:prstGeom prst="rect">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A4CB5B4E-9FC6-46EF-3104-8EB9C10C9D26}"/>
              </a:ext>
            </a:extLst>
          </p:cNvPr>
          <p:cNvCxnSpPr>
            <a:cxnSpLocks/>
          </p:cNvCxnSpPr>
          <p:nvPr/>
        </p:nvCxnSpPr>
        <p:spPr>
          <a:xfrm>
            <a:off x="8787425" y="0"/>
            <a:ext cx="0" cy="68580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665CDDFB-7824-28A0-3614-7B9B23516C58}"/>
              </a:ext>
            </a:extLst>
          </p:cNvPr>
          <p:cNvSpPr txBox="1"/>
          <p:nvPr/>
        </p:nvSpPr>
        <p:spPr>
          <a:xfrm>
            <a:off x="9134324" y="599884"/>
            <a:ext cx="2878666" cy="4662815"/>
          </a:xfrm>
          <a:prstGeom prst="rect">
            <a:avLst/>
          </a:prstGeom>
          <a:noFill/>
        </p:spPr>
        <p:txBody>
          <a:bodyPr wrap="square" rtlCol="0" anchor="ctr">
            <a:spAutoFit/>
          </a:bodyPr>
          <a:lstStyle/>
          <a:p>
            <a:pPr algn="ctr" rtl="1">
              <a:lnSpc>
                <a:spcPct val="300000"/>
              </a:lnSpc>
            </a:pPr>
            <a:r>
              <a:rPr lang="ar-EG" sz="5400" dirty="0">
                <a:solidFill>
                  <a:schemeClr val="bg1"/>
                </a:solidFill>
                <a:latin typeface="LAXR" panose="00000506080000020004" pitchFamily="2" charset="-78"/>
                <a:cs typeface="LAXR" panose="00000506080000020004" pitchFamily="2" charset="-78"/>
              </a:rPr>
              <a:t>اعداد </a:t>
            </a:r>
          </a:p>
          <a:p>
            <a:pPr algn="ctr" rtl="1">
              <a:lnSpc>
                <a:spcPct val="300000"/>
              </a:lnSpc>
            </a:pPr>
            <a:r>
              <a:rPr lang="ar-EG" sz="5400" dirty="0">
                <a:solidFill>
                  <a:schemeClr val="bg1"/>
                </a:solidFill>
                <a:latin typeface="LAXR" panose="00000506080000020004" pitchFamily="2" charset="-78"/>
                <a:cs typeface="LAXR" panose="00000506080000020004" pitchFamily="2" charset="-78"/>
              </a:rPr>
              <a:t>الطلاب :</a:t>
            </a:r>
            <a:endParaRPr lang="en-US" sz="5400" dirty="0">
              <a:solidFill>
                <a:schemeClr val="bg1"/>
              </a:solidFill>
              <a:latin typeface="LAXR" panose="00000506080000020004" pitchFamily="2" charset="-78"/>
              <a:cs typeface="LAXR" panose="00000506080000020004" pitchFamily="2" charset="-78"/>
            </a:endParaRPr>
          </a:p>
        </p:txBody>
      </p:sp>
      <p:sp>
        <p:nvSpPr>
          <p:cNvPr id="58" name="Rectangle: Top Corners Rounded 57">
            <a:extLst>
              <a:ext uri="{FF2B5EF4-FFF2-40B4-BE49-F238E27FC236}">
                <a16:creationId xmlns:a16="http://schemas.microsoft.com/office/drawing/2014/main" id="{CD704A8E-6349-5D63-390B-A0CE88F2EEBD}"/>
              </a:ext>
            </a:extLst>
          </p:cNvPr>
          <p:cNvSpPr/>
          <p:nvPr/>
        </p:nvSpPr>
        <p:spPr>
          <a:xfrm>
            <a:off x="214718" y="2085556"/>
            <a:ext cx="2513548" cy="1571287"/>
          </a:xfrm>
          <a:prstGeom prst="round2SameRect">
            <a:avLst>
              <a:gd name="adj1" fmla="val 21734"/>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D3E5726F-194E-55BE-4A31-8CAA20240958}"/>
              </a:ext>
            </a:extLst>
          </p:cNvPr>
          <p:cNvSpPr/>
          <p:nvPr/>
        </p:nvSpPr>
        <p:spPr>
          <a:xfrm>
            <a:off x="608740" y="2446946"/>
            <a:ext cx="1725504" cy="1686318"/>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680C14EE-EC85-2E4B-4BE0-6C613425D8C4}"/>
              </a:ext>
            </a:extLst>
          </p:cNvPr>
          <p:cNvSpPr/>
          <p:nvPr/>
        </p:nvSpPr>
        <p:spPr>
          <a:xfrm flipV="1">
            <a:off x="214718" y="3647426"/>
            <a:ext cx="2513548" cy="1125117"/>
          </a:xfrm>
          <a:prstGeom prst="round2SameRect">
            <a:avLst>
              <a:gd name="adj1" fmla="val 33506"/>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037A2CB7-4844-B5BA-B0DB-00ACCE19A401}"/>
              </a:ext>
            </a:extLst>
          </p:cNvPr>
          <p:cNvSpPr txBox="1"/>
          <p:nvPr/>
        </p:nvSpPr>
        <p:spPr>
          <a:xfrm>
            <a:off x="214717" y="3645938"/>
            <a:ext cx="2513548" cy="338554"/>
          </a:xfrm>
          <a:prstGeom prst="rect">
            <a:avLst/>
          </a:prstGeom>
          <a:noFill/>
        </p:spPr>
        <p:txBody>
          <a:bodyPr wrap="square" rtlCol="0">
            <a:spAutoFit/>
          </a:bodyPr>
          <a:lstStyle/>
          <a:p>
            <a:pPr algn="ctr"/>
            <a:r>
              <a:rPr lang="ar-EG" sz="1600" b="1" dirty="0">
                <a:solidFill>
                  <a:schemeClr val="bg1"/>
                </a:solidFill>
                <a:latin typeface="Alnaseeb" panose="00000500000000000000" pitchFamily="50" charset="-78"/>
                <a:cs typeface="Alnaseeb" panose="00000500000000000000" pitchFamily="50" charset="-78"/>
              </a:rPr>
              <a:t>نبيل هاني العراقي محمد العمراوي</a:t>
            </a:r>
            <a:endParaRPr lang="en-US" sz="1600" b="1" dirty="0">
              <a:solidFill>
                <a:schemeClr val="bg1"/>
              </a:solidFill>
              <a:latin typeface="Alnaseeb" panose="00000500000000000000" pitchFamily="50" charset="-78"/>
              <a:cs typeface="Alnaseeb" panose="00000500000000000000" pitchFamily="50" charset="-78"/>
            </a:endParaRPr>
          </a:p>
        </p:txBody>
      </p:sp>
      <p:sp>
        <p:nvSpPr>
          <p:cNvPr id="63" name="TextBox 62">
            <a:extLst>
              <a:ext uri="{FF2B5EF4-FFF2-40B4-BE49-F238E27FC236}">
                <a16:creationId xmlns:a16="http://schemas.microsoft.com/office/drawing/2014/main" id="{D08E486F-0E23-2148-B17C-20AC89A12561}"/>
              </a:ext>
            </a:extLst>
          </p:cNvPr>
          <p:cNvSpPr txBox="1"/>
          <p:nvPr/>
        </p:nvSpPr>
        <p:spPr>
          <a:xfrm>
            <a:off x="214717" y="3981274"/>
            <a:ext cx="2513548" cy="369332"/>
          </a:xfrm>
          <a:prstGeom prst="rect">
            <a:avLst/>
          </a:prstGeom>
          <a:noFill/>
        </p:spPr>
        <p:txBody>
          <a:bodyPr wrap="square" rtlCol="0">
            <a:spAutoFit/>
          </a:bodyPr>
          <a:lstStyle/>
          <a:p>
            <a:pPr algn="ctr"/>
            <a:r>
              <a:rPr lang="ar-EG" b="1" dirty="0">
                <a:solidFill>
                  <a:schemeClr val="bg1"/>
                </a:solidFill>
                <a:latin typeface="Alnaseeb" panose="00000500000000000000" pitchFamily="50" charset="-78"/>
                <a:cs typeface="Alnaseeb" panose="00000500000000000000" pitchFamily="50" charset="-78"/>
              </a:rPr>
              <a:t>سكشن 4</a:t>
            </a:r>
            <a:endParaRPr lang="en-US" b="1" dirty="0">
              <a:solidFill>
                <a:schemeClr val="bg1"/>
              </a:solidFill>
              <a:latin typeface="Alnaseeb" panose="00000500000000000000" pitchFamily="50" charset="-78"/>
              <a:cs typeface="Alnaseeb" panose="00000500000000000000" pitchFamily="50" charset="-78"/>
            </a:endParaRPr>
          </a:p>
        </p:txBody>
      </p:sp>
      <p:sp>
        <p:nvSpPr>
          <p:cNvPr id="192" name="TextBox 191">
            <a:extLst>
              <a:ext uri="{FF2B5EF4-FFF2-40B4-BE49-F238E27FC236}">
                <a16:creationId xmlns:a16="http://schemas.microsoft.com/office/drawing/2014/main" id="{AF12E9D1-A60A-85FC-6975-5D41C9FEF75B}"/>
              </a:ext>
            </a:extLst>
          </p:cNvPr>
          <p:cNvSpPr txBox="1"/>
          <p:nvPr/>
        </p:nvSpPr>
        <p:spPr>
          <a:xfrm>
            <a:off x="201280" y="4327326"/>
            <a:ext cx="2513548" cy="369332"/>
          </a:xfrm>
          <a:prstGeom prst="rect">
            <a:avLst/>
          </a:prstGeom>
          <a:noFill/>
        </p:spPr>
        <p:txBody>
          <a:bodyPr wrap="square" rtlCol="0" anchor="ctr">
            <a:spAutoFit/>
          </a:bodyPr>
          <a:lstStyle/>
          <a:p>
            <a:pPr algn="ctr"/>
            <a:r>
              <a:rPr lang="ar-EG" b="1" dirty="0">
                <a:solidFill>
                  <a:schemeClr val="bg1"/>
                </a:solidFill>
                <a:latin typeface="Alnaseeb" panose="00000500000000000000" pitchFamily="50" charset="-78"/>
                <a:cs typeface="Alnaseeb" panose="00000500000000000000" pitchFamily="50" charset="-78"/>
              </a:rPr>
              <a:t>رقم الكشف 137</a:t>
            </a:r>
            <a:endParaRPr lang="en-US" b="1" dirty="0">
              <a:solidFill>
                <a:schemeClr val="bg1"/>
              </a:solidFill>
              <a:latin typeface="Alnaseeb" panose="00000500000000000000" pitchFamily="50" charset="-78"/>
              <a:cs typeface="Alnaseeb" panose="00000500000000000000" pitchFamily="50" charset="-78"/>
            </a:endParaRPr>
          </a:p>
        </p:txBody>
      </p:sp>
      <p:cxnSp>
        <p:nvCxnSpPr>
          <p:cNvPr id="193" name="Straight Connector 192">
            <a:extLst>
              <a:ext uri="{FF2B5EF4-FFF2-40B4-BE49-F238E27FC236}">
                <a16:creationId xmlns:a16="http://schemas.microsoft.com/office/drawing/2014/main" id="{36F34477-F07E-0F05-6F0B-AA260B072B97}"/>
              </a:ext>
            </a:extLst>
          </p:cNvPr>
          <p:cNvCxnSpPr>
            <a:cxnSpLocks/>
          </p:cNvCxnSpPr>
          <p:nvPr/>
        </p:nvCxnSpPr>
        <p:spPr>
          <a:xfrm>
            <a:off x="201280" y="4016147"/>
            <a:ext cx="25372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CB6A6F7-7FDC-1277-EAC3-0D160D9F9BF7}"/>
              </a:ext>
            </a:extLst>
          </p:cNvPr>
          <p:cNvCxnSpPr>
            <a:cxnSpLocks/>
          </p:cNvCxnSpPr>
          <p:nvPr/>
        </p:nvCxnSpPr>
        <p:spPr>
          <a:xfrm>
            <a:off x="214717" y="4347202"/>
            <a:ext cx="25135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Top Corners Rounded 3">
            <a:extLst>
              <a:ext uri="{FF2B5EF4-FFF2-40B4-BE49-F238E27FC236}">
                <a16:creationId xmlns:a16="http://schemas.microsoft.com/office/drawing/2014/main" id="{7E2BF3B6-3B80-1C0B-3157-D12ED53BA906}"/>
              </a:ext>
            </a:extLst>
          </p:cNvPr>
          <p:cNvSpPr/>
          <p:nvPr/>
        </p:nvSpPr>
        <p:spPr>
          <a:xfrm>
            <a:off x="383118" y="52878"/>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B8A365C-B519-A178-5353-B6FE0F832DE7}"/>
              </a:ext>
            </a:extLst>
          </p:cNvPr>
          <p:cNvSpPr/>
          <p:nvPr/>
        </p:nvSpPr>
        <p:spPr>
          <a:xfrm>
            <a:off x="798001" y="719197"/>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0818EDD8-9396-5E63-B33B-146A62436537}"/>
              </a:ext>
            </a:extLst>
          </p:cNvPr>
          <p:cNvSpPr/>
          <p:nvPr/>
        </p:nvSpPr>
        <p:spPr>
          <a:xfrm flipV="1">
            <a:off x="383118" y="1386926"/>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C78C90E-ABDF-8C33-C677-DF7B08A41ACE}"/>
              </a:ext>
            </a:extLst>
          </p:cNvPr>
          <p:cNvSpPr txBox="1"/>
          <p:nvPr/>
        </p:nvSpPr>
        <p:spPr>
          <a:xfrm>
            <a:off x="383117" y="1484674"/>
            <a:ext cx="2173540" cy="338554"/>
          </a:xfrm>
          <a:prstGeom prst="rect">
            <a:avLst/>
          </a:prstGeom>
          <a:noFill/>
        </p:spPr>
        <p:txBody>
          <a:bodyPr wrap="square" rtlCol="0">
            <a:spAutoFit/>
          </a:bodyPr>
          <a:lstStyle/>
          <a:p>
            <a:pPr algn="ctr" rtl="1"/>
            <a:r>
              <a:rPr lang="ar-EG" sz="1600" dirty="0">
                <a:solidFill>
                  <a:schemeClr val="bg1"/>
                </a:solidFill>
                <a:latin typeface="Alnaseeb" panose="00000500000000000000" pitchFamily="50" charset="-78"/>
                <a:cs typeface="Alnaseeb" panose="00000500000000000000" pitchFamily="50" charset="-78"/>
              </a:rPr>
              <a:t>عبد الرحمن محمد محمد محي</a:t>
            </a:r>
            <a:endParaRPr lang="en-US" sz="1600" dirty="0">
              <a:solidFill>
                <a:schemeClr val="bg1"/>
              </a:solidFill>
              <a:latin typeface="Alnaseeb" panose="00000500000000000000" pitchFamily="50" charset="-78"/>
              <a:cs typeface="Alnaseeb" panose="00000500000000000000" pitchFamily="50" charset="-78"/>
            </a:endParaRPr>
          </a:p>
        </p:txBody>
      </p:sp>
      <p:sp>
        <p:nvSpPr>
          <p:cNvPr id="10" name="Rectangle: Top Corners Rounded 9">
            <a:extLst>
              <a:ext uri="{FF2B5EF4-FFF2-40B4-BE49-F238E27FC236}">
                <a16:creationId xmlns:a16="http://schemas.microsoft.com/office/drawing/2014/main" id="{D88BCCEA-5A33-844C-0D1B-5EF4551DEC33}"/>
              </a:ext>
            </a:extLst>
          </p:cNvPr>
          <p:cNvSpPr/>
          <p:nvPr/>
        </p:nvSpPr>
        <p:spPr>
          <a:xfrm>
            <a:off x="383118" y="4838963"/>
            <a:ext cx="2173540" cy="1342188"/>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BB48B5D-A747-88A4-DB22-18DB6075644E}"/>
              </a:ext>
            </a:extLst>
          </p:cNvPr>
          <p:cNvSpPr/>
          <p:nvPr/>
        </p:nvSpPr>
        <p:spPr>
          <a:xfrm>
            <a:off x="798001" y="5505282"/>
            <a:ext cx="1343775" cy="1223499"/>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54C12DB0-2890-8937-1BE6-DAF9E96CCF53}"/>
              </a:ext>
            </a:extLst>
          </p:cNvPr>
          <p:cNvSpPr/>
          <p:nvPr/>
        </p:nvSpPr>
        <p:spPr>
          <a:xfrm flipV="1">
            <a:off x="383118" y="6173011"/>
            <a:ext cx="2173540" cy="611626"/>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44CCCDF-84D5-FFBC-26E0-06D08AF15EF7}"/>
              </a:ext>
            </a:extLst>
          </p:cNvPr>
          <p:cNvSpPr txBox="1"/>
          <p:nvPr/>
        </p:nvSpPr>
        <p:spPr>
          <a:xfrm>
            <a:off x="383117" y="6270759"/>
            <a:ext cx="2173540"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هالة فتحي الشوربجي حافظ </a:t>
            </a:r>
            <a:endParaRPr lang="en-US" sz="1600" dirty="0">
              <a:solidFill>
                <a:schemeClr val="bg1"/>
              </a:solidFill>
              <a:latin typeface="Alnaseeb" panose="00000500000000000000" pitchFamily="50" charset="-78"/>
              <a:cs typeface="Alnaseeb" panose="00000500000000000000" pitchFamily="50" charset="-78"/>
            </a:endParaRPr>
          </a:p>
        </p:txBody>
      </p:sp>
      <p:sp>
        <p:nvSpPr>
          <p:cNvPr id="33" name="Rectangle: Top Corners Rounded 32">
            <a:extLst>
              <a:ext uri="{FF2B5EF4-FFF2-40B4-BE49-F238E27FC236}">
                <a16:creationId xmlns:a16="http://schemas.microsoft.com/office/drawing/2014/main" id="{D3C1B4FB-20D4-1D1C-7E8B-EF7509DB1269}"/>
              </a:ext>
            </a:extLst>
          </p:cNvPr>
          <p:cNvSpPr/>
          <p:nvPr/>
        </p:nvSpPr>
        <p:spPr>
          <a:xfrm>
            <a:off x="6081687" y="13586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4C20DDC-A662-70B4-EBBB-44C05393C3A7}"/>
              </a:ext>
            </a:extLst>
          </p:cNvPr>
          <p:cNvSpPr/>
          <p:nvPr/>
        </p:nvSpPr>
        <p:spPr>
          <a:xfrm>
            <a:off x="6527040"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AD0FA531-B0DA-225A-75F8-3365F6EEF9C0}"/>
              </a:ext>
            </a:extLst>
          </p:cNvPr>
          <p:cNvSpPr/>
          <p:nvPr/>
        </p:nvSpPr>
        <p:spPr>
          <a:xfrm flipV="1">
            <a:off x="6081687" y="156788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40CE7DF0-1531-FF2F-59A8-42641B3089A3}"/>
              </a:ext>
            </a:extLst>
          </p:cNvPr>
          <p:cNvSpPr txBox="1"/>
          <p:nvPr/>
        </p:nvSpPr>
        <p:spPr>
          <a:xfrm>
            <a:off x="6081686" y="1672812"/>
            <a:ext cx="2333169" cy="353943"/>
          </a:xfrm>
          <a:prstGeom prst="rect">
            <a:avLst/>
          </a:prstGeom>
          <a:noFill/>
        </p:spPr>
        <p:txBody>
          <a:bodyPr wrap="square" rtlCol="0">
            <a:spAutoFit/>
          </a:bodyPr>
          <a:lstStyle/>
          <a:p>
            <a:pPr algn="ctr" rtl="1"/>
            <a:r>
              <a:rPr lang="ar-EG" sz="1700" dirty="0">
                <a:solidFill>
                  <a:schemeClr val="bg1"/>
                </a:solidFill>
                <a:latin typeface="Alnaseeb" panose="00000500000000000000" pitchFamily="50" charset="-78"/>
                <a:cs typeface="Alnaseeb" panose="00000500000000000000" pitchFamily="50" charset="-78"/>
              </a:rPr>
              <a:t>سيف الدين محمد عبد الله عبد الله</a:t>
            </a:r>
            <a:endParaRPr lang="en-US" sz="1700" dirty="0">
              <a:solidFill>
                <a:schemeClr val="bg1"/>
              </a:solidFill>
              <a:latin typeface="Alnaseeb" panose="00000500000000000000" pitchFamily="50" charset="-78"/>
              <a:cs typeface="Alnaseeb" panose="00000500000000000000" pitchFamily="50" charset="-78"/>
            </a:endParaRPr>
          </a:p>
        </p:txBody>
      </p:sp>
      <p:sp>
        <p:nvSpPr>
          <p:cNvPr id="27" name="Rectangle: Top Corners Rounded 26">
            <a:extLst>
              <a:ext uri="{FF2B5EF4-FFF2-40B4-BE49-F238E27FC236}">
                <a16:creationId xmlns:a16="http://schemas.microsoft.com/office/drawing/2014/main" id="{F79C9C6D-DE65-CC87-F3F7-ECA5B8DCCC5E}"/>
              </a:ext>
            </a:extLst>
          </p:cNvPr>
          <p:cNvSpPr/>
          <p:nvPr/>
        </p:nvSpPr>
        <p:spPr>
          <a:xfrm>
            <a:off x="6081687" y="2418872"/>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0270B1F-E144-76DC-F932-CD74B81ECF78}"/>
              </a:ext>
            </a:extLst>
          </p:cNvPr>
          <p:cNvSpPr/>
          <p:nvPr/>
        </p:nvSpPr>
        <p:spPr>
          <a:xfrm>
            <a:off x="6527040"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Top Corners Rounded 29">
            <a:extLst>
              <a:ext uri="{FF2B5EF4-FFF2-40B4-BE49-F238E27FC236}">
                <a16:creationId xmlns:a16="http://schemas.microsoft.com/office/drawing/2014/main" id="{60E3B2BA-D232-6561-0865-72E633765109}"/>
              </a:ext>
            </a:extLst>
          </p:cNvPr>
          <p:cNvSpPr/>
          <p:nvPr/>
        </p:nvSpPr>
        <p:spPr>
          <a:xfrm flipV="1">
            <a:off x="6081687" y="3850895"/>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B2A3A53-BF3C-B376-ADB0-55054B580588}"/>
              </a:ext>
            </a:extLst>
          </p:cNvPr>
          <p:cNvSpPr txBox="1"/>
          <p:nvPr/>
        </p:nvSpPr>
        <p:spPr>
          <a:xfrm>
            <a:off x="6081686" y="3955822"/>
            <a:ext cx="2333169" cy="369332"/>
          </a:xfrm>
          <a:prstGeom prst="rect">
            <a:avLst/>
          </a:prstGeom>
          <a:noFill/>
        </p:spPr>
        <p:txBody>
          <a:bodyPr wrap="square" rtlCol="0">
            <a:spAutoFit/>
          </a:bodyPr>
          <a:lstStyle/>
          <a:p>
            <a:pPr algn="ctr"/>
            <a:r>
              <a:rPr lang="ar-EG" dirty="0">
                <a:solidFill>
                  <a:schemeClr val="bg1"/>
                </a:solidFill>
                <a:latin typeface="Alnaseeb" panose="00000500000000000000" pitchFamily="50" charset="-78"/>
                <a:cs typeface="Alnaseeb" panose="00000500000000000000" pitchFamily="50" charset="-78"/>
              </a:rPr>
              <a:t>عبد الله السيد السيد الهلالي</a:t>
            </a:r>
            <a:endParaRPr lang="en-US" dirty="0">
              <a:solidFill>
                <a:schemeClr val="bg1"/>
              </a:solidFill>
              <a:latin typeface="Alnaseeb" panose="00000500000000000000" pitchFamily="50" charset="-78"/>
              <a:cs typeface="Alnaseeb" panose="00000500000000000000" pitchFamily="50" charset="-78"/>
            </a:endParaRPr>
          </a:p>
        </p:txBody>
      </p:sp>
      <p:sp>
        <p:nvSpPr>
          <p:cNvPr id="20" name="Rectangle: Top Corners Rounded 19">
            <a:extLst>
              <a:ext uri="{FF2B5EF4-FFF2-40B4-BE49-F238E27FC236}">
                <a16:creationId xmlns:a16="http://schemas.microsoft.com/office/drawing/2014/main" id="{0B1275E7-C63F-A83A-53CA-7B34045E0829}"/>
              </a:ext>
            </a:extLst>
          </p:cNvPr>
          <p:cNvSpPr/>
          <p:nvPr/>
        </p:nvSpPr>
        <p:spPr>
          <a:xfrm>
            <a:off x="6081687" y="4671637"/>
            <a:ext cx="2333169" cy="1440761"/>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D14A5B1-3131-C207-8766-C634A9BED50E}"/>
              </a:ext>
            </a:extLst>
          </p:cNvPr>
          <p:cNvSpPr/>
          <p:nvPr/>
        </p:nvSpPr>
        <p:spPr>
          <a:xfrm>
            <a:off x="6527040"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6CEF0335-AF66-08CF-571A-C290BFFA0929}"/>
              </a:ext>
            </a:extLst>
          </p:cNvPr>
          <p:cNvSpPr/>
          <p:nvPr/>
        </p:nvSpPr>
        <p:spPr>
          <a:xfrm flipV="1">
            <a:off x="6081687" y="6103660"/>
            <a:ext cx="2333169" cy="656545"/>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2EC59F3-C153-0C0B-EADD-D7F633B468C5}"/>
              </a:ext>
            </a:extLst>
          </p:cNvPr>
          <p:cNvSpPr txBox="1"/>
          <p:nvPr/>
        </p:nvSpPr>
        <p:spPr>
          <a:xfrm>
            <a:off x="6081686" y="6208587"/>
            <a:ext cx="2333169"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سامي السعيد السعيد النادي</a:t>
            </a:r>
            <a:endParaRPr lang="en-US" sz="1600" dirty="0">
              <a:solidFill>
                <a:schemeClr val="bg1"/>
              </a:solidFill>
              <a:latin typeface="Alnaseeb" panose="00000500000000000000" pitchFamily="50" charset="-78"/>
              <a:cs typeface="Alnaseeb" panose="00000500000000000000" pitchFamily="50" charset="-78"/>
            </a:endParaRPr>
          </a:p>
        </p:txBody>
      </p:sp>
      <p:sp>
        <p:nvSpPr>
          <p:cNvPr id="52" name="Rectangle: Top Corners Rounded 51">
            <a:extLst>
              <a:ext uri="{FF2B5EF4-FFF2-40B4-BE49-F238E27FC236}">
                <a16:creationId xmlns:a16="http://schemas.microsoft.com/office/drawing/2014/main" id="{7B62EA52-1B8B-204D-445F-1273D0DE7054}"/>
              </a:ext>
            </a:extLst>
          </p:cNvPr>
          <p:cNvSpPr/>
          <p:nvPr/>
        </p:nvSpPr>
        <p:spPr>
          <a:xfrm>
            <a:off x="3243506" y="13586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248E9E6-E9AC-11E2-752D-806A2DCF8DF4}"/>
              </a:ext>
            </a:extLst>
          </p:cNvPr>
          <p:cNvSpPr/>
          <p:nvPr/>
        </p:nvSpPr>
        <p:spPr>
          <a:xfrm>
            <a:off x="3688859" y="85111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DBF16FE6-D560-CC04-799D-55B039042ACC}"/>
              </a:ext>
            </a:extLst>
          </p:cNvPr>
          <p:cNvSpPr/>
          <p:nvPr/>
        </p:nvSpPr>
        <p:spPr>
          <a:xfrm flipV="1">
            <a:off x="3243506" y="156788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C8E42045-993C-B365-86A8-99EFEFF38F45}"/>
              </a:ext>
            </a:extLst>
          </p:cNvPr>
          <p:cNvSpPr txBox="1"/>
          <p:nvPr/>
        </p:nvSpPr>
        <p:spPr>
          <a:xfrm>
            <a:off x="3243505" y="1672812"/>
            <a:ext cx="2333168" cy="338554"/>
          </a:xfrm>
          <a:prstGeom prst="rect">
            <a:avLst/>
          </a:prstGeom>
          <a:noFill/>
        </p:spPr>
        <p:txBody>
          <a:bodyPr wrap="square" rtlCol="0">
            <a:spAutoFit/>
          </a:bodyPr>
          <a:lstStyle/>
          <a:p>
            <a:pPr algn="ctr" rtl="1"/>
            <a:r>
              <a:rPr lang="ar-EG" sz="1600" dirty="0">
                <a:solidFill>
                  <a:schemeClr val="bg1"/>
                </a:solidFill>
                <a:latin typeface="Alnaseeb" panose="00000500000000000000" pitchFamily="50" charset="-78"/>
                <a:cs typeface="Alnaseeb" panose="00000500000000000000" pitchFamily="50" charset="-78"/>
              </a:rPr>
              <a:t>شهد عبد الكريم محمد عبد المهيمن</a:t>
            </a:r>
            <a:endParaRPr lang="en-US" sz="1600" dirty="0">
              <a:solidFill>
                <a:schemeClr val="bg1"/>
              </a:solidFill>
              <a:latin typeface="Alnaseeb" panose="00000500000000000000" pitchFamily="50" charset="-78"/>
              <a:cs typeface="Alnaseeb" panose="00000500000000000000" pitchFamily="50" charset="-78"/>
            </a:endParaRPr>
          </a:p>
        </p:txBody>
      </p:sp>
      <p:sp>
        <p:nvSpPr>
          <p:cNvPr id="47" name="Rectangle: Top Corners Rounded 46">
            <a:extLst>
              <a:ext uri="{FF2B5EF4-FFF2-40B4-BE49-F238E27FC236}">
                <a16:creationId xmlns:a16="http://schemas.microsoft.com/office/drawing/2014/main" id="{B9562053-429C-3486-08A1-F230A16A7513}"/>
              </a:ext>
            </a:extLst>
          </p:cNvPr>
          <p:cNvSpPr/>
          <p:nvPr/>
        </p:nvSpPr>
        <p:spPr>
          <a:xfrm>
            <a:off x="3243506" y="2418873"/>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F047CBB-C4FE-AA9C-A179-815958359FE2}"/>
              </a:ext>
            </a:extLst>
          </p:cNvPr>
          <p:cNvSpPr/>
          <p:nvPr/>
        </p:nvSpPr>
        <p:spPr>
          <a:xfrm>
            <a:off x="3688859" y="3134127"/>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2C13AD7D-FEC6-AF84-660F-B5462B17231E}"/>
              </a:ext>
            </a:extLst>
          </p:cNvPr>
          <p:cNvSpPr/>
          <p:nvPr/>
        </p:nvSpPr>
        <p:spPr>
          <a:xfrm flipV="1">
            <a:off x="3243506" y="3850896"/>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71226DF6-29B9-5AC3-238C-9671A9A8097D}"/>
              </a:ext>
            </a:extLst>
          </p:cNvPr>
          <p:cNvSpPr txBox="1"/>
          <p:nvPr/>
        </p:nvSpPr>
        <p:spPr>
          <a:xfrm>
            <a:off x="3243505" y="3955822"/>
            <a:ext cx="2333168" cy="369332"/>
          </a:xfrm>
          <a:prstGeom prst="rect">
            <a:avLst/>
          </a:prstGeom>
          <a:noFill/>
        </p:spPr>
        <p:txBody>
          <a:bodyPr wrap="square" rtlCol="0">
            <a:spAutoFit/>
          </a:bodyPr>
          <a:lstStyle/>
          <a:p>
            <a:pPr algn="ctr" rtl="1"/>
            <a:r>
              <a:rPr lang="ar-EG" dirty="0">
                <a:solidFill>
                  <a:schemeClr val="bg1"/>
                </a:solidFill>
                <a:latin typeface="Alnaseeb" panose="00000500000000000000" pitchFamily="50" charset="-78"/>
                <a:cs typeface="Alnaseeb" panose="00000500000000000000" pitchFamily="50" charset="-78"/>
              </a:rPr>
              <a:t>ميرنا شريف عبد الملاك نسيم </a:t>
            </a:r>
            <a:endParaRPr lang="en-US" dirty="0">
              <a:solidFill>
                <a:schemeClr val="bg1"/>
              </a:solidFill>
              <a:latin typeface="Alnaseeb" panose="00000500000000000000" pitchFamily="50" charset="-78"/>
              <a:cs typeface="Alnaseeb" panose="00000500000000000000" pitchFamily="50" charset="-78"/>
            </a:endParaRPr>
          </a:p>
        </p:txBody>
      </p:sp>
      <p:sp>
        <p:nvSpPr>
          <p:cNvPr id="42" name="Rectangle: Top Corners Rounded 41">
            <a:extLst>
              <a:ext uri="{FF2B5EF4-FFF2-40B4-BE49-F238E27FC236}">
                <a16:creationId xmlns:a16="http://schemas.microsoft.com/office/drawing/2014/main" id="{51C0BF3F-CD88-1FE8-CCCF-02D3C1A5B7E6}"/>
              </a:ext>
            </a:extLst>
          </p:cNvPr>
          <p:cNvSpPr/>
          <p:nvPr/>
        </p:nvSpPr>
        <p:spPr>
          <a:xfrm>
            <a:off x="3243506" y="4671638"/>
            <a:ext cx="2333168" cy="1440760"/>
          </a:xfrm>
          <a:prstGeom prst="round2SameRect">
            <a:avLst>
              <a:gd name="adj1" fmla="val 23604"/>
              <a:gd name="adj2" fmla="val 0"/>
            </a:avLst>
          </a:prstGeom>
          <a:solidFill>
            <a:srgbClr val="856D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753C8077-2565-A08E-00CB-6026F5DC1619}"/>
              </a:ext>
            </a:extLst>
          </p:cNvPr>
          <p:cNvSpPr/>
          <p:nvPr/>
        </p:nvSpPr>
        <p:spPr>
          <a:xfrm>
            <a:off x="3688859" y="5386892"/>
            <a:ext cx="1442464" cy="1313355"/>
          </a:xfrm>
          <a:prstGeom prst="ellipse">
            <a:avLst/>
          </a:prstGeom>
          <a:solidFill>
            <a:srgbClr val="CA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5A23BCF0-B3A4-C5AC-757C-EFB31F5F85D8}"/>
              </a:ext>
            </a:extLst>
          </p:cNvPr>
          <p:cNvSpPr/>
          <p:nvPr/>
        </p:nvSpPr>
        <p:spPr>
          <a:xfrm flipV="1">
            <a:off x="3243506" y="6103661"/>
            <a:ext cx="2333168" cy="656544"/>
          </a:xfrm>
          <a:prstGeom prst="round2SameRect">
            <a:avLst>
              <a:gd name="adj1" fmla="val 46117"/>
              <a:gd name="adj2" fmla="val 0"/>
            </a:avLst>
          </a:prstGeom>
          <a:solidFill>
            <a:srgbClr val="BAA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74B39B56-26FE-C588-2C48-CA479B7BB9A4}"/>
              </a:ext>
            </a:extLst>
          </p:cNvPr>
          <p:cNvSpPr txBox="1"/>
          <p:nvPr/>
        </p:nvSpPr>
        <p:spPr>
          <a:xfrm>
            <a:off x="3243505" y="6208587"/>
            <a:ext cx="2333168" cy="338554"/>
          </a:xfrm>
          <a:prstGeom prst="rect">
            <a:avLst/>
          </a:prstGeom>
          <a:noFill/>
        </p:spPr>
        <p:txBody>
          <a:bodyPr wrap="square" rtlCol="0">
            <a:spAutoFit/>
          </a:bodyPr>
          <a:lstStyle/>
          <a:p>
            <a:pPr algn="ctr"/>
            <a:r>
              <a:rPr lang="ar-EG" sz="1600" dirty="0">
                <a:solidFill>
                  <a:schemeClr val="bg1"/>
                </a:solidFill>
                <a:latin typeface="Alnaseeb" panose="00000500000000000000" pitchFamily="50" charset="-78"/>
                <a:cs typeface="Alnaseeb" panose="00000500000000000000" pitchFamily="50" charset="-78"/>
              </a:rPr>
              <a:t>ندي محمد جمال زكي محمد هواش</a:t>
            </a:r>
            <a:endParaRPr lang="en-US" sz="1600" dirty="0">
              <a:solidFill>
                <a:schemeClr val="bg1"/>
              </a:solidFill>
              <a:latin typeface="Alnaseeb" panose="00000500000000000000" pitchFamily="50" charset="-78"/>
              <a:cs typeface="Alnaseeb" panose="00000500000000000000" pitchFamily="50" charset="-78"/>
            </a:endParaRPr>
          </a:p>
        </p:txBody>
      </p:sp>
      <p:pic>
        <p:nvPicPr>
          <p:cNvPr id="217" name="Picture 216">
            <a:extLst>
              <a:ext uri="{FF2B5EF4-FFF2-40B4-BE49-F238E27FC236}">
                <a16:creationId xmlns:a16="http://schemas.microsoft.com/office/drawing/2014/main" id="{DDCFDDDB-68CE-4E51-3249-8756F9ADB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338" y="2447206"/>
            <a:ext cx="942494" cy="1403560"/>
          </a:xfrm>
          <a:prstGeom prst="rect">
            <a:avLst/>
          </a:prstGeom>
        </p:spPr>
      </p:pic>
      <p:pic>
        <p:nvPicPr>
          <p:cNvPr id="218" name="Picture 217">
            <a:extLst>
              <a:ext uri="{FF2B5EF4-FFF2-40B4-BE49-F238E27FC236}">
                <a16:creationId xmlns:a16="http://schemas.microsoft.com/office/drawing/2014/main" id="{716AF7F8-6365-CB22-C6F4-68C41EDEB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527" y="4696659"/>
            <a:ext cx="795126" cy="1407766"/>
          </a:xfrm>
          <a:prstGeom prst="rect">
            <a:avLst/>
          </a:prstGeom>
        </p:spPr>
      </p:pic>
      <p:pic>
        <p:nvPicPr>
          <p:cNvPr id="219" name="Picture 218">
            <a:extLst>
              <a:ext uri="{FF2B5EF4-FFF2-40B4-BE49-F238E27FC236}">
                <a16:creationId xmlns:a16="http://schemas.microsoft.com/office/drawing/2014/main" id="{CDECFCCA-6AF5-87D9-73D7-4E02E73CC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7116" y="150115"/>
            <a:ext cx="950939" cy="1418146"/>
          </a:xfrm>
          <a:prstGeom prst="rect">
            <a:avLst/>
          </a:prstGeom>
        </p:spPr>
      </p:pic>
      <p:pic>
        <p:nvPicPr>
          <p:cNvPr id="220" name="Picture 219">
            <a:extLst>
              <a:ext uri="{FF2B5EF4-FFF2-40B4-BE49-F238E27FC236}">
                <a16:creationId xmlns:a16="http://schemas.microsoft.com/office/drawing/2014/main" id="{D3CAF7F6-CAFE-854F-B533-F1ACAF57B2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2064" y="4757236"/>
            <a:ext cx="1112414" cy="1345245"/>
          </a:xfrm>
          <a:prstGeom prst="rect">
            <a:avLst/>
          </a:prstGeom>
        </p:spPr>
      </p:pic>
      <p:pic>
        <p:nvPicPr>
          <p:cNvPr id="221" name="Picture 220">
            <a:extLst>
              <a:ext uri="{FF2B5EF4-FFF2-40B4-BE49-F238E27FC236}">
                <a16:creationId xmlns:a16="http://schemas.microsoft.com/office/drawing/2014/main" id="{5BBA053C-0066-06E3-6C9A-A4A2570E3C8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12064" y="56434"/>
            <a:ext cx="915648" cy="1330883"/>
          </a:xfrm>
          <a:prstGeom prst="rect">
            <a:avLst/>
          </a:prstGeom>
        </p:spPr>
      </p:pic>
      <p:pic>
        <p:nvPicPr>
          <p:cNvPr id="223" name="Picture 222">
            <a:extLst>
              <a:ext uri="{FF2B5EF4-FFF2-40B4-BE49-F238E27FC236}">
                <a16:creationId xmlns:a16="http://schemas.microsoft.com/office/drawing/2014/main" id="{DE44308A-B9FC-4B59-CB6D-62BA2EF351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089" y="4913810"/>
            <a:ext cx="1259598" cy="1259598"/>
          </a:xfrm>
          <a:prstGeom prst="rect">
            <a:avLst/>
          </a:prstGeom>
        </p:spPr>
      </p:pic>
      <p:pic>
        <p:nvPicPr>
          <p:cNvPr id="224" name="Picture 223">
            <a:extLst>
              <a:ext uri="{FF2B5EF4-FFF2-40B4-BE49-F238E27FC236}">
                <a16:creationId xmlns:a16="http://schemas.microsoft.com/office/drawing/2014/main" id="{CB1FA205-7EBA-7FFD-24E9-8B9AB6A693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7188" y="158465"/>
            <a:ext cx="965804" cy="1410245"/>
          </a:xfrm>
          <a:prstGeom prst="rect">
            <a:avLst/>
          </a:prstGeom>
        </p:spPr>
      </p:pic>
      <p:pic>
        <p:nvPicPr>
          <p:cNvPr id="225" name="Picture 224">
            <a:extLst>
              <a:ext uri="{FF2B5EF4-FFF2-40B4-BE49-F238E27FC236}">
                <a16:creationId xmlns:a16="http://schemas.microsoft.com/office/drawing/2014/main" id="{B10CEA50-31AD-71D0-4035-0E08B98EE6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01007" y="2432600"/>
            <a:ext cx="1418166" cy="1418166"/>
          </a:xfrm>
          <a:prstGeom prst="rect">
            <a:avLst/>
          </a:prstGeom>
        </p:spPr>
      </p:pic>
      <p:pic>
        <p:nvPicPr>
          <p:cNvPr id="2" name="Picture 1">
            <a:extLst>
              <a:ext uri="{FF2B5EF4-FFF2-40B4-BE49-F238E27FC236}">
                <a16:creationId xmlns:a16="http://schemas.microsoft.com/office/drawing/2014/main" id="{D2FE655D-6BA3-CCFD-962F-A431332C579D}"/>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975268" y="2096300"/>
            <a:ext cx="992449" cy="1550304"/>
          </a:xfrm>
          <a:prstGeom prst="rect">
            <a:avLst/>
          </a:prstGeom>
        </p:spPr>
      </p:pic>
    </p:spTree>
    <p:extLst>
      <p:ext uri="{BB962C8B-B14F-4D97-AF65-F5344CB8AC3E}">
        <p14:creationId xmlns:p14="http://schemas.microsoft.com/office/powerpoint/2010/main" val="3157383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 to work on emotional resilience in the classroom by Slidesgo">
  <a:themeElements>
    <a:clrScheme name="Simple Light">
      <a:dk1>
        <a:srgbClr val="111010"/>
      </a:dk1>
      <a:lt1>
        <a:srgbClr val="FFFFFF"/>
      </a:lt1>
      <a:dk2>
        <a:srgbClr val="AFDBDC"/>
      </a:dk2>
      <a:lt2>
        <a:srgbClr val="CAC0E4"/>
      </a:lt2>
      <a:accent1>
        <a:srgbClr val="8B72CF"/>
      </a:accent1>
      <a:accent2>
        <a:srgbClr val="F5B2C1"/>
      </a:accent2>
      <a:accent3>
        <a:srgbClr val="F18D97"/>
      </a:accent3>
      <a:accent4>
        <a:srgbClr val="E84628"/>
      </a:accent4>
      <a:accent5>
        <a:srgbClr val="FAB316"/>
      </a:accent5>
      <a:accent6>
        <a:srgbClr val="FFFFFF"/>
      </a:accent6>
      <a:hlink>
        <a:srgbClr val="11101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How to work on emotional resilience in the classroom by Slidesgo">
  <a:themeElements>
    <a:clrScheme name="Simple Light">
      <a:dk1>
        <a:srgbClr val="111010"/>
      </a:dk1>
      <a:lt1>
        <a:srgbClr val="FFFFFF"/>
      </a:lt1>
      <a:dk2>
        <a:srgbClr val="AFDBDC"/>
      </a:dk2>
      <a:lt2>
        <a:srgbClr val="CAC0E4"/>
      </a:lt2>
      <a:accent1>
        <a:srgbClr val="8B72CF"/>
      </a:accent1>
      <a:accent2>
        <a:srgbClr val="F5B2C1"/>
      </a:accent2>
      <a:accent3>
        <a:srgbClr val="F18D97"/>
      </a:accent3>
      <a:accent4>
        <a:srgbClr val="E84628"/>
      </a:accent4>
      <a:accent5>
        <a:srgbClr val="FAB316"/>
      </a:accent5>
      <a:accent6>
        <a:srgbClr val="FFFFFF"/>
      </a:accent6>
      <a:hlink>
        <a:srgbClr val="11101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TotalTime>
  <Words>5669</Words>
  <Application>Microsoft Office PowerPoint</Application>
  <PresentationFormat>Widescreen</PresentationFormat>
  <Paragraphs>586</Paragraphs>
  <Slides>38</Slides>
  <Notes>38</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38</vt:i4>
      </vt:variant>
    </vt:vector>
  </HeadingPairs>
  <TitlesOfParts>
    <vt:vector size="57" baseType="lpstr">
      <vt:lpstr>All Genders v4</vt:lpstr>
      <vt:lpstr>Alnaseeb</vt:lpstr>
      <vt:lpstr>Arial</vt:lpstr>
      <vt:lpstr>Calibri</vt:lpstr>
      <vt:lpstr>Calibri Light</vt:lpstr>
      <vt:lpstr>Courier New</vt:lpstr>
      <vt:lpstr>DM Sans</vt:lpstr>
      <vt:lpstr>GE SS Two Bold</vt:lpstr>
      <vt:lpstr>Lato</vt:lpstr>
      <vt:lpstr>LAXR</vt:lpstr>
      <vt:lpstr>Manrope</vt:lpstr>
      <vt:lpstr>Nunito Light</vt:lpstr>
      <vt:lpstr>Omnes Arabic Black</vt:lpstr>
      <vt:lpstr>Raleway</vt:lpstr>
      <vt:lpstr>Syne</vt:lpstr>
      <vt:lpstr>times new roman</vt:lpstr>
      <vt:lpstr>Office Theme</vt:lpstr>
      <vt:lpstr>How to work on emotional resilience in the classroom by Slidesgo</vt:lpstr>
      <vt:lpstr>1_How to work on emotional resilience in the classroom by Slidesgo</vt:lpstr>
      <vt:lpstr>PowerPoint Presentation</vt:lpstr>
      <vt:lpstr>قسم معلم الحاسب الألي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Nabil Hany</dc:creator>
  <cp:lastModifiedBy>Nabil Hany</cp:lastModifiedBy>
  <cp:revision>52</cp:revision>
  <dcterms:created xsi:type="dcterms:W3CDTF">2025-04-19T10:46:05Z</dcterms:created>
  <dcterms:modified xsi:type="dcterms:W3CDTF">2025-04-25T13:36:03Z</dcterms:modified>
</cp:coreProperties>
</file>